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47" r:id="rId2"/>
    <p:sldMasterId id="2147483862" r:id="rId3"/>
    <p:sldMasterId id="2147483893" r:id="rId4"/>
    <p:sldMasterId id="2147483908" r:id="rId5"/>
    <p:sldMasterId id="2147483924" r:id="rId6"/>
    <p:sldMasterId id="2147483939" r:id="rId7"/>
  </p:sldMasterIdLst>
  <p:notesMasterIdLst>
    <p:notesMasterId r:id="rId42"/>
  </p:notesMasterIdLst>
  <p:sldIdLst>
    <p:sldId id="946" r:id="rId8"/>
    <p:sldId id="280" r:id="rId9"/>
    <p:sldId id="348" r:id="rId10"/>
    <p:sldId id="930" r:id="rId11"/>
    <p:sldId id="912" r:id="rId12"/>
    <p:sldId id="304" r:id="rId13"/>
    <p:sldId id="287" r:id="rId14"/>
    <p:sldId id="949" r:id="rId15"/>
    <p:sldId id="288" r:id="rId16"/>
    <p:sldId id="933" r:id="rId17"/>
    <p:sldId id="291" r:id="rId18"/>
    <p:sldId id="934" r:id="rId19"/>
    <p:sldId id="932" r:id="rId20"/>
    <p:sldId id="325" r:id="rId21"/>
    <p:sldId id="947" r:id="rId22"/>
    <p:sldId id="286" r:id="rId23"/>
    <p:sldId id="357" r:id="rId24"/>
    <p:sldId id="944" r:id="rId25"/>
    <p:sldId id="943" r:id="rId26"/>
    <p:sldId id="293" r:id="rId27"/>
    <p:sldId id="294" r:id="rId28"/>
    <p:sldId id="906" r:id="rId29"/>
    <p:sldId id="905" r:id="rId30"/>
    <p:sldId id="901" r:id="rId31"/>
    <p:sldId id="920" r:id="rId32"/>
    <p:sldId id="948" r:id="rId33"/>
    <p:sldId id="847" r:id="rId34"/>
    <p:sldId id="867" r:id="rId35"/>
    <p:sldId id="865" r:id="rId36"/>
    <p:sldId id="866" r:id="rId37"/>
    <p:sldId id="838" r:id="rId38"/>
    <p:sldId id="910" r:id="rId39"/>
    <p:sldId id="301" r:id="rId40"/>
    <p:sldId id="321" r:id="rId41"/>
  </p:sldIdLst>
  <p:sldSz cx="10287000" cy="6858000" type="35mm"/>
  <p:notesSz cx="7104063" cy="10234613"/>
  <p:defaultTextStyle>
    <a:defPPr>
      <a:defRPr lang="zh-CN"/>
    </a:defPPr>
    <a:lvl1pPr marL="0" algn="l" defTabSz="5275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7517" algn="l" defTabSz="5275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5035" algn="l" defTabSz="5275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2552" algn="l" defTabSz="5275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0069" algn="l" defTabSz="5275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37587" algn="l" defTabSz="5275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65104" algn="l" defTabSz="5275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92622" algn="l" defTabSz="5275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20139" algn="l" defTabSz="52751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6BCA730-4DD2-4918-9304-B23F1DEC1983}">
          <p14:sldIdLst>
            <p14:sldId id="946"/>
            <p14:sldId id="280"/>
            <p14:sldId id="348"/>
            <p14:sldId id="930"/>
            <p14:sldId id="912"/>
            <p14:sldId id="304"/>
            <p14:sldId id="287"/>
            <p14:sldId id="949"/>
            <p14:sldId id="288"/>
            <p14:sldId id="933"/>
            <p14:sldId id="291"/>
            <p14:sldId id="934"/>
            <p14:sldId id="932"/>
            <p14:sldId id="325"/>
            <p14:sldId id="947"/>
            <p14:sldId id="286"/>
            <p14:sldId id="357"/>
            <p14:sldId id="944"/>
            <p14:sldId id="943"/>
            <p14:sldId id="293"/>
            <p14:sldId id="294"/>
            <p14:sldId id="906"/>
            <p14:sldId id="905"/>
            <p14:sldId id="901"/>
            <p14:sldId id="920"/>
            <p14:sldId id="948"/>
            <p14:sldId id="847"/>
            <p14:sldId id="867"/>
            <p14:sldId id="865"/>
            <p14:sldId id="866"/>
            <p14:sldId id="838"/>
            <p14:sldId id="910"/>
            <p14:sldId id="301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林春月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3A3A3"/>
    <a:srgbClr val="F39BBF"/>
    <a:srgbClr val="E6E6E6"/>
    <a:srgbClr val="FFF5C5"/>
    <a:srgbClr val="CAD8EE"/>
    <a:srgbClr val="D9E3F3"/>
    <a:srgbClr val="EFFBFA"/>
    <a:srgbClr val="C2D2EC"/>
    <a:srgbClr val="FDA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5675" autoAdjust="0"/>
  </p:normalViewPr>
  <p:slideViewPr>
    <p:cSldViewPr snapToGrid="0" snapToObjects="1">
      <p:cViewPr varScale="1">
        <p:scale>
          <a:sx n="111" d="100"/>
          <a:sy n="111" d="100"/>
        </p:scale>
        <p:origin x="1218" y="84"/>
      </p:cViewPr>
      <p:guideLst>
        <p:guide orient="horz" pos="2160"/>
        <p:guide pos="2880"/>
        <p:guide pos="3240"/>
      </p:guideLst>
    </p:cSldViewPr>
  </p:slideViewPr>
  <p:outlineViewPr>
    <p:cViewPr>
      <p:scale>
        <a:sx n="33" d="100"/>
        <a:sy n="33" d="100"/>
      </p:scale>
      <p:origin x="0" y="-1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-3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5C-48EC-84BA-A5C44F49282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5C-48EC-84BA-A5C44F492824}"/>
              </c:ext>
            </c:extLst>
          </c:dPt>
          <c:dPt>
            <c:idx val="2"/>
            <c:bubble3D val="0"/>
            <c:spPr>
              <a:solidFill>
                <a:srgbClr val="F39BB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75C-48EC-84BA-A5C44F492824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38100" cap="flat" cmpd="sng" algn="ctr">
                <a:solidFill>
                  <a:schemeClr val="lt1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75C-48EC-84BA-A5C44F492824}"/>
              </c:ext>
            </c:extLst>
          </c:dPt>
          <c:cat>
            <c:strRef>
              <c:f>工作表1!$C$2:$C$4</c:f>
              <c:strCache>
                <c:ptCount val="3"/>
                <c:pt idx="0">
                  <c:v>健康福祉</c:v>
                </c:pt>
                <c:pt idx="1">
                  <c:v>製藥</c:v>
                </c:pt>
                <c:pt idx="2">
                  <c:v>應用生技</c:v>
                </c:pt>
              </c:strCache>
            </c:strRef>
          </c:cat>
          <c:val>
            <c:numRef>
              <c:f>工作表1!$D$2:$D$5</c:f>
              <c:numCache>
                <c:formatCode>General</c:formatCode>
                <c:ptCount val="4"/>
                <c:pt idx="0">
                  <c:v>2055</c:v>
                </c:pt>
                <c:pt idx="1">
                  <c:v>890</c:v>
                </c:pt>
                <c:pt idx="2">
                  <c:v>1142</c:v>
                </c:pt>
                <c:pt idx="3">
                  <c:v>1924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75C-48EC-84BA-A5C44F492824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75C-48EC-84BA-A5C44F4928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775C-48EC-84BA-A5C44F4928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775C-48EC-84BA-A5C44F49282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775C-48EC-84BA-A5C44F492824}"/>
              </c:ext>
            </c:extLst>
          </c:dPt>
          <c:cat>
            <c:strRef>
              <c:f>工作表1!$C$2:$C$4</c:f>
              <c:strCache>
                <c:ptCount val="3"/>
                <c:pt idx="0">
                  <c:v>健康福祉</c:v>
                </c:pt>
                <c:pt idx="1">
                  <c:v>製藥</c:v>
                </c:pt>
                <c:pt idx="2">
                  <c:v>應用生技</c:v>
                </c:pt>
              </c:strCache>
            </c:strRef>
          </c:cat>
          <c:val>
            <c:numRef>
              <c:f>工作表1!$E$2:$E$5</c:f>
              <c:numCache>
                <c:formatCode>0.0</c:formatCode>
                <c:ptCount val="4"/>
                <c:pt idx="0">
                  <c:v>34.187323240725334</c:v>
                </c:pt>
                <c:pt idx="1">
                  <c:v>14.806188654134086</c:v>
                </c:pt>
                <c:pt idx="2">
                  <c:v>18.99850274496756</c:v>
                </c:pt>
                <c:pt idx="3">
                  <c:v>32.007985360173016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775C-48EC-84BA-A5C44F492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8775A2-0307-47A3-BCBF-F4575F9FBA6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9C574B6C-7F44-4E94-9275-3F8B784FD220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3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醫材管理架構</a:t>
          </a:r>
        </a:p>
      </dgm:t>
    </dgm:pt>
    <dgm:pt modelId="{83118049-5F12-4C66-BD3C-C039A3B0CA19}" type="parTrans" cxnId="{9645A16E-3127-46BC-BE81-A67E0EEECD6F}">
      <dgm:prSet/>
      <dgm:spPr/>
      <dgm:t>
        <a:bodyPr/>
        <a:lstStyle/>
        <a:p>
          <a:endParaRPr lang="zh-TW" altLang="en-US"/>
        </a:p>
      </dgm:t>
    </dgm:pt>
    <dgm:pt modelId="{F8C945FE-8367-4971-AE5C-1771ABCA1A56}" type="sibTrans" cxnId="{9645A16E-3127-46BC-BE81-A67E0EEECD6F}">
      <dgm:prSet/>
      <dgm:spPr/>
      <dgm:t>
        <a:bodyPr/>
        <a:lstStyle/>
        <a:p>
          <a:endParaRPr lang="zh-TW" altLang="en-US"/>
        </a:p>
      </dgm:t>
    </dgm:pt>
    <dgm:pt modelId="{766AA21D-98F9-494D-BCC3-0CBA3420682B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醫材開發流程與法規</a:t>
          </a:r>
          <a:endParaRPr lang="zh-TW" altLang="en-US" sz="2800" b="1" u="sng" dirty="0">
            <a:solidFill>
              <a:schemeClr val="bg1">
                <a:lumMod val="8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235E5B-CD6B-46F6-8557-105E7B7C2586}" type="parTrans" cxnId="{FBE9C46C-98C8-4957-BD0E-6BC840BB8998}">
      <dgm:prSet/>
      <dgm:spPr/>
      <dgm:t>
        <a:bodyPr/>
        <a:lstStyle/>
        <a:p>
          <a:endParaRPr lang="zh-TW" altLang="en-US"/>
        </a:p>
      </dgm:t>
    </dgm:pt>
    <dgm:pt modelId="{45FA0689-7D67-4632-8197-B0A8948C7FEE}" type="sibTrans" cxnId="{FBE9C46C-98C8-4957-BD0E-6BC840BB8998}">
      <dgm:prSet/>
      <dgm:spPr/>
      <dgm:t>
        <a:bodyPr/>
        <a:lstStyle/>
        <a:p>
          <a:endParaRPr lang="zh-TW" altLang="en-US"/>
        </a:p>
      </dgm:t>
    </dgm:pt>
    <dgm:pt modelId="{DED9394F-B313-4577-B8B6-53F7ED2F3F23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智慧醫療的管理現況</a:t>
          </a:r>
        </a:p>
      </dgm:t>
    </dgm:pt>
    <dgm:pt modelId="{31832DE7-6710-4EC7-95D7-E7ED99EEFD6B}" type="parTrans" cxnId="{AC886D92-0A47-4068-8F1F-4B62DC2D92D0}">
      <dgm:prSet/>
      <dgm:spPr/>
      <dgm:t>
        <a:bodyPr/>
        <a:lstStyle/>
        <a:p>
          <a:endParaRPr lang="zh-TW" altLang="en-US"/>
        </a:p>
      </dgm:t>
    </dgm:pt>
    <dgm:pt modelId="{2B74D7A3-FACC-46FF-B25A-327B8AFC90FD}" type="sibTrans" cxnId="{AC886D92-0A47-4068-8F1F-4B62DC2D92D0}">
      <dgm:prSet/>
      <dgm:spPr/>
      <dgm:t>
        <a:bodyPr/>
        <a:lstStyle/>
        <a:p>
          <a:endParaRPr lang="zh-TW" altLang="en-US"/>
        </a:p>
      </dgm:t>
    </dgm:pt>
    <dgm:pt modelId="{F8D2A1DE-9852-4C14-B60E-D83E028C447F}" type="pres">
      <dgm:prSet presAssocID="{A28775A2-0307-47A3-BCBF-F4575F9FBA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DCB285A-D519-44C4-AFF7-6833E7A7FE53}" type="pres">
      <dgm:prSet presAssocID="{9C574B6C-7F44-4E94-9275-3F8B784FD220}" presName="composite" presStyleCnt="0"/>
      <dgm:spPr/>
    </dgm:pt>
    <dgm:pt modelId="{E54302F3-45C5-453B-B83C-AE8E1AE9291A}" type="pres">
      <dgm:prSet presAssocID="{9C574B6C-7F44-4E94-9275-3F8B784FD220}" presName="imgShp" presStyleLbl="fgImgPlace1" presStyleIdx="0" presStyleCnt="3"/>
      <dgm:spPr/>
    </dgm:pt>
    <dgm:pt modelId="{4700447E-DD05-4DBF-BF53-9E70BC9CF7D8}" type="pres">
      <dgm:prSet presAssocID="{9C574B6C-7F44-4E94-9275-3F8B784FD22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BA4BBB-C7C6-43B3-A7DC-B69AEBBB2C1A}" type="pres">
      <dgm:prSet presAssocID="{F8C945FE-8367-4971-AE5C-1771ABCA1A56}" presName="spacing" presStyleCnt="0"/>
      <dgm:spPr/>
    </dgm:pt>
    <dgm:pt modelId="{EEC44D7F-5A2A-4E80-AF23-D6C76D09CB53}" type="pres">
      <dgm:prSet presAssocID="{766AA21D-98F9-494D-BCC3-0CBA3420682B}" presName="composite" presStyleCnt="0"/>
      <dgm:spPr/>
    </dgm:pt>
    <dgm:pt modelId="{4C902130-6F3F-41CE-9CC1-2AA0B98D34D8}" type="pres">
      <dgm:prSet presAssocID="{766AA21D-98F9-494D-BCC3-0CBA3420682B}" presName="imgShp" presStyleLbl="fgImgPlace1" presStyleIdx="1" presStyleCnt="3"/>
      <dgm:spPr/>
    </dgm:pt>
    <dgm:pt modelId="{84C87D38-EC00-445D-874A-3F4812DCACB6}" type="pres">
      <dgm:prSet presAssocID="{766AA21D-98F9-494D-BCC3-0CBA3420682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63CB0B-ABE2-4A3A-9C0E-5ABCE63B69ED}" type="pres">
      <dgm:prSet presAssocID="{45FA0689-7D67-4632-8197-B0A8948C7FEE}" presName="spacing" presStyleCnt="0"/>
      <dgm:spPr/>
    </dgm:pt>
    <dgm:pt modelId="{8AD5FDFA-E9E6-45BF-A06B-68C7AA104C28}" type="pres">
      <dgm:prSet presAssocID="{DED9394F-B313-4577-B8B6-53F7ED2F3F23}" presName="composite" presStyleCnt="0"/>
      <dgm:spPr/>
    </dgm:pt>
    <dgm:pt modelId="{5F8A17D3-F56A-4D47-95A3-CE0B649A5081}" type="pres">
      <dgm:prSet presAssocID="{DED9394F-B313-4577-B8B6-53F7ED2F3F23}" presName="imgShp" presStyleLbl="fgImgPlace1" presStyleIdx="2" presStyleCnt="3"/>
      <dgm:spPr/>
    </dgm:pt>
    <dgm:pt modelId="{1A5002A2-7E3D-40BE-96FA-5E50ACD7837C}" type="pres">
      <dgm:prSet presAssocID="{DED9394F-B313-4577-B8B6-53F7ED2F3F2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4F21058-A124-46AB-8482-AFFA3F69A534}" type="presOf" srcId="{DED9394F-B313-4577-B8B6-53F7ED2F3F23}" destId="{1A5002A2-7E3D-40BE-96FA-5E50ACD7837C}" srcOrd="0" destOrd="0" presId="urn:microsoft.com/office/officeart/2005/8/layout/vList3"/>
    <dgm:cxn modelId="{AC886D92-0A47-4068-8F1F-4B62DC2D92D0}" srcId="{A28775A2-0307-47A3-BCBF-F4575F9FBA63}" destId="{DED9394F-B313-4577-B8B6-53F7ED2F3F23}" srcOrd="2" destOrd="0" parTransId="{31832DE7-6710-4EC7-95D7-E7ED99EEFD6B}" sibTransId="{2B74D7A3-FACC-46FF-B25A-327B8AFC90FD}"/>
    <dgm:cxn modelId="{7865BEB7-7777-46FC-A8E6-7776ECC3DB45}" type="presOf" srcId="{9C574B6C-7F44-4E94-9275-3F8B784FD220}" destId="{4700447E-DD05-4DBF-BF53-9E70BC9CF7D8}" srcOrd="0" destOrd="0" presId="urn:microsoft.com/office/officeart/2005/8/layout/vList3"/>
    <dgm:cxn modelId="{CE7D4EBA-F20F-4901-8B82-8CED47FE504B}" type="presOf" srcId="{766AA21D-98F9-494D-BCC3-0CBA3420682B}" destId="{84C87D38-EC00-445D-874A-3F4812DCACB6}" srcOrd="0" destOrd="0" presId="urn:microsoft.com/office/officeart/2005/8/layout/vList3"/>
    <dgm:cxn modelId="{FBE9C46C-98C8-4957-BD0E-6BC840BB8998}" srcId="{A28775A2-0307-47A3-BCBF-F4575F9FBA63}" destId="{766AA21D-98F9-494D-BCC3-0CBA3420682B}" srcOrd="1" destOrd="0" parTransId="{CD235E5B-CD6B-46F6-8557-105E7B7C2586}" sibTransId="{45FA0689-7D67-4632-8197-B0A8948C7FEE}"/>
    <dgm:cxn modelId="{7EE60481-AC76-41B9-AFFE-484291983A3B}" type="presOf" srcId="{A28775A2-0307-47A3-BCBF-F4575F9FBA63}" destId="{F8D2A1DE-9852-4C14-B60E-D83E028C447F}" srcOrd="0" destOrd="0" presId="urn:microsoft.com/office/officeart/2005/8/layout/vList3"/>
    <dgm:cxn modelId="{9645A16E-3127-46BC-BE81-A67E0EEECD6F}" srcId="{A28775A2-0307-47A3-BCBF-F4575F9FBA63}" destId="{9C574B6C-7F44-4E94-9275-3F8B784FD220}" srcOrd="0" destOrd="0" parTransId="{83118049-5F12-4C66-BD3C-C039A3B0CA19}" sibTransId="{F8C945FE-8367-4971-AE5C-1771ABCA1A56}"/>
    <dgm:cxn modelId="{8E30E51F-2450-42DA-8F66-A3D22CC0BC59}" type="presParOf" srcId="{F8D2A1DE-9852-4C14-B60E-D83E028C447F}" destId="{4DCB285A-D519-44C4-AFF7-6833E7A7FE53}" srcOrd="0" destOrd="0" presId="urn:microsoft.com/office/officeart/2005/8/layout/vList3"/>
    <dgm:cxn modelId="{38D3B2BE-C8FA-472E-9757-720A8CCFAAA3}" type="presParOf" srcId="{4DCB285A-D519-44C4-AFF7-6833E7A7FE53}" destId="{E54302F3-45C5-453B-B83C-AE8E1AE9291A}" srcOrd="0" destOrd="0" presId="urn:microsoft.com/office/officeart/2005/8/layout/vList3"/>
    <dgm:cxn modelId="{9FE31D99-AB8B-497D-AF5E-5B4474F7E0EA}" type="presParOf" srcId="{4DCB285A-D519-44C4-AFF7-6833E7A7FE53}" destId="{4700447E-DD05-4DBF-BF53-9E70BC9CF7D8}" srcOrd="1" destOrd="0" presId="urn:microsoft.com/office/officeart/2005/8/layout/vList3"/>
    <dgm:cxn modelId="{3F4C3D72-A3DC-4860-A69B-D93E7479D3ED}" type="presParOf" srcId="{F8D2A1DE-9852-4C14-B60E-D83E028C447F}" destId="{0BBA4BBB-C7C6-43B3-A7DC-B69AEBBB2C1A}" srcOrd="1" destOrd="0" presId="urn:microsoft.com/office/officeart/2005/8/layout/vList3"/>
    <dgm:cxn modelId="{1BA0EC3D-9960-4DDE-9F07-DC9B9B0ABEAC}" type="presParOf" srcId="{F8D2A1DE-9852-4C14-B60E-D83E028C447F}" destId="{EEC44D7F-5A2A-4E80-AF23-D6C76D09CB53}" srcOrd="2" destOrd="0" presId="urn:microsoft.com/office/officeart/2005/8/layout/vList3"/>
    <dgm:cxn modelId="{044427E6-0727-44AD-ABF3-2D46538BFE6F}" type="presParOf" srcId="{EEC44D7F-5A2A-4E80-AF23-D6C76D09CB53}" destId="{4C902130-6F3F-41CE-9CC1-2AA0B98D34D8}" srcOrd="0" destOrd="0" presId="urn:microsoft.com/office/officeart/2005/8/layout/vList3"/>
    <dgm:cxn modelId="{A6B4A827-4EF9-4A89-BD87-5E2267477C8F}" type="presParOf" srcId="{EEC44D7F-5A2A-4E80-AF23-D6C76D09CB53}" destId="{84C87D38-EC00-445D-874A-3F4812DCACB6}" srcOrd="1" destOrd="0" presId="urn:microsoft.com/office/officeart/2005/8/layout/vList3"/>
    <dgm:cxn modelId="{0DEFA3A2-F362-4B64-8025-3CB4E8021576}" type="presParOf" srcId="{F8D2A1DE-9852-4C14-B60E-D83E028C447F}" destId="{C863CB0B-ABE2-4A3A-9C0E-5ABCE63B69ED}" srcOrd="3" destOrd="0" presId="urn:microsoft.com/office/officeart/2005/8/layout/vList3"/>
    <dgm:cxn modelId="{AB2AF614-8184-45CA-8647-C460FBC7250E}" type="presParOf" srcId="{F8D2A1DE-9852-4C14-B60E-D83E028C447F}" destId="{8AD5FDFA-E9E6-45BF-A06B-68C7AA104C28}" srcOrd="4" destOrd="0" presId="urn:microsoft.com/office/officeart/2005/8/layout/vList3"/>
    <dgm:cxn modelId="{D607185A-E5BE-4F87-AD1F-B13CA87A0535}" type="presParOf" srcId="{8AD5FDFA-E9E6-45BF-A06B-68C7AA104C28}" destId="{5F8A17D3-F56A-4D47-95A3-CE0B649A5081}" srcOrd="0" destOrd="0" presId="urn:microsoft.com/office/officeart/2005/8/layout/vList3"/>
    <dgm:cxn modelId="{A91678D0-A605-4F12-B854-3001437868CA}" type="presParOf" srcId="{8AD5FDFA-E9E6-45BF-A06B-68C7AA104C28}" destId="{1A5002A2-7E3D-40BE-96FA-5E50ACD7837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347BEA-2DBB-400D-AB1C-E96C0C0648B1}" type="doc">
      <dgm:prSet loTypeId="urn:microsoft.com/office/officeart/2005/8/layout/funnel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A90F6DB8-F08F-42CF-8BBB-01E546D91C7F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第二等級</a:t>
          </a:r>
        </a:p>
      </dgm:t>
    </dgm:pt>
    <dgm:pt modelId="{98612F0B-3B83-4699-93F0-B6198EC9D606}" type="parTrans" cxnId="{A6E7E571-B796-4675-B38E-AC487B6792CF}">
      <dgm:prSet/>
      <dgm:spPr/>
      <dgm:t>
        <a:bodyPr/>
        <a:lstStyle/>
        <a:p>
          <a:endParaRPr lang="zh-TW" altLang="en-US" b="1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3EC85D-3888-4EA9-9974-9A30A05D37DB}" type="sibTrans" cxnId="{A6E7E571-B796-4675-B38E-AC487B6792CF}">
      <dgm:prSet/>
      <dgm:spPr/>
      <dgm:t>
        <a:bodyPr/>
        <a:lstStyle/>
        <a:p>
          <a:endParaRPr lang="zh-TW" altLang="en-US" b="1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CBBE6E-7720-4FBE-9D8E-6DE567BFE16B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第一等級</a:t>
          </a:r>
        </a:p>
      </dgm:t>
    </dgm:pt>
    <dgm:pt modelId="{86B727EF-319D-46EE-96EC-45F3D3602BF3}" type="parTrans" cxnId="{20F1E1E4-BD34-4CC1-9105-E1BE8316BDF1}">
      <dgm:prSet/>
      <dgm:spPr/>
      <dgm:t>
        <a:bodyPr/>
        <a:lstStyle/>
        <a:p>
          <a:endParaRPr lang="zh-TW" altLang="en-US" b="1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7A3B98-854A-4D96-AB48-3D2D09979E60}" type="sibTrans" cxnId="{20F1E1E4-BD34-4CC1-9105-E1BE8316BDF1}">
      <dgm:prSet/>
      <dgm:spPr/>
      <dgm:t>
        <a:bodyPr/>
        <a:lstStyle/>
        <a:p>
          <a:endParaRPr lang="zh-TW" altLang="en-US" b="1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0D5BDB-DB95-416B-85A5-BDA724C872BF}">
      <dgm:prSet phldrT="[文字]" custT="1"/>
      <dgm:spPr/>
      <dgm:t>
        <a:bodyPr/>
        <a:lstStyle/>
        <a:p>
          <a:r>
            <a: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第三等級</a:t>
          </a:r>
        </a:p>
      </dgm:t>
    </dgm:pt>
    <dgm:pt modelId="{F307367C-BD35-4374-9E49-47C6188F278F}" type="parTrans" cxnId="{DEE64188-56BA-41CF-86EE-BDEBF2F9C907}">
      <dgm:prSet/>
      <dgm:spPr/>
      <dgm:t>
        <a:bodyPr/>
        <a:lstStyle/>
        <a:p>
          <a:endParaRPr lang="zh-TW" altLang="en-US" b="1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288731-CE48-4FAC-B966-38E379858F65}" type="sibTrans" cxnId="{DEE64188-56BA-41CF-86EE-BDEBF2F9C907}">
      <dgm:prSet/>
      <dgm:spPr/>
      <dgm:t>
        <a:bodyPr/>
        <a:lstStyle/>
        <a:p>
          <a:endParaRPr lang="zh-TW" altLang="en-US" b="1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11BFC1E-5A24-44EB-80F7-CA21BECC53F1}">
      <dgm:prSet phldrT="[文字]" phldr="1"/>
      <dgm:spPr/>
      <dgm:t>
        <a:bodyPr/>
        <a:lstStyle/>
        <a:p>
          <a:endParaRPr lang="zh-TW" altLang="en-US" b="1" dirty="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1C067C-A67D-4F63-87DB-09D8EBAED0B4}" type="sibTrans" cxnId="{0F805A1E-9337-4378-A4DC-80A5068F147B}">
      <dgm:prSet/>
      <dgm:spPr/>
      <dgm:t>
        <a:bodyPr/>
        <a:lstStyle/>
        <a:p>
          <a:endParaRPr lang="zh-TW" altLang="en-US" b="1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712F02A-2498-48F9-845C-04E6B5AA3637}" type="parTrans" cxnId="{0F805A1E-9337-4378-A4DC-80A5068F147B}">
      <dgm:prSet/>
      <dgm:spPr/>
      <dgm:t>
        <a:bodyPr/>
        <a:lstStyle/>
        <a:p>
          <a:endParaRPr lang="zh-TW" altLang="en-US" b="1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F33584-9CD5-47C1-81C5-E5FD74422976}" type="pres">
      <dgm:prSet presAssocID="{09347BEA-2DBB-400D-AB1C-E96C0C0648B1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A067EA6-454F-48FE-B3FF-5F3CF055BC25}" type="pres">
      <dgm:prSet presAssocID="{09347BEA-2DBB-400D-AB1C-E96C0C0648B1}" presName="ellipse" presStyleLbl="trBgShp" presStyleIdx="0" presStyleCnt="1"/>
      <dgm:spPr/>
    </dgm:pt>
    <dgm:pt modelId="{DABEB9BC-B3C6-431C-A4A2-0ECD456706A2}" type="pres">
      <dgm:prSet presAssocID="{09347BEA-2DBB-400D-AB1C-E96C0C0648B1}" presName="arrow1" presStyleLbl="fgShp" presStyleIdx="0" presStyleCnt="1"/>
      <dgm:spPr>
        <a:solidFill>
          <a:srgbClr val="FFC000"/>
        </a:solidFill>
      </dgm:spPr>
    </dgm:pt>
    <dgm:pt modelId="{F7D5153D-3FA7-48BC-8779-D4B5E0AD54F9}" type="pres">
      <dgm:prSet presAssocID="{09347BEA-2DBB-400D-AB1C-E96C0C0648B1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DCD35B-EC74-4ED7-BE84-79541F60FEAF}" type="pres">
      <dgm:prSet presAssocID="{F4CBBE6E-7720-4FBE-9D8E-6DE567BFE16B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748872-8D68-4BEA-9776-FEDCA0FD06C0}" type="pres">
      <dgm:prSet presAssocID="{870D5BDB-DB95-416B-85A5-BDA724C872BF}" presName="item2" presStyleLbl="node1" presStyleIdx="1" presStyleCnt="3" custLinFactX="5441" custLinFactNeighborX="100000" custLinFactNeighborY="-347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93AE50-2E35-426F-8A19-92C7CDA97537}" type="pres">
      <dgm:prSet presAssocID="{B11BFC1E-5A24-44EB-80F7-CA21BECC53F1}" presName="item3" presStyleLbl="node1" presStyleIdx="2" presStyleCnt="3" custLinFactNeighborX="-99832" custLinFactNeighborY="206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01F378-9355-4648-B869-1B2D23E21424}" type="pres">
      <dgm:prSet presAssocID="{09347BEA-2DBB-400D-AB1C-E96C0C0648B1}" presName="funnel" presStyleLbl="trAlignAcc1" presStyleIdx="0" presStyleCnt="1" custScaleX="125936" custScaleY="104845" custLinFactNeighborX="-1288" custLinFactNeighborY="-5752"/>
      <dgm:spPr/>
    </dgm:pt>
  </dgm:ptLst>
  <dgm:cxnLst>
    <dgm:cxn modelId="{A6E7E571-B796-4675-B38E-AC487B6792CF}" srcId="{09347BEA-2DBB-400D-AB1C-E96C0C0648B1}" destId="{A90F6DB8-F08F-42CF-8BBB-01E546D91C7F}" srcOrd="0" destOrd="0" parTransId="{98612F0B-3B83-4699-93F0-B6198EC9D606}" sibTransId="{463EC85D-3888-4EA9-9974-9A30A05D37DB}"/>
    <dgm:cxn modelId="{0F805A1E-9337-4378-A4DC-80A5068F147B}" srcId="{09347BEA-2DBB-400D-AB1C-E96C0C0648B1}" destId="{B11BFC1E-5A24-44EB-80F7-CA21BECC53F1}" srcOrd="3" destOrd="0" parTransId="{B712F02A-2498-48F9-845C-04E6B5AA3637}" sibTransId="{DD1C067C-A67D-4F63-87DB-09D8EBAED0B4}"/>
    <dgm:cxn modelId="{24C8F6C0-D4CA-4169-B05B-430EBBB027C7}" type="presOf" srcId="{F4CBBE6E-7720-4FBE-9D8E-6DE567BFE16B}" destId="{A3748872-8D68-4BEA-9776-FEDCA0FD06C0}" srcOrd="0" destOrd="0" presId="urn:microsoft.com/office/officeart/2005/8/layout/funnel1"/>
    <dgm:cxn modelId="{08592CC7-A65E-4A5B-B587-17DE4F47DD38}" type="presOf" srcId="{B11BFC1E-5A24-44EB-80F7-CA21BECC53F1}" destId="{F7D5153D-3FA7-48BC-8779-D4B5E0AD54F9}" srcOrd="0" destOrd="0" presId="urn:microsoft.com/office/officeart/2005/8/layout/funnel1"/>
    <dgm:cxn modelId="{5F99CAE9-B3C6-42FF-8BF8-8A001230A082}" type="presOf" srcId="{09347BEA-2DBB-400D-AB1C-E96C0C0648B1}" destId="{AFF33584-9CD5-47C1-81C5-E5FD74422976}" srcOrd="0" destOrd="0" presId="urn:microsoft.com/office/officeart/2005/8/layout/funnel1"/>
    <dgm:cxn modelId="{1B2D14A6-F0E1-4CE2-8283-B432B36FC8E6}" type="presOf" srcId="{870D5BDB-DB95-416B-85A5-BDA724C872BF}" destId="{51DCD35B-EC74-4ED7-BE84-79541F60FEAF}" srcOrd="0" destOrd="0" presId="urn:microsoft.com/office/officeart/2005/8/layout/funnel1"/>
    <dgm:cxn modelId="{DEE64188-56BA-41CF-86EE-BDEBF2F9C907}" srcId="{09347BEA-2DBB-400D-AB1C-E96C0C0648B1}" destId="{870D5BDB-DB95-416B-85A5-BDA724C872BF}" srcOrd="2" destOrd="0" parTransId="{F307367C-BD35-4374-9E49-47C6188F278F}" sibTransId="{88288731-CE48-4FAC-B966-38E379858F65}"/>
    <dgm:cxn modelId="{20F1E1E4-BD34-4CC1-9105-E1BE8316BDF1}" srcId="{09347BEA-2DBB-400D-AB1C-E96C0C0648B1}" destId="{F4CBBE6E-7720-4FBE-9D8E-6DE567BFE16B}" srcOrd="1" destOrd="0" parTransId="{86B727EF-319D-46EE-96EC-45F3D3602BF3}" sibTransId="{2D7A3B98-854A-4D96-AB48-3D2D09979E60}"/>
    <dgm:cxn modelId="{D4EC4351-6922-42CA-8E86-C374F87CF530}" type="presOf" srcId="{A90F6DB8-F08F-42CF-8BBB-01E546D91C7F}" destId="{FF93AE50-2E35-426F-8A19-92C7CDA97537}" srcOrd="0" destOrd="0" presId="urn:microsoft.com/office/officeart/2005/8/layout/funnel1"/>
    <dgm:cxn modelId="{66E5BDF2-6B04-4C10-926A-D5E5AD17BB58}" type="presParOf" srcId="{AFF33584-9CD5-47C1-81C5-E5FD74422976}" destId="{CA067EA6-454F-48FE-B3FF-5F3CF055BC25}" srcOrd="0" destOrd="0" presId="urn:microsoft.com/office/officeart/2005/8/layout/funnel1"/>
    <dgm:cxn modelId="{722B96BD-8359-4C6D-85B5-6A8B02F239D2}" type="presParOf" srcId="{AFF33584-9CD5-47C1-81C5-E5FD74422976}" destId="{DABEB9BC-B3C6-431C-A4A2-0ECD456706A2}" srcOrd="1" destOrd="0" presId="urn:microsoft.com/office/officeart/2005/8/layout/funnel1"/>
    <dgm:cxn modelId="{E88A152D-FA4F-43DE-8493-9620C1C59700}" type="presParOf" srcId="{AFF33584-9CD5-47C1-81C5-E5FD74422976}" destId="{F7D5153D-3FA7-48BC-8779-D4B5E0AD54F9}" srcOrd="2" destOrd="0" presId="urn:microsoft.com/office/officeart/2005/8/layout/funnel1"/>
    <dgm:cxn modelId="{5A9D41BD-4188-4991-868E-44197E977CEC}" type="presParOf" srcId="{AFF33584-9CD5-47C1-81C5-E5FD74422976}" destId="{51DCD35B-EC74-4ED7-BE84-79541F60FEAF}" srcOrd="3" destOrd="0" presId="urn:microsoft.com/office/officeart/2005/8/layout/funnel1"/>
    <dgm:cxn modelId="{45303ECC-057F-4881-9F2D-A80B46E19376}" type="presParOf" srcId="{AFF33584-9CD5-47C1-81C5-E5FD74422976}" destId="{A3748872-8D68-4BEA-9776-FEDCA0FD06C0}" srcOrd="4" destOrd="0" presId="urn:microsoft.com/office/officeart/2005/8/layout/funnel1"/>
    <dgm:cxn modelId="{B2B5CC46-845C-4C22-BDA2-32CD4CCD1D76}" type="presParOf" srcId="{AFF33584-9CD5-47C1-81C5-E5FD74422976}" destId="{FF93AE50-2E35-426F-8A19-92C7CDA97537}" srcOrd="5" destOrd="0" presId="urn:microsoft.com/office/officeart/2005/8/layout/funnel1"/>
    <dgm:cxn modelId="{0EC6D01E-9948-494F-AA72-02C906BE717B}" type="presParOf" srcId="{AFF33584-9CD5-47C1-81C5-E5FD74422976}" destId="{5D01F378-9355-4648-B869-1B2D23E2142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8775A2-0307-47A3-BCBF-F4575F9FBA6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9C574B6C-7F44-4E94-9275-3F8B784FD220}">
      <dgm:prSet phldrT="[文字]" custT="1"/>
      <dgm:spPr>
        <a:solidFill>
          <a:schemeClr val="bg1"/>
        </a:solidFill>
      </dgm:spPr>
      <dgm:t>
        <a:bodyPr/>
        <a:lstStyle/>
        <a:p>
          <a:r>
            <a:rPr lang="zh-TW" altLang="en-US" sz="2800" b="1" dirty="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醫材管理架構</a:t>
          </a:r>
        </a:p>
      </dgm:t>
    </dgm:pt>
    <dgm:pt modelId="{83118049-5F12-4C66-BD3C-C039A3B0CA19}" type="parTrans" cxnId="{9645A16E-3127-46BC-BE81-A67E0EEECD6F}">
      <dgm:prSet/>
      <dgm:spPr/>
      <dgm:t>
        <a:bodyPr/>
        <a:lstStyle/>
        <a:p>
          <a:endParaRPr lang="zh-TW" altLang="en-US"/>
        </a:p>
      </dgm:t>
    </dgm:pt>
    <dgm:pt modelId="{F8C945FE-8367-4971-AE5C-1771ABCA1A56}" type="sibTrans" cxnId="{9645A16E-3127-46BC-BE81-A67E0EEECD6F}">
      <dgm:prSet/>
      <dgm:spPr/>
      <dgm:t>
        <a:bodyPr/>
        <a:lstStyle/>
        <a:p>
          <a:endParaRPr lang="zh-TW" altLang="en-US"/>
        </a:p>
      </dgm:t>
    </dgm:pt>
    <dgm:pt modelId="{766AA21D-98F9-494D-BCC3-0CBA3420682B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3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醫材開發流程與法規</a:t>
          </a:r>
          <a:endParaRPr lang="zh-TW" altLang="en-US" sz="3000" b="1" u="sng" dirty="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235E5B-CD6B-46F6-8557-105E7B7C2586}" type="parTrans" cxnId="{FBE9C46C-98C8-4957-BD0E-6BC840BB8998}">
      <dgm:prSet/>
      <dgm:spPr/>
      <dgm:t>
        <a:bodyPr/>
        <a:lstStyle/>
        <a:p>
          <a:endParaRPr lang="zh-TW" altLang="en-US"/>
        </a:p>
      </dgm:t>
    </dgm:pt>
    <dgm:pt modelId="{45FA0689-7D67-4632-8197-B0A8948C7FEE}" type="sibTrans" cxnId="{FBE9C46C-98C8-4957-BD0E-6BC840BB8998}">
      <dgm:prSet/>
      <dgm:spPr/>
      <dgm:t>
        <a:bodyPr/>
        <a:lstStyle/>
        <a:p>
          <a:endParaRPr lang="zh-TW" altLang="en-US"/>
        </a:p>
      </dgm:t>
    </dgm:pt>
    <dgm:pt modelId="{DED9394F-B313-4577-B8B6-53F7ED2F3F23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智慧醫療的管理現況</a:t>
          </a:r>
        </a:p>
      </dgm:t>
    </dgm:pt>
    <dgm:pt modelId="{31832DE7-6710-4EC7-95D7-E7ED99EEFD6B}" type="parTrans" cxnId="{AC886D92-0A47-4068-8F1F-4B62DC2D92D0}">
      <dgm:prSet/>
      <dgm:spPr/>
      <dgm:t>
        <a:bodyPr/>
        <a:lstStyle/>
        <a:p>
          <a:endParaRPr lang="zh-TW" altLang="en-US"/>
        </a:p>
      </dgm:t>
    </dgm:pt>
    <dgm:pt modelId="{2B74D7A3-FACC-46FF-B25A-327B8AFC90FD}" type="sibTrans" cxnId="{AC886D92-0A47-4068-8F1F-4B62DC2D92D0}">
      <dgm:prSet/>
      <dgm:spPr/>
      <dgm:t>
        <a:bodyPr/>
        <a:lstStyle/>
        <a:p>
          <a:endParaRPr lang="zh-TW" altLang="en-US"/>
        </a:p>
      </dgm:t>
    </dgm:pt>
    <dgm:pt modelId="{F8D2A1DE-9852-4C14-B60E-D83E028C447F}" type="pres">
      <dgm:prSet presAssocID="{A28775A2-0307-47A3-BCBF-F4575F9FBA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DCB285A-D519-44C4-AFF7-6833E7A7FE53}" type="pres">
      <dgm:prSet presAssocID="{9C574B6C-7F44-4E94-9275-3F8B784FD220}" presName="composite" presStyleCnt="0"/>
      <dgm:spPr/>
    </dgm:pt>
    <dgm:pt modelId="{E54302F3-45C5-453B-B83C-AE8E1AE9291A}" type="pres">
      <dgm:prSet presAssocID="{9C574B6C-7F44-4E94-9275-3F8B784FD220}" presName="imgShp" presStyleLbl="fgImgPlace1" presStyleIdx="0" presStyleCnt="3"/>
      <dgm:spPr/>
    </dgm:pt>
    <dgm:pt modelId="{4700447E-DD05-4DBF-BF53-9E70BC9CF7D8}" type="pres">
      <dgm:prSet presAssocID="{9C574B6C-7F44-4E94-9275-3F8B784FD22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BA4BBB-C7C6-43B3-A7DC-B69AEBBB2C1A}" type="pres">
      <dgm:prSet presAssocID="{F8C945FE-8367-4971-AE5C-1771ABCA1A56}" presName="spacing" presStyleCnt="0"/>
      <dgm:spPr/>
    </dgm:pt>
    <dgm:pt modelId="{EEC44D7F-5A2A-4E80-AF23-D6C76D09CB53}" type="pres">
      <dgm:prSet presAssocID="{766AA21D-98F9-494D-BCC3-0CBA3420682B}" presName="composite" presStyleCnt="0"/>
      <dgm:spPr/>
    </dgm:pt>
    <dgm:pt modelId="{4C902130-6F3F-41CE-9CC1-2AA0B98D34D8}" type="pres">
      <dgm:prSet presAssocID="{766AA21D-98F9-494D-BCC3-0CBA3420682B}" presName="imgShp" presStyleLbl="fgImgPlace1" presStyleIdx="1" presStyleCnt="3"/>
      <dgm:spPr/>
    </dgm:pt>
    <dgm:pt modelId="{84C87D38-EC00-445D-874A-3F4812DCACB6}" type="pres">
      <dgm:prSet presAssocID="{766AA21D-98F9-494D-BCC3-0CBA3420682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63CB0B-ABE2-4A3A-9C0E-5ABCE63B69ED}" type="pres">
      <dgm:prSet presAssocID="{45FA0689-7D67-4632-8197-B0A8948C7FEE}" presName="spacing" presStyleCnt="0"/>
      <dgm:spPr/>
    </dgm:pt>
    <dgm:pt modelId="{8AD5FDFA-E9E6-45BF-A06B-68C7AA104C28}" type="pres">
      <dgm:prSet presAssocID="{DED9394F-B313-4577-B8B6-53F7ED2F3F23}" presName="composite" presStyleCnt="0"/>
      <dgm:spPr/>
    </dgm:pt>
    <dgm:pt modelId="{5F8A17D3-F56A-4D47-95A3-CE0B649A5081}" type="pres">
      <dgm:prSet presAssocID="{DED9394F-B313-4577-B8B6-53F7ED2F3F23}" presName="imgShp" presStyleLbl="fgImgPlace1" presStyleIdx="2" presStyleCnt="3"/>
      <dgm:spPr/>
    </dgm:pt>
    <dgm:pt modelId="{1A5002A2-7E3D-40BE-96FA-5E50ACD7837C}" type="pres">
      <dgm:prSet presAssocID="{DED9394F-B313-4577-B8B6-53F7ED2F3F2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4F21058-A124-46AB-8482-AFFA3F69A534}" type="presOf" srcId="{DED9394F-B313-4577-B8B6-53F7ED2F3F23}" destId="{1A5002A2-7E3D-40BE-96FA-5E50ACD7837C}" srcOrd="0" destOrd="0" presId="urn:microsoft.com/office/officeart/2005/8/layout/vList3"/>
    <dgm:cxn modelId="{AC886D92-0A47-4068-8F1F-4B62DC2D92D0}" srcId="{A28775A2-0307-47A3-BCBF-F4575F9FBA63}" destId="{DED9394F-B313-4577-B8B6-53F7ED2F3F23}" srcOrd="2" destOrd="0" parTransId="{31832DE7-6710-4EC7-95D7-E7ED99EEFD6B}" sibTransId="{2B74D7A3-FACC-46FF-B25A-327B8AFC90FD}"/>
    <dgm:cxn modelId="{7865BEB7-7777-46FC-A8E6-7776ECC3DB45}" type="presOf" srcId="{9C574B6C-7F44-4E94-9275-3F8B784FD220}" destId="{4700447E-DD05-4DBF-BF53-9E70BC9CF7D8}" srcOrd="0" destOrd="0" presId="urn:microsoft.com/office/officeart/2005/8/layout/vList3"/>
    <dgm:cxn modelId="{CE7D4EBA-F20F-4901-8B82-8CED47FE504B}" type="presOf" srcId="{766AA21D-98F9-494D-BCC3-0CBA3420682B}" destId="{84C87D38-EC00-445D-874A-3F4812DCACB6}" srcOrd="0" destOrd="0" presId="urn:microsoft.com/office/officeart/2005/8/layout/vList3"/>
    <dgm:cxn modelId="{FBE9C46C-98C8-4957-BD0E-6BC840BB8998}" srcId="{A28775A2-0307-47A3-BCBF-F4575F9FBA63}" destId="{766AA21D-98F9-494D-BCC3-0CBA3420682B}" srcOrd="1" destOrd="0" parTransId="{CD235E5B-CD6B-46F6-8557-105E7B7C2586}" sibTransId="{45FA0689-7D67-4632-8197-B0A8948C7FEE}"/>
    <dgm:cxn modelId="{7EE60481-AC76-41B9-AFFE-484291983A3B}" type="presOf" srcId="{A28775A2-0307-47A3-BCBF-F4575F9FBA63}" destId="{F8D2A1DE-9852-4C14-B60E-D83E028C447F}" srcOrd="0" destOrd="0" presId="urn:microsoft.com/office/officeart/2005/8/layout/vList3"/>
    <dgm:cxn modelId="{9645A16E-3127-46BC-BE81-A67E0EEECD6F}" srcId="{A28775A2-0307-47A3-BCBF-F4575F9FBA63}" destId="{9C574B6C-7F44-4E94-9275-3F8B784FD220}" srcOrd="0" destOrd="0" parTransId="{83118049-5F12-4C66-BD3C-C039A3B0CA19}" sibTransId="{F8C945FE-8367-4971-AE5C-1771ABCA1A56}"/>
    <dgm:cxn modelId="{8E30E51F-2450-42DA-8F66-A3D22CC0BC59}" type="presParOf" srcId="{F8D2A1DE-9852-4C14-B60E-D83E028C447F}" destId="{4DCB285A-D519-44C4-AFF7-6833E7A7FE53}" srcOrd="0" destOrd="0" presId="urn:microsoft.com/office/officeart/2005/8/layout/vList3"/>
    <dgm:cxn modelId="{38D3B2BE-C8FA-472E-9757-720A8CCFAAA3}" type="presParOf" srcId="{4DCB285A-D519-44C4-AFF7-6833E7A7FE53}" destId="{E54302F3-45C5-453B-B83C-AE8E1AE9291A}" srcOrd="0" destOrd="0" presId="urn:microsoft.com/office/officeart/2005/8/layout/vList3"/>
    <dgm:cxn modelId="{9FE31D99-AB8B-497D-AF5E-5B4474F7E0EA}" type="presParOf" srcId="{4DCB285A-D519-44C4-AFF7-6833E7A7FE53}" destId="{4700447E-DD05-4DBF-BF53-9E70BC9CF7D8}" srcOrd="1" destOrd="0" presId="urn:microsoft.com/office/officeart/2005/8/layout/vList3"/>
    <dgm:cxn modelId="{3F4C3D72-A3DC-4860-A69B-D93E7479D3ED}" type="presParOf" srcId="{F8D2A1DE-9852-4C14-B60E-D83E028C447F}" destId="{0BBA4BBB-C7C6-43B3-A7DC-B69AEBBB2C1A}" srcOrd="1" destOrd="0" presId="urn:microsoft.com/office/officeart/2005/8/layout/vList3"/>
    <dgm:cxn modelId="{1BA0EC3D-9960-4DDE-9F07-DC9B9B0ABEAC}" type="presParOf" srcId="{F8D2A1DE-9852-4C14-B60E-D83E028C447F}" destId="{EEC44D7F-5A2A-4E80-AF23-D6C76D09CB53}" srcOrd="2" destOrd="0" presId="urn:microsoft.com/office/officeart/2005/8/layout/vList3"/>
    <dgm:cxn modelId="{044427E6-0727-44AD-ABF3-2D46538BFE6F}" type="presParOf" srcId="{EEC44D7F-5A2A-4E80-AF23-D6C76D09CB53}" destId="{4C902130-6F3F-41CE-9CC1-2AA0B98D34D8}" srcOrd="0" destOrd="0" presId="urn:microsoft.com/office/officeart/2005/8/layout/vList3"/>
    <dgm:cxn modelId="{A6B4A827-4EF9-4A89-BD87-5E2267477C8F}" type="presParOf" srcId="{EEC44D7F-5A2A-4E80-AF23-D6C76D09CB53}" destId="{84C87D38-EC00-445D-874A-3F4812DCACB6}" srcOrd="1" destOrd="0" presId="urn:microsoft.com/office/officeart/2005/8/layout/vList3"/>
    <dgm:cxn modelId="{0DEFA3A2-F362-4B64-8025-3CB4E8021576}" type="presParOf" srcId="{F8D2A1DE-9852-4C14-B60E-D83E028C447F}" destId="{C863CB0B-ABE2-4A3A-9C0E-5ABCE63B69ED}" srcOrd="3" destOrd="0" presId="urn:microsoft.com/office/officeart/2005/8/layout/vList3"/>
    <dgm:cxn modelId="{AB2AF614-8184-45CA-8647-C460FBC7250E}" type="presParOf" srcId="{F8D2A1DE-9852-4C14-B60E-D83E028C447F}" destId="{8AD5FDFA-E9E6-45BF-A06B-68C7AA104C28}" srcOrd="4" destOrd="0" presId="urn:microsoft.com/office/officeart/2005/8/layout/vList3"/>
    <dgm:cxn modelId="{D607185A-E5BE-4F87-AD1F-B13CA87A0535}" type="presParOf" srcId="{8AD5FDFA-E9E6-45BF-A06B-68C7AA104C28}" destId="{5F8A17D3-F56A-4D47-95A3-CE0B649A5081}" srcOrd="0" destOrd="0" presId="urn:microsoft.com/office/officeart/2005/8/layout/vList3"/>
    <dgm:cxn modelId="{A91678D0-A605-4F12-B854-3001437868CA}" type="presParOf" srcId="{8AD5FDFA-E9E6-45BF-A06B-68C7AA104C28}" destId="{1A5002A2-7E3D-40BE-96FA-5E50ACD7837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2EC5B6-65CB-4A8D-9560-7E29F5443CE8}" type="doc">
      <dgm:prSet loTypeId="urn:microsoft.com/office/officeart/2008/layout/VerticalCurvedList" loCatId="list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91B7CDD5-A7F7-4895-97E2-0DDAB0F7EB14}">
      <dgm:prSet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醫療器材臨床試驗之管理範圍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31631F-0FF0-417A-BD68-E9EBE3734672}" type="parTrans" cxnId="{8328335E-94EB-43BE-B4DA-BEC314274C31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B88E32-2E0F-4630-9DE9-A642B813A152}" type="sibTrans" cxnId="{8328335E-94EB-43BE-B4DA-BEC314274C31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B66192-8A73-484C-AD55-FD2F144845ED}">
      <dgm:prSet custT="1"/>
      <dgm:spPr/>
      <dgm:t>
        <a:bodyPr/>
        <a:lstStyle/>
        <a:p>
          <a:r>
            <a: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rPr>
            <a:t>作業規範、申請程序</a:t>
          </a:r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11456F-3880-420F-81BE-972C30CC5CFD}" type="parTrans" cxnId="{889D1CD8-1156-4176-996A-43BB22F50340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AA24D97-9A04-438B-B83F-4F82EC9DFB56}" type="sibTrans" cxnId="{889D1CD8-1156-4176-996A-43BB22F50340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7EC1610-3F38-42CD-9DF3-69E42B5FE492}">
      <dgm:prSet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審查基準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489ABC-68E0-4CEE-A660-F0CCE3B9A899}" type="parTrans" cxnId="{C6FF5449-BC91-46DA-AACE-3365501799B2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318F1EE-912F-4874-839F-892616E82803}" type="sibTrans" cxnId="{C6FF5449-BC91-46DA-AACE-3365501799B2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4CB0E9-F76B-4F9A-A59D-FA0B7CA15F00}">
      <dgm:prSet custT="1"/>
      <dgm:spPr/>
      <dgm:t>
        <a:bodyPr/>
        <a:lstStyle/>
        <a:p>
          <a:r>
            <a: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rPr>
            <a:t>利益迴避、資訊揭露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481313-ACCD-4342-BDE9-DC4506D138CC}" type="parTrans" cxnId="{B075B9CE-54B4-478D-BC83-E73AC6C96300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F55028-CD38-4514-BB59-2428CF28AC74}" type="sibTrans" cxnId="{B075B9CE-54B4-478D-BC83-E73AC6C96300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37C512D-E4FC-4819-83E9-A29E1E36C94B}">
      <dgm:prSet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監督管理、查核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30F8CD-FBC7-4B7E-9B13-C29E975A5B73}" type="parTrans" cxnId="{9ED290DE-217F-47BD-84C0-DF38979DBE7F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2C95CF-6A87-41AE-95EB-F4A5E8AFE85D}" type="sibTrans" cxnId="{9ED290DE-217F-47BD-84C0-DF38979DBE7F}">
      <dgm:prSet/>
      <dgm:spPr/>
      <dgm:t>
        <a:bodyPr/>
        <a:lstStyle/>
        <a:p>
          <a:endParaRPr lang="zh-TW" altLang="en-US" sz="1800">
            <a:solidFill>
              <a:srgbClr val="0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4553DD-81F4-456A-A57E-7B63E456E207}">
      <dgm:prSet custT="1"/>
      <dgm:spPr/>
      <dgm:t>
        <a:bodyPr/>
        <a:lstStyle/>
        <a:p>
          <a:r>
            <a: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受試者同意書應記載內容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A1D19DC-806D-4C0C-9321-93BF7704A827}" type="parTrans" cxnId="{05645A8A-768D-4414-A69C-97BD91BA04DC}">
      <dgm:prSet/>
      <dgm:spPr/>
      <dgm:t>
        <a:bodyPr/>
        <a:lstStyle/>
        <a:p>
          <a:endParaRPr lang="zh-TW" altLang="en-US" sz="1800">
            <a:solidFill>
              <a:srgbClr val="000000"/>
            </a:solidFill>
          </a:endParaRPr>
        </a:p>
      </dgm:t>
    </dgm:pt>
    <dgm:pt modelId="{7AE393FF-D2A8-444D-9FDD-2544AED237D8}" type="sibTrans" cxnId="{05645A8A-768D-4414-A69C-97BD91BA04DC}">
      <dgm:prSet/>
      <dgm:spPr/>
      <dgm:t>
        <a:bodyPr/>
        <a:lstStyle/>
        <a:p>
          <a:endParaRPr lang="zh-TW" altLang="en-US" sz="1800">
            <a:solidFill>
              <a:srgbClr val="000000"/>
            </a:solidFill>
          </a:endParaRPr>
        </a:p>
      </dgm:t>
    </dgm:pt>
    <dgm:pt modelId="{B3756AEA-79FB-4A8D-AF22-3098421B08B4}" type="pres">
      <dgm:prSet presAssocID="{032EC5B6-65CB-4A8D-9560-7E29F5443CE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B970B2C-10F1-4719-B377-B9D91475D07A}" type="pres">
      <dgm:prSet presAssocID="{032EC5B6-65CB-4A8D-9560-7E29F5443CE8}" presName="Name1" presStyleCnt="0"/>
      <dgm:spPr/>
    </dgm:pt>
    <dgm:pt modelId="{FE7E7A36-295D-4A7E-B684-80ABE0E6CDC5}" type="pres">
      <dgm:prSet presAssocID="{032EC5B6-65CB-4A8D-9560-7E29F5443CE8}" presName="cycle" presStyleCnt="0"/>
      <dgm:spPr/>
    </dgm:pt>
    <dgm:pt modelId="{A601BD98-4AA3-4553-BC09-F94C3851E11F}" type="pres">
      <dgm:prSet presAssocID="{032EC5B6-65CB-4A8D-9560-7E29F5443CE8}" presName="srcNode" presStyleLbl="node1" presStyleIdx="0" presStyleCnt="6"/>
      <dgm:spPr/>
    </dgm:pt>
    <dgm:pt modelId="{57C2ACB7-FB1A-4124-80F8-600192F25869}" type="pres">
      <dgm:prSet presAssocID="{032EC5B6-65CB-4A8D-9560-7E29F5443CE8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0A3B8B69-96EC-4FF8-A9F8-C700DE390B25}" type="pres">
      <dgm:prSet presAssocID="{032EC5B6-65CB-4A8D-9560-7E29F5443CE8}" presName="extraNode" presStyleLbl="node1" presStyleIdx="0" presStyleCnt="6"/>
      <dgm:spPr/>
    </dgm:pt>
    <dgm:pt modelId="{144E35CE-15A4-40C6-AAFB-6A7122DBBF65}" type="pres">
      <dgm:prSet presAssocID="{032EC5B6-65CB-4A8D-9560-7E29F5443CE8}" presName="dstNode" presStyleLbl="node1" presStyleIdx="0" presStyleCnt="6"/>
      <dgm:spPr/>
    </dgm:pt>
    <dgm:pt modelId="{CF042104-35ED-4EBA-ACD0-127CE4F70C34}" type="pres">
      <dgm:prSet presAssocID="{91B7CDD5-A7F7-4895-97E2-0DDAB0F7EB1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E41549-0FEB-4530-B7AB-36CA2D9FE783}" type="pres">
      <dgm:prSet presAssocID="{91B7CDD5-A7F7-4895-97E2-0DDAB0F7EB14}" presName="accent_1" presStyleCnt="0"/>
      <dgm:spPr/>
    </dgm:pt>
    <dgm:pt modelId="{6785FC7F-954F-4E61-9B35-7FE7F0E9116D}" type="pres">
      <dgm:prSet presAssocID="{91B7CDD5-A7F7-4895-97E2-0DDAB0F7EB14}" presName="accentRepeatNode" presStyleLbl="solidFgAcc1" presStyleIdx="0" presStyleCnt="6"/>
      <dgm:spPr/>
    </dgm:pt>
    <dgm:pt modelId="{DFC806B9-605E-49F3-B1D7-9C3093314AEB}" type="pres">
      <dgm:prSet presAssocID="{1FB66192-8A73-484C-AD55-FD2F144845ED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FF10A0-FA2B-4688-8B25-9E08EE621191}" type="pres">
      <dgm:prSet presAssocID="{1FB66192-8A73-484C-AD55-FD2F144845ED}" presName="accent_2" presStyleCnt="0"/>
      <dgm:spPr/>
    </dgm:pt>
    <dgm:pt modelId="{97F699F9-8D22-4914-8D3F-F012AE2DCAB4}" type="pres">
      <dgm:prSet presAssocID="{1FB66192-8A73-484C-AD55-FD2F144845ED}" presName="accentRepeatNode" presStyleLbl="solidFgAcc1" presStyleIdx="1" presStyleCnt="6"/>
      <dgm:spPr/>
    </dgm:pt>
    <dgm:pt modelId="{D341F1EF-FBF5-40B7-A6C8-60ACAC622077}" type="pres">
      <dgm:prSet presAssocID="{97EC1610-3F38-42CD-9DF3-69E42B5FE492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CCA9A4-6381-402A-81BC-BDB00664E4FF}" type="pres">
      <dgm:prSet presAssocID="{97EC1610-3F38-42CD-9DF3-69E42B5FE492}" presName="accent_3" presStyleCnt="0"/>
      <dgm:spPr/>
    </dgm:pt>
    <dgm:pt modelId="{ED2C5799-8A57-4B3A-9B1A-6A0DB6B505B1}" type="pres">
      <dgm:prSet presAssocID="{97EC1610-3F38-42CD-9DF3-69E42B5FE492}" presName="accentRepeatNode" presStyleLbl="solidFgAcc1" presStyleIdx="2" presStyleCnt="6"/>
      <dgm:spPr/>
    </dgm:pt>
    <dgm:pt modelId="{1307534C-4635-444B-858F-F0AB670FAD33}" type="pres">
      <dgm:prSet presAssocID="{C24CB0E9-F76B-4F9A-A59D-FA0B7CA15F0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051CD4-4768-4E05-A6FD-FFBFAE398A02}" type="pres">
      <dgm:prSet presAssocID="{C24CB0E9-F76B-4F9A-A59D-FA0B7CA15F00}" presName="accent_4" presStyleCnt="0"/>
      <dgm:spPr/>
    </dgm:pt>
    <dgm:pt modelId="{9EA07589-EB64-4F56-81D3-403952535FDE}" type="pres">
      <dgm:prSet presAssocID="{C24CB0E9-F76B-4F9A-A59D-FA0B7CA15F00}" presName="accentRepeatNode" presStyleLbl="solidFgAcc1" presStyleIdx="3" presStyleCnt="6"/>
      <dgm:spPr/>
    </dgm:pt>
    <dgm:pt modelId="{ED01DDED-CB7E-4D2C-A6A7-C3478113B14F}" type="pres">
      <dgm:prSet presAssocID="{137C512D-E4FC-4819-83E9-A29E1E36C94B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933D55-5221-4E67-8E9A-180CA818A14D}" type="pres">
      <dgm:prSet presAssocID="{137C512D-E4FC-4819-83E9-A29E1E36C94B}" presName="accent_5" presStyleCnt="0"/>
      <dgm:spPr/>
    </dgm:pt>
    <dgm:pt modelId="{17C535AB-EC5B-43E9-AC5E-FF547DF15085}" type="pres">
      <dgm:prSet presAssocID="{137C512D-E4FC-4819-83E9-A29E1E36C94B}" presName="accentRepeatNode" presStyleLbl="solidFgAcc1" presStyleIdx="4" presStyleCnt="6"/>
      <dgm:spPr/>
    </dgm:pt>
    <dgm:pt modelId="{25EF8162-C7FB-4205-BDBD-3320B1A2BB8C}" type="pres">
      <dgm:prSet presAssocID="{9E4553DD-81F4-456A-A57E-7B63E456E20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DFB997-D809-4B39-8C77-72EFF878CE93}" type="pres">
      <dgm:prSet presAssocID="{9E4553DD-81F4-456A-A57E-7B63E456E207}" presName="accent_6" presStyleCnt="0"/>
      <dgm:spPr/>
    </dgm:pt>
    <dgm:pt modelId="{CAA6C2FE-6F45-4CC6-861A-9421FA4B54FB}" type="pres">
      <dgm:prSet presAssocID="{9E4553DD-81F4-456A-A57E-7B63E456E207}" presName="accentRepeatNode" presStyleLbl="solidFgAcc1" presStyleIdx="5" presStyleCnt="6"/>
      <dgm:spPr/>
    </dgm:pt>
  </dgm:ptLst>
  <dgm:cxnLst>
    <dgm:cxn modelId="{889D1CD8-1156-4176-996A-43BB22F50340}" srcId="{032EC5B6-65CB-4A8D-9560-7E29F5443CE8}" destId="{1FB66192-8A73-484C-AD55-FD2F144845ED}" srcOrd="1" destOrd="0" parTransId="{8411456F-3880-420F-81BE-972C30CC5CFD}" sibTransId="{4AA24D97-9A04-438B-B83F-4F82EC9DFB56}"/>
    <dgm:cxn modelId="{580A5061-53F0-4D40-8611-06F7C376A94B}" type="presOf" srcId="{C24CB0E9-F76B-4F9A-A59D-FA0B7CA15F00}" destId="{1307534C-4635-444B-858F-F0AB670FAD33}" srcOrd="0" destOrd="0" presId="urn:microsoft.com/office/officeart/2008/layout/VerticalCurvedList"/>
    <dgm:cxn modelId="{8328335E-94EB-43BE-B4DA-BEC314274C31}" srcId="{032EC5B6-65CB-4A8D-9560-7E29F5443CE8}" destId="{91B7CDD5-A7F7-4895-97E2-0DDAB0F7EB14}" srcOrd="0" destOrd="0" parTransId="{0831631F-0FF0-417A-BD68-E9EBE3734672}" sibTransId="{8FB88E32-2E0F-4630-9DE9-A642B813A152}"/>
    <dgm:cxn modelId="{774654CC-7479-425E-A5C7-0769DFE88739}" type="presOf" srcId="{91B7CDD5-A7F7-4895-97E2-0DDAB0F7EB14}" destId="{CF042104-35ED-4EBA-ACD0-127CE4F70C34}" srcOrd="0" destOrd="0" presId="urn:microsoft.com/office/officeart/2008/layout/VerticalCurvedList"/>
    <dgm:cxn modelId="{56C2E0C7-AFDA-4310-945C-7385A5DAD6A4}" type="presOf" srcId="{137C512D-E4FC-4819-83E9-A29E1E36C94B}" destId="{ED01DDED-CB7E-4D2C-A6A7-C3478113B14F}" srcOrd="0" destOrd="0" presId="urn:microsoft.com/office/officeart/2008/layout/VerticalCurvedList"/>
    <dgm:cxn modelId="{B075B9CE-54B4-478D-BC83-E73AC6C96300}" srcId="{032EC5B6-65CB-4A8D-9560-7E29F5443CE8}" destId="{C24CB0E9-F76B-4F9A-A59D-FA0B7CA15F00}" srcOrd="3" destOrd="0" parTransId="{23481313-ACCD-4342-BDE9-DC4506D138CC}" sibTransId="{E0F55028-CD38-4514-BB59-2428CF28AC74}"/>
    <dgm:cxn modelId="{6F19569E-A9E3-4A3C-93CE-7744385EAF64}" type="presOf" srcId="{8FB88E32-2E0F-4630-9DE9-A642B813A152}" destId="{57C2ACB7-FB1A-4124-80F8-600192F25869}" srcOrd="0" destOrd="0" presId="urn:microsoft.com/office/officeart/2008/layout/VerticalCurvedList"/>
    <dgm:cxn modelId="{05645A8A-768D-4414-A69C-97BD91BA04DC}" srcId="{032EC5B6-65CB-4A8D-9560-7E29F5443CE8}" destId="{9E4553DD-81F4-456A-A57E-7B63E456E207}" srcOrd="5" destOrd="0" parTransId="{DA1D19DC-806D-4C0C-9321-93BF7704A827}" sibTransId="{7AE393FF-D2A8-444D-9FDD-2544AED237D8}"/>
    <dgm:cxn modelId="{2A7E044B-ED43-4BD4-935B-8975F1F58EA5}" type="presOf" srcId="{97EC1610-3F38-42CD-9DF3-69E42B5FE492}" destId="{D341F1EF-FBF5-40B7-A6C8-60ACAC622077}" srcOrd="0" destOrd="0" presId="urn:microsoft.com/office/officeart/2008/layout/VerticalCurvedList"/>
    <dgm:cxn modelId="{9ED290DE-217F-47BD-84C0-DF38979DBE7F}" srcId="{032EC5B6-65CB-4A8D-9560-7E29F5443CE8}" destId="{137C512D-E4FC-4819-83E9-A29E1E36C94B}" srcOrd="4" destOrd="0" parTransId="{6030F8CD-FBC7-4B7E-9B13-C29E975A5B73}" sibTransId="{442C95CF-6A87-41AE-95EB-F4A5E8AFE85D}"/>
    <dgm:cxn modelId="{C6FF5449-BC91-46DA-AACE-3365501799B2}" srcId="{032EC5B6-65CB-4A8D-9560-7E29F5443CE8}" destId="{97EC1610-3F38-42CD-9DF3-69E42B5FE492}" srcOrd="2" destOrd="0" parTransId="{C6489ABC-68E0-4CEE-A660-F0CCE3B9A899}" sibTransId="{C318F1EE-912F-4874-839F-892616E82803}"/>
    <dgm:cxn modelId="{06A63EE6-48F4-4E38-BAA3-0D40CFE8C7C4}" type="presOf" srcId="{1FB66192-8A73-484C-AD55-FD2F144845ED}" destId="{DFC806B9-605E-49F3-B1D7-9C3093314AEB}" srcOrd="0" destOrd="0" presId="urn:microsoft.com/office/officeart/2008/layout/VerticalCurvedList"/>
    <dgm:cxn modelId="{3BF4DAB7-FEB5-4636-B6B4-169684BF3288}" type="presOf" srcId="{9E4553DD-81F4-456A-A57E-7B63E456E207}" destId="{25EF8162-C7FB-4205-BDBD-3320B1A2BB8C}" srcOrd="0" destOrd="0" presId="urn:microsoft.com/office/officeart/2008/layout/VerticalCurvedList"/>
    <dgm:cxn modelId="{F6381FD2-AF9E-4FE2-BB94-7AFBB89E3954}" type="presOf" srcId="{032EC5B6-65CB-4A8D-9560-7E29F5443CE8}" destId="{B3756AEA-79FB-4A8D-AF22-3098421B08B4}" srcOrd="0" destOrd="0" presId="urn:microsoft.com/office/officeart/2008/layout/VerticalCurvedList"/>
    <dgm:cxn modelId="{B2174586-B96F-4EBE-8E85-008EF8EFB3FA}" type="presParOf" srcId="{B3756AEA-79FB-4A8D-AF22-3098421B08B4}" destId="{9B970B2C-10F1-4719-B377-B9D91475D07A}" srcOrd="0" destOrd="0" presId="urn:microsoft.com/office/officeart/2008/layout/VerticalCurvedList"/>
    <dgm:cxn modelId="{9E0C565E-9D73-40DE-A541-E30986E1BBA8}" type="presParOf" srcId="{9B970B2C-10F1-4719-B377-B9D91475D07A}" destId="{FE7E7A36-295D-4A7E-B684-80ABE0E6CDC5}" srcOrd="0" destOrd="0" presId="urn:microsoft.com/office/officeart/2008/layout/VerticalCurvedList"/>
    <dgm:cxn modelId="{9881DB61-9C6B-459F-BB7C-5E446CF8CC37}" type="presParOf" srcId="{FE7E7A36-295D-4A7E-B684-80ABE0E6CDC5}" destId="{A601BD98-4AA3-4553-BC09-F94C3851E11F}" srcOrd="0" destOrd="0" presId="urn:microsoft.com/office/officeart/2008/layout/VerticalCurvedList"/>
    <dgm:cxn modelId="{03516BCA-0CC6-4865-8DE9-EC1D69901823}" type="presParOf" srcId="{FE7E7A36-295D-4A7E-B684-80ABE0E6CDC5}" destId="{57C2ACB7-FB1A-4124-80F8-600192F25869}" srcOrd="1" destOrd="0" presId="urn:microsoft.com/office/officeart/2008/layout/VerticalCurvedList"/>
    <dgm:cxn modelId="{82FFC8F8-48D6-469A-A24C-4913F7A38A03}" type="presParOf" srcId="{FE7E7A36-295D-4A7E-B684-80ABE0E6CDC5}" destId="{0A3B8B69-96EC-4FF8-A9F8-C700DE390B25}" srcOrd="2" destOrd="0" presId="urn:microsoft.com/office/officeart/2008/layout/VerticalCurvedList"/>
    <dgm:cxn modelId="{93BA59C6-2BD9-441B-88DB-6289ED9BB7D0}" type="presParOf" srcId="{FE7E7A36-295D-4A7E-B684-80ABE0E6CDC5}" destId="{144E35CE-15A4-40C6-AAFB-6A7122DBBF65}" srcOrd="3" destOrd="0" presId="urn:microsoft.com/office/officeart/2008/layout/VerticalCurvedList"/>
    <dgm:cxn modelId="{7BC6977E-8622-4271-B1B2-740A8AC08322}" type="presParOf" srcId="{9B970B2C-10F1-4719-B377-B9D91475D07A}" destId="{CF042104-35ED-4EBA-ACD0-127CE4F70C34}" srcOrd="1" destOrd="0" presId="urn:microsoft.com/office/officeart/2008/layout/VerticalCurvedList"/>
    <dgm:cxn modelId="{E6221908-D7A4-4634-8AAF-EBB8CC563078}" type="presParOf" srcId="{9B970B2C-10F1-4719-B377-B9D91475D07A}" destId="{21E41549-0FEB-4530-B7AB-36CA2D9FE783}" srcOrd="2" destOrd="0" presId="urn:microsoft.com/office/officeart/2008/layout/VerticalCurvedList"/>
    <dgm:cxn modelId="{50C7924F-9D1C-4A42-8953-0B095D5B6AC9}" type="presParOf" srcId="{21E41549-0FEB-4530-B7AB-36CA2D9FE783}" destId="{6785FC7F-954F-4E61-9B35-7FE7F0E9116D}" srcOrd="0" destOrd="0" presId="urn:microsoft.com/office/officeart/2008/layout/VerticalCurvedList"/>
    <dgm:cxn modelId="{3EEEFF4E-8E71-497D-8C6A-97098F0D9F08}" type="presParOf" srcId="{9B970B2C-10F1-4719-B377-B9D91475D07A}" destId="{DFC806B9-605E-49F3-B1D7-9C3093314AEB}" srcOrd="3" destOrd="0" presId="urn:microsoft.com/office/officeart/2008/layout/VerticalCurvedList"/>
    <dgm:cxn modelId="{E66BD65A-F539-4497-847C-1DD56062B052}" type="presParOf" srcId="{9B970B2C-10F1-4719-B377-B9D91475D07A}" destId="{01FF10A0-FA2B-4688-8B25-9E08EE621191}" srcOrd="4" destOrd="0" presId="urn:microsoft.com/office/officeart/2008/layout/VerticalCurvedList"/>
    <dgm:cxn modelId="{ACA31FEB-80F1-40A0-88E1-0D9BDD390BB3}" type="presParOf" srcId="{01FF10A0-FA2B-4688-8B25-9E08EE621191}" destId="{97F699F9-8D22-4914-8D3F-F012AE2DCAB4}" srcOrd="0" destOrd="0" presId="urn:microsoft.com/office/officeart/2008/layout/VerticalCurvedList"/>
    <dgm:cxn modelId="{0B3A99AE-BB42-44E3-9D9D-9986F85271CA}" type="presParOf" srcId="{9B970B2C-10F1-4719-B377-B9D91475D07A}" destId="{D341F1EF-FBF5-40B7-A6C8-60ACAC622077}" srcOrd="5" destOrd="0" presId="urn:microsoft.com/office/officeart/2008/layout/VerticalCurvedList"/>
    <dgm:cxn modelId="{F6B5493D-6F9D-4815-BD70-5AD6D2510571}" type="presParOf" srcId="{9B970B2C-10F1-4719-B377-B9D91475D07A}" destId="{DCCCA9A4-6381-402A-81BC-BDB00664E4FF}" srcOrd="6" destOrd="0" presId="urn:microsoft.com/office/officeart/2008/layout/VerticalCurvedList"/>
    <dgm:cxn modelId="{9224FC00-9828-4D71-B62C-3F89EC538FBA}" type="presParOf" srcId="{DCCCA9A4-6381-402A-81BC-BDB00664E4FF}" destId="{ED2C5799-8A57-4B3A-9B1A-6A0DB6B505B1}" srcOrd="0" destOrd="0" presId="urn:microsoft.com/office/officeart/2008/layout/VerticalCurvedList"/>
    <dgm:cxn modelId="{49060ECF-A7B0-4BC1-87F7-D01436417583}" type="presParOf" srcId="{9B970B2C-10F1-4719-B377-B9D91475D07A}" destId="{1307534C-4635-444B-858F-F0AB670FAD33}" srcOrd="7" destOrd="0" presId="urn:microsoft.com/office/officeart/2008/layout/VerticalCurvedList"/>
    <dgm:cxn modelId="{AD60DE9E-7E52-4541-89B8-64840AB05B33}" type="presParOf" srcId="{9B970B2C-10F1-4719-B377-B9D91475D07A}" destId="{FA051CD4-4768-4E05-A6FD-FFBFAE398A02}" srcOrd="8" destOrd="0" presId="urn:microsoft.com/office/officeart/2008/layout/VerticalCurvedList"/>
    <dgm:cxn modelId="{303C9B28-3AF2-4542-87C0-C123B023F719}" type="presParOf" srcId="{FA051CD4-4768-4E05-A6FD-FFBFAE398A02}" destId="{9EA07589-EB64-4F56-81D3-403952535FDE}" srcOrd="0" destOrd="0" presId="urn:microsoft.com/office/officeart/2008/layout/VerticalCurvedList"/>
    <dgm:cxn modelId="{F7D71596-065D-48FC-94E9-729FB60BCCD7}" type="presParOf" srcId="{9B970B2C-10F1-4719-B377-B9D91475D07A}" destId="{ED01DDED-CB7E-4D2C-A6A7-C3478113B14F}" srcOrd="9" destOrd="0" presId="urn:microsoft.com/office/officeart/2008/layout/VerticalCurvedList"/>
    <dgm:cxn modelId="{51D60782-A8B8-4D07-92A4-BE34A796D981}" type="presParOf" srcId="{9B970B2C-10F1-4719-B377-B9D91475D07A}" destId="{15933D55-5221-4E67-8E9A-180CA818A14D}" srcOrd="10" destOrd="0" presId="urn:microsoft.com/office/officeart/2008/layout/VerticalCurvedList"/>
    <dgm:cxn modelId="{F0427E87-7622-4CB8-B7FA-42CB19E21CD3}" type="presParOf" srcId="{15933D55-5221-4E67-8E9A-180CA818A14D}" destId="{17C535AB-EC5B-43E9-AC5E-FF547DF15085}" srcOrd="0" destOrd="0" presId="urn:microsoft.com/office/officeart/2008/layout/VerticalCurvedList"/>
    <dgm:cxn modelId="{53ED1AC3-9ACE-4E0F-ABC4-3B1D10B96A5A}" type="presParOf" srcId="{9B970B2C-10F1-4719-B377-B9D91475D07A}" destId="{25EF8162-C7FB-4205-BDBD-3320B1A2BB8C}" srcOrd="11" destOrd="0" presId="urn:microsoft.com/office/officeart/2008/layout/VerticalCurvedList"/>
    <dgm:cxn modelId="{08D98D64-5D7F-4B73-B525-0DCC5F6151B8}" type="presParOf" srcId="{9B970B2C-10F1-4719-B377-B9D91475D07A}" destId="{73DFB997-D809-4B39-8C77-72EFF878CE93}" srcOrd="12" destOrd="0" presId="urn:microsoft.com/office/officeart/2008/layout/VerticalCurvedList"/>
    <dgm:cxn modelId="{E61C8BCF-72AC-4059-B6E5-E816BBE59CB3}" type="presParOf" srcId="{73DFB997-D809-4B39-8C77-72EFF878CE93}" destId="{CAA6C2FE-6F45-4CC6-861A-9421FA4B54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AF269E-77F4-484A-A69E-0A8F2818F78F}" type="doc">
      <dgm:prSet loTypeId="urn:microsoft.com/office/officeart/2005/8/layout/equation1" loCatId="process" qsTypeId="urn:microsoft.com/office/officeart/2005/8/quickstyle/simple1" qsCatId="simple" csTypeId="urn:microsoft.com/office/officeart/2005/8/colors/colorful3" csCatId="colorful" phldr="1"/>
      <dgm:spPr/>
    </dgm:pt>
    <dgm:pt modelId="{C4A780AF-012E-4242-9E15-A814DEF0B919}">
      <dgm:prSet phldrT="[文字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zh-TW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確保可以</a:t>
          </a:r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追蹤</a:t>
          </a:r>
          <a:r>
            <a:rPr lang="zh-TW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醫療器材</a:t>
          </a:r>
        </a:p>
      </dgm:t>
    </dgm:pt>
    <dgm:pt modelId="{2D8016C6-934B-42B0-AAC4-67298CBE0BCE}" type="parTrans" cxnId="{8BCF9320-8150-456A-B4B9-80CB69A66AEE}">
      <dgm:prSet/>
      <dgm:spPr/>
      <dgm:t>
        <a:bodyPr/>
        <a:lstStyle/>
        <a:p>
          <a:endParaRPr lang="zh-TW" altLang="en-US" sz="1600">
            <a:latin typeface="+mn-ea"/>
            <a:ea typeface="+mn-ea"/>
          </a:endParaRPr>
        </a:p>
      </dgm:t>
    </dgm:pt>
    <dgm:pt modelId="{02CD317C-BB75-4055-BC20-CF9DD176F3DF}" type="sibTrans" cxnId="{8BCF9320-8150-456A-B4B9-80CB69A66AEE}">
      <dgm:prSet custT="1"/>
      <dgm:spPr/>
      <dgm:t>
        <a:bodyPr/>
        <a:lstStyle/>
        <a:p>
          <a:endParaRPr lang="zh-TW" altLang="en-US" sz="1600">
            <a:latin typeface="+mn-ea"/>
            <a:ea typeface="+mn-ea"/>
          </a:endParaRPr>
        </a:p>
      </dgm:t>
    </dgm:pt>
    <dgm:pt modelId="{F9D506C9-BD3B-4F1B-8F05-BEC728FC0D9C}">
      <dgm:prSet custT="1"/>
      <dgm:spPr>
        <a:solidFill>
          <a:srgbClr val="DFFDF5"/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確保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迅速</a:t>
          </a:r>
          <a:r>
            <a:rPr lang="zh-TW" altLang="en-US" sz="2000" kern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將有潛在危險或缺陷之醫材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從市場上移除</a:t>
          </a:r>
          <a:r>
            <a:rPr lang="zh-TW" altLang="en-US" sz="2000" kern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和</a:t>
          </a:r>
          <a:r>
            <a:rPr lang="en-US" altLang="zh-TW" sz="2000" kern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/</a:t>
          </a:r>
          <a:r>
            <a:rPr lang="zh-TW" altLang="en-US" sz="2000" kern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或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將嚴重警訊通知患者</a:t>
          </a:r>
        </a:p>
      </dgm:t>
    </dgm:pt>
    <dgm:pt modelId="{92A62D68-41AE-4849-BEB7-AF12E4B3C796}" type="parTrans" cxnId="{228444E7-850B-4683-BB6B-2A335DE534BF}">
      <dgm:prSet/>
      <dgm:spPr/>
      <dgm:t>
        <a:bodyPr/>
        <a:lstStyle/>
        <a:p>
          <a:endParaRPr lang="zh-TW" altLang="en-US" sz="1600">
            <a:latin typeface="+mn-ea"/>
            <a:ea typeface="+mn-ea"/>
          </a:endParaRPr>
        </a:p>
      </dgm:t>
    </dgm:pt>
    <dgm:pt modelId="{0FF3D204-1981-4AD4-B416-DDB130D777A8}" type="sibTrans" cxnId="{228444E7-850B-4683-BB6B-2A335DE534BF}">
      <dgm:prSet custT="1"/>
      <dgm:spPr/>
      <dgm:t>
        <a:bodyPr/>
        <a:lstStyle/>
        <a:p>
          <a:endParaRPr lang="zh-TW" altLang="en-US" sz="1600">
            <a:latin typeface="+mn-ea"/>
            <a:ea typeface="+mn-ea"/>
          </a:endParaRPr>
        </a:p>
      </dgm:t>
    </dgm:pt>
    <dgm:pt modelId="{77B7AFEB-8872-4C9A-B92E-465EDE85F9EA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賦予主管機關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掌控高風險醫材流向</a:t>
          </a:r>
          <a:r>
            <a:rPr lang="zh-TW" altLang="en-US" sz="2000" kern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及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cs"/>
            </a:rPr>
            <a:t>迅速回收</a:t>
          </a:r>
        </a:p>
      </dgm:t>
    </dgm:pt>
    <dgm:pt modelId="{B61A10BF-CA52-4C7B-B970-9FFEA9F5B949}" type="parTrans" cxnId="{EDF7AA3E-0330-4D23-A047-C9AB0F652933}">
      <dgm:prSet/>
      <dgm:spPr/>
      <dgm:t>
        <a:bodyPr/>
        <a:lstStyle/>
        <a:p>
          <a:endParaRPr lang="zh-TW" altLang="en-US" sz="1600">
            <a:latin typeface="+mn-ea"/>
            <a:ea typeface="+mn-ea"/>
          </a:endParaRPr>
        </a:p>
      </dgm:t>
    </dgm:pt>
    <dgm:pt modelId="{3AA7A754-3BF4-4469-81CB-77571FCA633E}" type="sibTrans" cxnId="{EDF7AA3E-0330-4D23-A047-C9AB0F652933}">
      <dgm:prSet/>
      <dgm:spPr/>
      <dgm:t>
        <a:bodyPr/>
        <a:lstStyle/>
        <a:p>
          <a:endParaRPr lang="zh-TW" altLang="en-US" sz="1600">
            <a:latin typeface="+mn-ea"/>
            <a:ea typeface="+mn-ea"/>
          </a:endParaRPr>
        </a:p>
      </dgm:t>
    </dgm:pt>
    <dgm:pt modelId="{FBAC7C57-BA5B-4E38-9CE2-6C169653CCF6}" type="pres">
      <dgm:prSet presAssocID="{47AF269E-77F4-484A-A69E-0A8F2818F78F}" presName="linearFlow" presStyleCnt="0">
        <dgm:presLayoutVars>
          <dgm:dir/>
          <dgm:resizeHandles val="exact"/>
        </dgm:presLayoutVars>
      </dgm:prSet>
      <dgm:spPr/>
    </dgm:pt>
    <dgm:pt modelId="{E912160D-DB12-4C68-9BB1-F571E971B8D1}" type="pres">
      <dgm:prSet presAssocID="{C4A780AF-012E-4242-9E15-A814DEF0B919}" presName="node" presStyleLbl="node1" presStyleIdx="0" presStyleCnt="3" custScaleX="110425" custScaleY="110894" custLinFactX="1769" custLinFactNeighborX="100000" custLinFactNeighborY="-7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D84538-7188-43E9-BAD1-421774148E49}" type="pres">
      <dgm:prSet presAssocID="{02CD317C-BB75-4055-BC20-CF9DD176F3DF}" presName="spacerL" presStyleCnt="0"/>
      <dgm:spPr/>
    </dgm:pt>
    <dgm:pt modelId="{67357CF7-5070-4E34-A903-C13CA3335C2A}" type="pres">
      <dgm:prSet presAssocID="{02CD317C-BB75-4055-BC20-CF9DD176F3DF}" presName="sibTrans" presStyleLbl="sibTrans2D1" presStyleIdx="0" presStyleCnt="2" custLinFactX="1833" custLinFactNeighborX="100000" custLinFactNeighborY="1218"/>
      <dgm:spPr/>
      <dgm:t>
        <a:bodyPr/>
        <a:lstStyle/>
        <a:p>
          <a:endParaRPr lang="zh-TW" altLang="en-US"/>
        </a:p>
      </dgm:t>
    </dgm:pt>
    <dgm:pt modelId="{B04692B3-1835-49BE-A1AA-7BDD18FF784B}" type="pres">
      <dgm:prSet presAssocID="{02CD317C-BB75-4055-BC20-CF9DD176F3DF}" presName="spacerR" presStyleCnt="0"/>
      <dgm:spPr/>
    </dgm:pt>
    <dgm:pt modelId="{8BF97A2B-9BE6-4EE4-9C06-D0B7D6D30406}" type="pres">
      <dgm:prSet presAssocID="{F9D506C9-BD3B-4F1B-8F05-BEC728FC0D9C}" presName="node" presStyleLbl="node1" presStyleIdx="1" presStyleCnt="3" custScaleX="124690" custScaleY="12020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D1218B-3DB0-47CC-A28C-2237DC6420C3}" type="pres">
      <dgm:prSet presAssocID="{0FF3D204-1981-4AD4-B416-DDB130D777A8}" presName="spacerL" presStyleCnt="0"/>
      <dgm:spPr/>
    </dgm:pt>
    <dgm:pt modelId="{0F67234F-A951-4447-B2E7-4DFC939DE1DC}" type="pres">
      <dgm:prSet presAssocID="{0FF3D204-1981-4AD4-B416-DDB130D777A8}" presName="sibTrans" presStyleLbl="sibTrans2D1" presStyleIdx="1" presStyleCnt="2" custLinFactNeighborX="-95687"/>
      <dgm:spPr/>
      <dgm:t>
        <a:bodyPr/>
        <a:lstStyle/>
        <a:p>
          <a:endParaRPr lang="zh-TW" altLang="en-US"/>
        </a:p>
      </dgm:t>
    </dgm:pt>
    <dgm:pt modelId="{190A3AD7-CDB7-4D89-A767-B47456BF7D5E}" type="pres">
      <dgm:prSet presAssocID="{0FF3D204-1981-4AD4-B416-DDB130D777A8}" presName="spacerR" presStyleCnt="0"/>
      <dgm:spPr/>
    </dgm:pt>
    <dgm:pt modelId="{47E566E7-CBEB-4072-A9D3-2A39E3FEC460}" type="pres">
      <dgm:prSet presAssocID="{77B7AFEB-8872-4C9A-B92E-465EDE85F9EA}" presName="node" presStyleLbl="node1" presStyleIdx="2" presStyleCnt="3" custScaleX="116896" custScaleY="119562" custLinFactNeighborX="-956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BCF9320-8150-456A-B4B9-80CB69A66AEE}" srcId="{47AF269E-77F4-484A-A69E-0A8F2818F78F}" destId="{C4A780AF-012E-4242-9E15-A814DEF0B919}" srcOrd="0" destOrd="0" parTransId="{2D8016C6-934B-42B0-AAC4-67298CBE0BCE}" sibTransId="{02CD317C-BB75-4055-BC20-CF9DD176F3DF}"/>
    <dgm:cxn modelId="{1A9371E6-41FD-4D7F-9D0A-C05FDE7F728B}" type="presOf" srcId="{47AF269E-77F4-484A-A69E-0A8F2818F78F}" destId="{FBAC7C57-BA5B-4E38-9CE2-6C169653CCF6}" srcOrd="0" destOrd="0" presId="urn:microsoft.com/office/officeart/2005/8/layout/equation1"/>
    <dgm:cxn modelId="{EDF7AA3E-0330-4D23-A047-C9AB0F652933}" srcId="{47AF269E-77F4-484A-A69E-0A8F2818F78F}" destId="{77B7AFEB-8872-4C9A-B92E-465EDE85F9EA}" srcOrd="2" destOrd="0" parTransId="{B61A10BF-CA52-4C7B-B970-9FFEA9F5B949}" sibTransId="{3AA7A754-3BF4-4469-81CB-77571FCA633E}"/>
    <dgm:cxn modelId="{F500EA4B-C635-479C-B5FD-6F404B9012A8}" type="presOf" srcId="{77B7AFEB-8872-4C9A-B92E-465EDE85F9EA}" destId="{47E566E7-CBEB-4072-A9D3-2A39E3FEC460}" srcOrd="0" destOrd="0" presId="urn:microsoft.com/office/officeart/2005/8/layout/equation1"/>
    <dgm:cxn modelId="{F54D0F65-495C-4CD7-9E8E-9F176B63EE0A}" type="presOf" srcId="{02CD317C-BB75-4055-BC20-CF9DD176F3DF}" destId="{67357CF7-5070-4E34-A903-C13CA3335C2A}" srcOrd="0" destOrd="0" presId="urn:microsoft.com/office/officeart/2005/8/layout/equation1"/>
    <dgm:cxn modelId="{228444E7-850B-4683-BB6B-2A335DE534BF}" srcId="{47AF269E-77F4-484A-A69E-0A8F2818F78F}" destId="{F9D506C9-BD3B-4F1B-8F05-BEC728FC0D9C}" srcOrd="1" destOrd="0" parTransId="{92A62D68-41AE-4849-BEB7-AF12E4B3C796}" sibTransId="{0FF3D204-1981-4AD4-B416-DDB130D777A8}"/>
    <dgm:cxn modelId="{C68DFB13-2733-4A24-AC20-D59DA934AA26}" type="presOf" srcId="{0FF3D204-1981-4AD4-B416-DDB130D777A8}" destId="{0F67234F-A951-4447-B2E7-4DFC939DE1DC}" srcOrd="0" destOrd="0" presId="urn:microsoft.com/office/officeart/2005/8/layout/equation1"/>
    <dgm:cxn modelId="{0DABD0D3-D8A0-4EA5-9E88-35509CF8AE85}" type="presOf" srcId="{C4A780AF-012E-4242-9E15-A814DEF0B919}" destId="{E912160D-DB12-4C68-9BB1-F571E971B8D1}" srcOrd="0" destOrd="0" presId="urn:microsoft.com/office/officeart/2005/8/layout/equation1"/>
    <dgm:cxn modelId="{BAE19114-6C35-4260-90B8-F44B6149FE3A}" type="presOf" srcId="{F9D506C9-BD3B-4F1B-8F05-BEC728FC0D9C}" destId="{8BF97A2B-9BE6-4EE4-9C06-D0B7D6D30406}" srcOrd="0" destOrd="0" presId="urn:microsoft.com/office/officeart/2005/8/layout/equation1"/>
    <dgm:cxn modelId="{4D2E5F23-FBC8-4052-AC43-98B4F387A002}" type="presParOf" srcId="{FBAC7C57-BA5B-4E38-9CE2-6C169653CCF6}" destId="{E912160D-DB12-4C68-9BB1-F571E971B8D1}" srcOrd="0" destOrd="0" presId="urn:microsoft.com/office/officeart/2005/8/layout/equation1"/>
    <dgm:cxn modelId="{6ECFFFE5-E8C9-4878-AEED-C03EBC019A96}" type="presParOf" srcId="{FBAC7C57-BA5B-4E38-9CE2-6C169653CCF6}" destId="{22D84538-7188-43E9-BAD1-421774148E49}" srcOrd="1" destOrd="0" presId="urn:microsoft.com/office/officeart/2005/8/layout/equation1"/>
    <dgm:cxn modelId="{B62136DF-7FB4-49AF-A81B-803BE18DC2FC}" type="presParOf" srcId="{FBAC7C57-BA5B-4E38-9CE2-6C169653CCF6}" destId="{67357CF7-5070-4E34-A903-C13CA3335C2A}" srcOrd="2" destOrd="0" presId="urn:microsoft.com/office/officeart/2005/8/layout/equation1"/>
    <dgm:cxn modelId="{1B043293-8746-4FE0-909B-5D5765C95B24}" type="presParOf" srcId="{FBAC7C57-BA5B-4E38-9CE2-6C169653CCF6}" destId="{B04692B3-1835-49BE-A1AA-7BDD18FF784B}" srcOrd="3" destOrd="0" presId="urn:microsoft.com/office/officeart/2005/8/layout/equation1"/>
    <dgm:cxn modelId="{5125386B-DAF4-43A2-8766-56CFE4CD9BE7}" type="presParOf" srcId="{FBAC7C57-BA5B-4E38-9CE2-6C169653CCF6}" destId="{8BF97A2B-9BE6-4EE4-9C06-D0B7D6D30406}" srcOrd="4" destOrd="0" presId="urn:microsoft.com/office/officeart/2005/8/layout/equation1"/>
    <dgm:cxn modelId="{6C17805D-E2BC-4E04-81E2-4978C3820781}" type="presParOf" srcId="{FBAC7C57-BA5B-4E38-9CE2-6C169653CCF6}" destId="{E4D1218B-3DB0-47CC-A28C-2237DC6420C3}" srcOrd="5" destOrd="0" presId="urn:microsoft.com/office/officeart/2005/8/layout/equation1"/>
    <dgm:cxn modelId="{E93D8C60-250E-4A53-B152-6B18E86036A0}" type="presParOf" srcId="{FBAC7C57-BA5B-4E38-9CE2-6C169653CCF6}" destId="{0F67234F-A951-4447-B2E7-4DFC939DE1DC}" srcOrd="6" destOrd="0" presId="urn:microsoft.com/office/officeart/2005/8/layout/equation1"/>
    <dgm:cxn modelId="{F6E9E514-65A1-477D-AD84-03026308E655}" type="presParOf" srcId="{FBAC7C57-BA5B-4E38-9CE2-6C169653CCF6}" destId="{190A3AD7-CDB7-4D89-A767-B47456BF7D5E}" srcOrd="7" destOrd="0" presId="urn:microsoft.com/office/officeart/2005/8/layout/equation1"/>
    <dgm:cxn modelId="{BDB3F6D9-86F1-4707-89DD-01A75C423361}" type="presParOf" srcId="{FBAC7C57-BA5B-4E38-9CE2-6C169653CCF6}" destId="{47E566E7-CBEB-4072-A9D3-2A39E3FEC46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8775A2-0307-47A3-BCBF-F4575F9FBA6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9C574B6C-7F44-4E94-9275-3F8B784FD220}">
      <dgm:prSet phldrT="[文字]" custT="1"/>
      <dgm:spPr>
        <a:solidFill>
          <a:schemeClr val="bg1"/>
        </a:solidFill>
      </dgm:spPr>
      <dgm:t>
        <a:bodyPr/>
        <a:lstStyle/>
        <a:p>
          <a:r>
            <a:rPr lang="zh-TW" altLang="en-US" sz="2800" b="1" dirty="0">
              <a:solidFill>
                <a:schemeClr val="bg1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醫材管理架構</a:t>
          </a:r>
        </a:p>
      </dgm:t>
    </dgm:pt>
    <dgm:pt modelId="{83118049-5F12-4C66-BD3C-C039A3B0CA19}" type="parTrans" cxnId="{9645A16E-3127-46BC-BE81-A67E0EEECD6F}">
      <dgm:prSet/>
      <dgm:spPr/>
      <dgm:t>
        <a:bodyPr/>
        <a:lstStyle/>
        <a:p>
          <a:endParaRPr lang="zh-TW" altLang="en-US"/>
        </a:p>
      </dgm:t>
    </dgm:pt>
    <dgm:pt modelId="{F8C945FE-8367-4971-AE5C-1771ABCA1A56}" type="sibTrans" cxnId="{9645A16E-3127-46BC-BE81-A67E0EEECD6F}">
      <dgm:prSet/>
      <dgm:spPr/>
      <dgm:t>
        <a:bodyPr/>
        <a:lstStyle/>
        <a:p>
          <a:endParaRPr lang="zh-TW" altLang="en-US"/>
        </a:p>
      </dgm:t>
    </dgm:pt>
    <dgm:pt modelId="{766AA21D-98F9-494D-BCC3-0CBA3420682B}">
      <dgm:prSet phldrT="[文字]" custT="1"/>
      <dgm:spPr>
        <a:solidFill>
          <a:schemeClr val="bg1"/>
        </a:solidFill>
      </dgm:spPr>
      <dgm:t>
        <a:bodyPr/>
        <a:lstStyle/>
        <a:p>
          <a:r>
            <a:rPr lang="zh-TW" altLang="en-US" sz="2800" b="1" dirty="0">
              <a:solidFill>
                <a:schemeClr val="accent6">
                  <a:lumMod val="8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醫材開發流程與法規</a:t>
          </a:r>
          <a:endParaRPr lang="zh-TW" altLang="en-US" sz="2800" b="1" u="sng" dirty="0">
            <a:solidFill>
              <a:schemeClr val="accent6">
                <a:lumMod val="85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235E5B-CD6B-46F6-8557-105E7B7C2586}" type="parTrans" cxnId="{FBE9C46C-98C8-4957-BD0E-6BC840BB8998}">
      <dgm:prSet/>
      <dgm:spPr/>
      <dgm:t>
        <a:bodyPr/>
        <a:lstStyle/>
        <a:p>
          <a:endParaRPr lang="zh-TW" altLang="en-US"/>
        </a:p>
      </dgm:t>
    </dgm:pt>
    <dgm:pt modelId="{45FA0689-7D67-4632-8197-B0A8948C7FEE}" type="sibTrans" cxnId="{FBE9C46C-98C8-4957-BD0E-6BC840BB8998}">
      <dgm:prSet/>
      <dgm:spPr/>
      <dgm:t>
        <a:bodyPr/>
        <a:lstStyle/>
        <a:p>
          <a:endParaRPr lang="zh-TW" altLang="en-US"/>
        </a:p>
      </dgm:t>
    </dgm:pt>
    <dgm:pt modelId="{DED9394F-B313-4577-B8B6-53F7ED2F3F23}">
      <dgm:prSet phldrT="[文字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zh-TW" altLang="en-US" sz="3000" b="1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智慧醫療的管理現況</a:t>
          </a:r>
        </a:p>
      </dgm:t>
    </dgm:pt>
    <dgm:pt modelId="{31832DE7-6710-4EC7-95D7-E7ED99EEFD6B}" type="parTrans" cxnId="{AC886D92-0A47-4068-8F1F-4B62DC2D92D0}">
      <dgm:prSet/>
      <dgm:spPr/>
      <dgm:t>
        <a:bodyPr/>
        <a:lstStyle/>
        <a:p>
          <a:endParaRPr lang="zh-TW" altLang="en-US"/>
        </a:p>
      </dgm:t>
    </dgm:pt>
    <dgm:pt modelId="{2B74D7A3-FACC-46FF-B25A-327B8AFC90FD}" type="sibTrans" cxnId="{AC886D92-0A47-4068-8F1F-4B62DC2D92D0}">
      <dgm:prSet/>
      <dgm:spPr/>
      <dgm:t>
        <a:bodyPr/>
        <a:lstStyle/>
        <a:p>
          <a:endParaRPr lang="zh-TW" altLang="en-US"/>
        </a:p>
      </dgm:t>
    </dgm:pt>
    <dgm:pt modelId="{F8D2A1DE-9852-4C14-B60E-D83E028C447F}" type="pres">
      <dgm:prSet presAssocID="{A28775A2-0307-47A3-BCBF-F4575F9FBA6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DCB285A-D519-44C4-AFF7-6833E7A7FE53}" type="pres">
      <dgm:prSet presAssocID="{9C574B6C-7F44-4E94-9275-3F8B784FD220}" presName="composite" presStyleCnt="0"/>
      <dgm:spPr/>
    </dgm:pt>
    <dgm:pt modelId="{E54302F3-45C5-453B-B83C-AE8E1AE9291A}" type="pres">
      <dgm:prSet presAssocID="{9C574B6C-7F44-4E94-9275-3F8B784FD220}" presName="imgShp" presStyleLbl="fgImgPlace1" presStyleIdx="0" presStyleCnt="3"/>
      <dgm:spPr/>
    </dgm:pt>
    <dgm:pt modelId="{4700447E-DD05-4DBF-BF53-9E70BC9CF7D8}" type="pres">
      <dgm:prSet presAssocID="{9C574B6C-7F44-4E94-9275-3F8B784FD22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BA4BBB-C7C6-43B3-A7DC-B69AEBBB2C1A}" type="pres">
      <dgm:prSet presAssocID="{F8C945FE-8367-4971-AE5C-1771ABCA1A56}" presName="spacing" presStyleCnt="0"/>
      <dgm:spPr/>
    </dgm:pt>
    <dgm:pt modelId="{EEC44D7F-5A2A-4E80-AF23-D6C76D09CB53}" type="pres">
      <dgm:prSet presAssocID="{766AA21D-98F9-494D-BCC3-0CBA3420682B}" presName="composite" presStyleCnt="0"/>
      <dgm:spPr/>
    </dgm:pt>
    <dgm:pt modelId="{4C902130-6F3F-41CE-9CC1-2AA0B98D34D8}" type="pres">
      <dgm:prSet presAssocID="{766AA21D-98F9-494D-BCC3-0CBA3420682B}" presName="imgShp" presStyleLbl="fgImgPlace1" presStyleIdx="1" presStyleCnt="3"/>
      <dgm:spPr/>
    </dgm:pt>
    <dgm:pt modelId="{84C87D38-EC00-445D-874A-3F4812DCACB6}" type="pres">
      <dgm:prSet presAssocID="{766AA21D-98F9-494D-BCC3-0CBA3420682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63CB0B-ABE2-4A3A-9C0E-5ABCE63B69ED}" type="pres">
      <dgm:prSet presAssocID="{45FA0689-7D67-4632-8197-B0A8948C7FEE}" presName="spacing" presStyleCnt="0"/>
      <dgm:spPr/>
    </dgm:pt>
    <dgm:pt modelId="{8AD5FDFA-E9E6-45BF-A06B-68C7AA104C28}" type="pres">
      <dgm:prSet presAssocID="{DED9394F-B313-4577-B8B6-53F7ED2F3F23}" presName="composite" presStyleCnt="0"/>
      <dgm:spPr/>
    </dgm:pt>
    <dgm:pt modelId="{5F8A17D3-F56A-4D47-95A3-CE0B649A5081}" type="pres">
      <dgm:prSet presAssocID="{DED9394F-B313-4577-B8B6-53F7ED2F3F23}" presName="imgShp" presStyleLbl="fgImgPlace1" presStyleIdx="2" presStyleCnt="3"/>
      <dgm:spPr/>
    </dgm:pt>
    <dgm:pt modelId="{1A5002A2-7E3D-40BE-96FA-5E50ACD7837C}" type="pres">
      <dgm:prSet presAssocID="{DED9394F-B313-4577-B8B6-53F7ED2F3F2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4F21058-A124-46AB-8482-AFFA3F69A534}" type="presOf" srcId="{DED9394F-B313-4577-B8B6-53F7ED2F3F23}" destId="{1A5002A2-7E3D-40BE-96FA-5E50ACD7837C}" srcOrd="0" destOrd="0" presId="urn:microsoft.com/office/officeart/2005/8/layout/vList3"/>
    <dgm:cxn modelId="{AC886D92-0A47-4068-8F1F-4B62DC2D92D0}" srcId="{A28775A2-0307-47A3-BCBF-F4575F9FBA63}" destId="{DED9394F-B313-4577-B8B6-53F7ED2F3F23}" srcOrd="2" destOrd="0" parTransId="{31832DE7-6710-4EC7-95D7-E7ED99EEFD6B}" sibTransId="{2B74D7A3-FACC-46FF-B25A-327B8AFC90FD}"/>
    <dgm:cxn modelId="{7865BEB7-7777-46FC-A8E6-7776ECC3DB45}" type="presOf" srcId="{9C574B6C-7F44-4E94-9275-3F8B784FD220}" destId="{4700447E-DD05-4DBF-BF53-9E70BC9CF7D8}" srcOrd="0" destOrd="0" presId="urn:microsoft.com/office/officeart/2005/8/layout/vList3"/>
    <dgm:cxn modelId="{CE7D4EBA-F20F-4901-8B82-8CED47FE504B}" type="presOf" srcId="{766AA21D-98F9-494D-BCC3-0CBA3420682B}" destId="{84C87D38-EC00-445D-874A-3F4812DCACB6}" srcOrd="0" destOrd="0" presId="urn:microsoft.com/office/officeart/2005/8/layout/vList3"/>
    <dgm:cxn modelId="{FBE9C46C-98C8-4957-BD0E-6BC840BB8998}" srcId="{A28775A2-0307-47A3-BCBF-F4575F9FBA63}" destId="{766AA21D-98F9-494D-BCC3-0CBA3420682B}" srcOrd="1" destOrd="0" parTransId="{CD235E5B-CD6B-46F6-8557-105E7B7C2586}" sibTransId="{45FA0689-7D67-4632-8197-B0A8948C7FEE}"/>
    <dgm:cxn modelId="{7EE60481-AC76-41B9-AFFE-484291983A3B}" type="presOf" srcId="{A28775A2-0307-47A3-BCBF-F4575F9FBA63}" destId="{F8D2A1DE-9852-4C14-B60E-D83E028C447F}" srcOrd="0" destOrd="0" presId="urn:microsoft.com/office/officeart/2005/8/layout/vList3"/>
    <dgm:cxn modelId="{9645A16E-3127-46BC-BE81-A67E0EEECD6F}" srcId="{A28775A2-0307-47A3-BCBF-F4575F9FBA63}" destId="{9C574B6C-7F44-4E94-9275-3F8B784FD220}" srcOrd="0" destOrd="0" parTransId="{83118049-5F12-4C66-BD3C-C039A3B0CA19}" sibTransId="{F8C945FE-8367-4971-AE5C-1771ABCA1A56}"/>
    <dgm:cxn modelId="{8E30E51F-2450-42DA-8F66-A3D22CC0BC59}" type="presParOf" srcId="{F8D2A1DE-9852-4C14-B60E-D83E028C447F}" destId="{4DCB285A-D519-44C4-AFF7-6833E7A7FE53}" srcOrd="0" destOrd="0" presId="urn:microsoft.com/office/officeart/2005/8/layout/vList3"/>
    <dgm:cxn modelId="{38D3B2BE-C8FA-472E-9757-720A8CCFAAA3}" type="presParOf" srcId="{4DCB285A-D519-44C4-AFF7-6833E7A7FE53}" destId="{E54302F3-45C5-453B-B83C-AE8E1AE9291A}" srcOrd="0" destOrd="0" presId="urn:microsoft.com/office/officeart/2005/8/layout/vList3"/>
    <dgm:cxn modelId="{9FE31D99-AB8B-497D-AF5E-5B4474F7E0EA}" type="presParOf" srcId="{4DCB285A-D519-44C4-AFF7-6833E7A7FE53}" destId="{4700447E-DD05-4DBF-BF53-9E70BC9CF7D8}" srcOrd="1" destOrd="0" presId="urn:microsoft.com/office/officeart/2005/8/layout/vList3"/>
    <dgm:cxn modelId="{3F4C3D72-A3DC-4860-A69B-D93E7479D3ED}" type="presParOf" srcId="{F8D2A1DE-9852-4C14-B60E-D83E028C447F}" destId="{0BBA4BBB-C7C6-43B3-A7DC-B69AEBBB2C1A}" srcOrd="1" destOrd="0" presId="urn:microsoft.com/office/officeart/2005/8/layout/vList3"/>
    <dgm:cxn modelId="{1BA0EC3D-9960-4DDE-9F07-DC9B9B0ABEAC}" type="presParOf" srcId="{F8D2A1DE-9852-4C14-B60E-D83E028C447F}" destId="{EEC44D7F-5A2A-4E80-AF23-D6C76D09CB53}" srcOrd="2" destOrd="0" presId="urn:microsoft.com/office/officeart/2005/8/layout/vList3"/>
    <dgm:cxn modelId="{044427E6-0727-44AD-ABF3-2D46538BFE6F}" type="presParOf" srcId="{EEC44D7F-5A2A-4E80-AF23-D6C76D09CB53}" destId="{4C902130-6F3F-41CE-9CC1-2AA0B98D34D8}" srcOrd="0" destOrd="0" presId="urn:microsoft.com/office/officeart/2005/8/layout/vList3"/>
    <dgm:cxn modelId="{A6B4A827-4EF9-4A89-BD87-5E2267477C8F}" type="presParOf" srcId="{EEC44D7F-5A2A-4E80-AF23-D6C76D09CB53}" destId="{84C87D38-EC00-445D-874A-3F4812DCACB6}" srcOrd="1" destOrd="0" presId="urn:microsoft.com/office/officeart/2005/8/layout/vList3"/>
    <dgm:cxn modelId="{0DEFA3A2-F362-4B64-8025-3CB4E8021576}" type="presParOf" srcId="{F8D2A1DE-9852-4C14-B60E-D83E028C447F}" destId="{C863CB0B-ABE2-4A3A-9C0E-5ABCE63B69ED}" srcOrd="3" destOrd="0" presId="urn:microsoft.com/office/officeart/2005/8/layout/vList3"/>
    <dgm:cxn modelId="{AB2AF614-8184-45CA-8647-C460FBC7250E}" type="presParOf" srcId="{F8D2A1DE-9852-4C14-B60E-D83E028C447F}" destId="{8AD5FDFA-E9E6-45BF-A06B-68C7AA104C28}" srcOrd="4" destOrd="0" presId="urn:microsoft.com/office/officeart/2005/8/layout/vList3"/>
    <dgm:cxn modelId="{D607185A-E5BE-4F87-AD1F-B13CA87A0535}" type="presParOf" srcId="{8AD5FDFA-E9E6-45BF-A06B-68C7AA104C28}" destId="{5F8A17D3-F56A-4D47-95A3-CE0B649A5081}" srcOrd="0" destOrd="0" presId="urn:microsoft.com/office/officeart/2005/8/layout/vList3"/>
    <dgm:cxn modelId="{A91678D0-A605-4F12-B854-3001437868CA}" type="presParOf" srcId="{8AD5FDFA-E9E6-45BF-A06B-68C7AA104C28}" destId="{1A5002A2-7E3D-40BE-96FA-5E50ACD7837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650CC9-FDC0-4584-A8DF-F62B69F1D00A}" type="doc">
      <dgm:prSet loTypeId="urn:microsoft.com/office/officeart/2005/8/layout/gear1" loCatId="process" qsTypeId="urn:microsoft.com/office/officeart/2005/8/quickstyle/simple2" qsCatId="simple" csTypeId="urn:microsoft.com/office/officeart/2005/8/colors/colorful2" csCatId="colorful" phldr="1"/>
      <dgm:spPr/>
    </dgm:pt>
    <dgm:pt modelId="{619E761B-D13B-4D4E-9657-A7A187AB8EFF}">
      <dgm:prSet phldrT="[文字]" custT="1"/>
      <dgm:spPr>
        <a:xfrm>
          <a:off x="3582738" y="2255035"/>
          <a:ext cx="2811914" cy="2811914"/>
        </a:xfrm>
        <a:prstGeom prst="gear9">
          <a:avLst/>
        </a:prstGeom>
      </dgm:spPr>
      <dgm:t>
        <a:bodyPr/>
        <a:lstStyle/>
        <a:p>
          <a:endParaRPr lang="zh-TW" altLang="en-US" sz="2400" b="1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68A91D9-6DE9-4874-B685-534386AE8A99}" type="parTrans" cxnId="{68FAA3FD-5F84-41DD-9B7B-72AB54E8E9FC}">
      <dgm:prSet/>
      <dgm:spPr/>
      <dgm:t>
        <a:bodyPr/>
        <a:lstStyle/>
        <a:p>
          <a:endParaRPr lang="zh-TW" altLang="en-US" sz="1600"/>
        </a:p>
      </dgm:t>
    </dgm:pt>
    <dgm:pt modelId="{65FBB5D2-57A5-4FBB-9994-E23DCB112312}" type="sibTrans" cxnId="{68FAA3FD-5F84-41DD-9B7B-72AB54E8E9FC}">
      <dgm:prSet/>
      <dgm:spPr>
        <a:xfrm rot="337634">
          <a:off x="3366948" y="1932399"/>
          <a:ext cx="3599249" cy="3599249"/>
        </a:xfrm>
        <a:prstGeom prst="circularArrow">
          <a:avLst>
            <a:gd name="adj1" fmla="val 4687"/>
            <a:gd name="adj2" fmla="val 299029"/>
            <a:gd name="adj3" fmla="val 2534572"/>
            <a:gd name="adj4" fmla="val 15822180"/>
            <a:gd name="adj5" fmla="val 5469"/>
          </a:avLst>
        </a:prstGeom>
      </dgm:spPr>
      <dgm:t>
        <a:bodyPr/>
        <a:lstStyle/>
        <a:p>
          <a:endParaRPr lang="zh-TW" altLang="en-US" sz="1600"/>
        </a:p>
      </dgm:t>
    </dgm:pt>
    <dgm:pt modelId="{68FCDE47-66EE-4CBD-8BC0-3924B789310E}">
      <dgm:prSet phldrT="[文字]" custT="1"/>
      <dgm:spPr>
        <a:xfrm>
          <a:off x="2169695" y="1838353"/>
          <a:ext cx="1907561" cy="1834063"/>
        </a:xfrm>
        <a:prstGeom prst="gear6">
          <a:avLst/>
        </a:prstGeom>
      </dgm:spPr>
      <dgm:t>
        <a:bodyPr/>
        <a:lstStyle/>
        <a:p>
          <a:pPr algn="l">
            <a:lnSpc>
              <a:spcPts val="2400"/>
            </a:lnSpc>
            <a:spcAft>
              <a:spcPts val="0"/>
            </a:spcAft>
          </a:pPr>
          <a:r>
            <a:rPr kumimoji="0"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促進台灣品牌國際化</a:t>
          </a:r>
          <a:endParaRPr kumimoji="0" lang="en-US" altLang="zh-TW" sz="2000" b="1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43EDAE16-9563-4F9F-A933-39F665C6576F}" type="parTrans" cxnId="{3AF4EA6D-D272-4EDF-A51A-7575EF9A5295}">
      <dgm:prSet/>
      <dgm:spPr/>
      <dgm:t>
        <a:bodyPr/>
        <a:lstStyle/>
        <a:p>
          <a:endParaRPr lang="zh-TW" altLang="en-US" sz="1600"/>
        </a:p>
      </dgm:t>
    </dgm:pt>
    <dgm:pt modelId="{97A1852A-E111-4C0A-9A5F-812135E4DB0A}" type="sibTrans" cxnId="{3AF4EA6D-D272-4EDF-A51A-7575EF9A5295}">
      <dgm:prSet/>
      <dgm:spPr>
        <a:xfrm>
          <a:off x="1779881" y="1428553"/>
          <a:ext cx="2615080" cy="261508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</dgm:spPr>
      <dgm:t>
        <a:bodyPr/>
        <a:lstStyle/>
        <a:p>
          <a:endParaRPr lang="zh-TW" altLang="en-US" sz="1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85EACD-502F-4D80-981D-D50850C8E4D5}">
      <dgm:prSet phldrT="[文字]" custT="1"/>
      <dgm:spPr>
        <a:xfrm>
          <a:off x="3582738" y="2255035"/>
          <a:ext cx="2811914" cy="2811914"/>
        </a:xfrm>
      </dgm:spPr>
      <dgm:t>
        <a:bodyPr/>
        <a:lstStyle/>
        <a:p>
          <a:pPr marL="0" indent="0">
            <a:lnSpc>
              <a:spcPts val="2400"/>
            </a:lnSpc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法規國際協和化</a:t>
          </a:r>
        </a:p>
      </dgm:t>
    </dgm:pt>
    <dgm:pt modelId="{CCDF645F-F020-4264-BDCE-B87D7CAA0BF3}" type="parTrans" cxnId="{E79BC8AD-E744-46F1-B712-3AD77E23C8A1}">
      <dgm:prSet/>
      <dgm:spPr/>
      <dgm:t>
        <a:bodyPr/>
        <a:lstStyle/>
        <a:p>
          <a:endParaRPr lang="zh-TW" altLang="en-US" sz="1600"/>
        </a:p>
      </dgm:t>
    </dgm:pt>
    <dgm:pt modelId="{1971F975-3BFE-4823-A4D5-FF056C505AD2}" type="sibTrans" cxnId="{E79BC8AD-E744-46F1-B712-3AD77E23C8A1}">
      <dgm:prSet/>
      <dgm:spPr>
        <a:xfrm>
          <a:off x="2763745" y="-124070"/>
          <a:ext cx="2819582" cy="281958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</dgm:spPr>
      <dgm:t>
        <a:bodyPr/>
        <a:lstStyle/>
        <a:p>
          <a:endParaRPr lang="zh-TW" altLang="en-US" sz="16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F99C957-8D38-4823-8171-B6C32E315DF4}" type="pres">
      <dgm:prSet presAssocID="{80650CC9-FDC0-4584-A8DF-F62B69F1D00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B2D1A09-E540-492A-A8BF-23D4EF541FB8}" type="pres">
      <dgm:prSet presAssocID="{619E761B-D13B-4D4E-9657-A7A187AB8EFF}" presName="gear1" presStyleLbl="node1" presStyleIdx="0" presStyleCnt="3" custLinFactNeighborX="-4804" custLinFactNeighborY="-4951">
        <dgm:presLayoutVars>
          <dgm:chMax val="1"/>
          <dgm:bulletEnabled val="1"/>
        </dgm:presLayoutVars>
      </dgm:prSet>
      <dgm:spPr>
        <a:prstGeom prst="gear9">
          <a:avLst/>
        </a:prstGeom>
      </dgm:spPr>
      <dgm:t>
        <a:bodyPr/>
        <a:lstStyle/>
        <a:p>
          <a:endParaRPr lang="zh-TW" altLang="en-US"/>
        </a:p>
      </dgm:t>
    </dgm:pt>
    <dgm:pt modelId="{490E030D-C017-4FE0-A730-9915E2B90A5D}" type="pres">
      <dgm:prSet presAssocID="{619E761B-D13B-4D4E-9657-A7A187AB8EFF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945706A5-5810-4E07-877A-F45BF2B88EDF}" type="pres">
      <dgm:prSet presAssocID="{619E761B-D13B-4D4E-9657-A7A187AB8EFF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A67C89E0-1DA5-44EA-8800-449F603A4961}" type="pres">
      <dgm:prSet presAssocID="{68FCDE47-66EE-4CBD-8BC0-3924B789310E}" presName="gear2" presStyleLbl="node1" presStyleIdx="1" presStyleCnt="3" custScaleX="93278" custScaleY="89684" custLinFactNeighborX="937" custLinFactNeighborY="159">
        <dgm:presLayoutVars>
          <dgm:chMax val="1"/>
          <dgm:bulletEnabled val="1"/>
        </dgm:presLayoutVars>
      </dgm:prSet>
      <dgm:spPr>
        <a:prstGeom prst="gear6">
          <a:avLst/>
        </a:prstGeom>
      </dgm:spPr>
      <dgm:t>
        <a:bodyPr/>
        <a:lstStyle/>
        <a:p>
          <a:endParaRPr lang="zh-TW" altLang="en-US"/>
        </a:p>
      </dgm:t>
    </dgm:pt>
    <dgm:pt modelId="{9DCFD16A-581A-44DD-9310-27BAFFBFD643}" type="pres">
      <dgm:prSet presAssocID="{68FCDE47-66EE-4CBD-8BC0-3924B789310E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06D6958C-22E8-4722-8BE9-9CA4AED91BB5}" type="pres">
      <dgm:prSet presAssocID="{68FCDE47-66EE-4CBD-8BC0-3924B789310E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24E11AF6-E704-4F8B-984A-418C48284E14}" type="pres">
      <dgm:prSet presAssocID="{0385EACD-502F-4D80-981D-D50850C8E4D5}" presName="gear3" presStyleLbl="node1" presStyleIdx="2" presStyleCnt="3" custLinFactNeighborX="7134"/>
      <dgm:spPr>
        <a:prstGeom prst="gear9">
          <a:avLst/>
        </a:prstGeom>
      </dgm:spPr>
      <dgm:t>
        <a:bodyPr/>
        <a:lstStyle/>
        <a:p>
          <a:endParaRPr lang="zh-TW" altLang="en-US"/>
        </a:p>
      </dgm:t>
    </dgm:pt>
    <dgm:pt modelId="{6233B7C3-5ABA-4700-9658-E3FEF6C43EBD}" type="pres">
      <dgm:prSet presAssocID="{0385EACD-502F-4D80-981D-D50850C8E4D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2502E3-D231-4CB8-A5E8-C21D52FAA5E5}" type="pres">
      <dgm:prSet presAssocID="{0385EACD-502F-4D80-981D-D50850C8E4D5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664F59E3-EB7F-4554-8082-A34AF7691ABB}" type="pres">
      <dgm:prSet presAssocID="{0385EACD-502F-4D80-981D-D50850C8E4D5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0E9738A3-C97A-4BFE-8AFF-EAD02DD9B6B9}" type="pres">
      <dgm:prSet presAssocID="{65FBB5D2-57A5-4FBB-9994-E23DCB112312}" presName="connector1" presStyleLbl="sibTrans2D1" presStyleIdx="0" presStyleCnt="3" custAng="337634" custLinFactNeighborX="-4025" custLinFactNeighborY="-881"/>
      <dgm:spPr>
        <a:prstGeom prst="circularArrow">
          <a:avLst>
            <a:gd name="adj1" fmla="val 4687"/>
            <a:gd name="adj2" fmla="val 299029"/>
            <a:gd name="adj3" fmla="val 2534572"/>
            <a:gd name="adj4" fmla="val 15822180"/>
            <a:gd name="adj5" fmla="val 5469"/>
          </a:avLst>
        </a:prstGeom>
      </dgm:spPr>
      <dgm:t>
        <a:bodyPr/>
        <a:lstStyle/>
        <a:p>
          <a:endParaRPr lang="zh-TW" altLang="en-US"/>
        </a:p>
      </dgm:t>
    </dgm:pt>
    <dgm:pt modelId="{E7EB3139-5E63-4CB0-8B6A-CF2EF0AC75D5}" type="pres">
      <dgm:prSet presAssocID="{97A1852A-E111-4C0A-9A5F-812135E4DB0A}" presName="connector2" presStyleLbl="sibTrans2D1" presStyleIdx="1" presStyleCnt="3" custLinFactNeighborX="2304" custLinFactNeighborY="5941"/>
      <dgm:spPr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</dgm:spPr>
      <dgm:t>
        <a:bodyPr/>
        <a:lstStyle/>
        <a:p>
          <a:endParaRPr lang="zh-TW" altLang="en-US"/>
        </a:p>
      </dgm:t>
    </dgm:pt>
    <dgm:pt modelId="{F6EE87C1-4960-4899-9E69-E3AAED0B5D37}" type="pres">
      <dgm:prSet presAssocID="{1971F975-3BFE-4823-A4D5-FF056C505AD2}" presName="connector3" presStyleLbl="sibTrans2D1" presStyleIdx="2" presStyleCnt="3"/>
      <dgm:spPr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</dgm:spPr>
      <dgm:t>
        <a:bodyPr/>
        <a:lstStyle/>
        <a:p>
          <a:endParaRPr lang="zh-TW" altLang="en-US"/>
        </a:p>
      </dgm:t>
    </dgm:pt>
  </dgm:ptLst>
  <dgm:cxnLst>
    <dgm:cxn modelId="{F2889DF4-B80B-4E98-A447-C3C09AC6E98B}" type="presOf" srcId="{68FCDE47-66EE-4CBD-8BC0-3924B789310E}" destId="{06D6958C-22E8-4722-8BE9-9CA4AED91BB5}" srcOrd="2" destOrd="0" presId="urn:microsoft.com/office/officeart/2005/8/layout/gear1"/>
    <dgm:cxn modelId="{445CA1C7-1E62-4BE5-8A35-DDCA9F61FA02}" type="presOf" srcId="{0385EACD-502F-4D80-981D-D50850C8E4D5}" destId="{0E2502E3-D231-4CB8-A5E8-C21D52FAA5E5}" srcOrd="2" destOrd="0" presId="urn:microsoft.com/office/officeart/2005/8/layout/gear1"/>
    <dgm:cxn modelId="{838A365D-F83C-4C33-B7A8-A931EA0B519E}" type="presOf" srcId="{0385EACD-502F-4D80-981D-D50850C8E4D5}" destId="{24E11AF6-E704-4F8B-984A-418C48284E14}" srcOrd="0" destOrd="0" presId="urn:microsoft.com/office/officeart/2005/8/layout/gear1"/>
    <dgm:cxn modelId="{0951CC20-63F2-4831-9C62-129520E8D3A3}" type="presOf" srcId="{68FCDE47-66EE-4CBD-8BC0-3924B789310E}" destId="{A67C89E0-1DA5-44EA-8800-449F603A4961}" srcOrd="0" destOrd="0" presId="urn:microsoft.com/office/officeart/2005/8/layout/gear1"/>
    <dgm:cxn modelId="{E79BC8AD-E744-46F1-B712-3AD77E23C8A1}" srcId="{80650CC9-FDC0-4584-A8DF-F62B69F1D00A}" destId="{0385EACD-502F-4D80-981D-D50850C8E4D5}" srcOrd="2" destOrd="0" parTransId="{CCDF645F-F020-4264-BDCE-B87D7CAA0BF3}" sibTransId="{1971F975-3BFE-4823-A4D5-FF056C505AD2}"/>
    <dgm:cxn modelId="{0DED4851-1475-4BE5-A74A-155D106ADB30}" type="presOf" srcId="{97A1852A-E111-4C0A-9A5F-812135E4DB0A}" destId="{E7EB3139-5E63-4CB0-8B6A-CF2EF0AC75D5}" srcOrd="0" destOrd="0" presId="urn:microsoft.com/office/officeart/2005/8/layout/gear1"/>
    <dgm:cxn modelId="{6178CC6F-A647-4238-BCE6-DE171B90ED5B}" type="presOf" srcId="{0385EACD-502F-4D80-981D-D50850C8E4D5}" destId="{6233B7C3-5ABA-4700-9658-E3FEF6C43EBD}" srcOrd="1" destOrd="0" presId="urn:microsoft.com/office/officeart/2005/8/layout/gear1"/>
    <dgm:cxn modelId="{68FAA3FD-5F84-41DD-9B7B-72AB54E8E9FC}" srcId="{80650CC9-FDC0-4584-A8DF-F62B69F1D00A}" destId="{619E761B-D13B-4D4E-9657-A7A187AB8EFF}" srcOrd="0" destOrd="0" parTransId="{268A91D9-6DE9-4874-B685-534386AE8A99}" sibTransId="{65FBB5D2-57A5-4FBB-9994-E23DCB112312}"/>
    <dgm:cxn modelId="{09C1CE1D-EB68-40AD-82E1-1047CF220B84}" type="presOf" srcId="{1971F975-3BFE-4823-A4D5-FF056C505AD2}" destId="{F6EE87C1-4960-4899-9E69-E3AAED0B5D37}" srcOrd="0" destOrd="0" presId="urn:microsoft.com/office/officeart/2005/8/layout/gear1"/>
    <dgm:cxn modelId="{6B9576A8-878B-4C4E-A715-54AFE518AA2F}" type="presOf" srcId="{619E761B-D13B-4D4E-9657-A7A187AB8EFF}" destId="{EB2D1A09-E540-492A-A8BF-23D4EF541FB8}" srcOrd="0" destOrd="0" presId="urn:microsoft.com/office/officeart/2005/8/layout/gear1"/>
    <dgm:cxn modelId="{CD6700D4-BAE4-4501-9D2F-B6B2EDE137F2}" type="presOf" srcId="{619E761B-D13B-4D4E-9657-A7A187AB8EFF}" destId="{490E030D-C017-4FE0-A730-9915E2B90A5D}" srcOrd="1" destOrd="0" presId="urn:microsoft.com/office/officeart/2005/8/layout/gear1"/>
    <dgm:cxn modelId="{CF640FE3-71B6-40BF-A05A-85C3958EF16A}" type="presOf" srcId="{0385EACD-502F-4D80-981D-D50850C8E4D5}" destId="{664F59E3-EB7F-4554-8082-A34AF7691ABB}" srcOrd="3" destOrd="0" presId="urn:microsoft.com/office/officeart/2005/8/layout/gear1"/>
    <dgm:cxn modelId="{48050010-2E55-469B-BB20-1337340615D1}" type="presOf" srcId="{619E761B-D13B-4D4E-9657-A7A187AB8EFF}" destId="{945706A5-5810-4E07-877A-F45BF2B88EDF}" srcOrd="2" destOrd="0" presId="urn:microsoft.com/office/officeart/2005/8/layout/gear1"/>
    <dgm:cxn modelId="{C0EFB364-C9B9-4565-9F8D-8CD74DD7CC93}" type="presOf" srcId="{68FCDE47-66EE-4CBD-8BC0-3924B789310E}" destId="{9DCFD16A-581A-44DD-9310-27BAFFBFD643}" srcOrd="1" destOrd="0" presId="urn:microsoft.com/office/officeart/2005/8/layout/gear1"/>
    <dgm:cxn modelId="{3AF4EA6D-D272-4EDF-A51A-7575EF9A5295}" srcId="{80650CC9-FDC0-4584-A8DF-F62B69F1D00A}" destId="{68FCDE47-66EE-4CBD-8BC0-3924B789310E}" srcOrd="1" destOrd="0" parTransId="{43EDAE16-9563-4F9F-A933-39F665C6576F}" sibTransId="{97A1852A-E111-4C0A-9A5F-812135E4DB0A}"/>
    <dgm:cxn modelId="{66C2A061-B9F1-4056-9751-ED110E840CCA}" type="presOf" srcId="{80650CC9-FDC0-4584-A8DF-F62B69F1D00A}" destId="{CF99C957-8D38-4823-8171-B6C32E315DF4}" srcOrd="0" destOrd="0" presId="urn:microsoft.com/office/officeart/2005/8/layout/gear1"/>
    <dgm:cxn modelId="{9072CF1E-CA2B-4CC8-9170-1197EB9960E1}" type="presOf" srcId="{65FBB5D2-57A5-4FBB-9994-E23DCB112312}" destId="{0E9738A3-C97A-4BFE-8AFF-EAD02DD9B6B9}" srcOrd="0" destOrd="0" presId="urn:microsoft.com/office/officeart/2005/8/layout/gear1"/>
    <dgm:cxn modelId="{A60700FC-3E1C-4B67-8EF1-E38879023B20}" type="presParOf" srcId="{CF99C957-8D38-4823-8171-B6C32E315DF4}" destId="{EB2D1A09-E540-492A-A8BF-23D4EF541FB8}" srcOrd="0" destOrd="0" presId="urn:microsoft.com/office/officeart/2005/8/layout/gear1"/>
    <dgm:cxn modelId="{B5729733-89F0-4E66-AE7D-41A843A69C26}" type="presParOf" srcId="{CF99C957-8D38-4823-8171-B6C32E315DF4}" destId="{490E030D-C017-4FE0-A730-9915E2B90A5D}" srcOrd="1" destOrd="0" presId="urn:microsoft.com/office/officeart/2005/8/layout/gear1"/>
    <dgm:cxn modelId="{07D5D201-622B-434F-8F6D-DD7BAB3D9547}" type="presParOf" srcId="{CF99C957-8D38-4823-8171-B6C32E315DF4}" destId="{945706A5-5810-4E07-877A-F45BF2B88EDF}" srcOrd="2" destOrd="0" presId="urn:microsoft.com/office/officeart/2005/8/layout/gear1"/>
    <dgm:cxn modelId="{0270AC85-00E4-4351-806D-2D039257D943}" type="presParOf" srcId="{CF99C957-8D38-4823-8171-B6C32E315DF4}" destId="{A67C89E0-1DA5-44EA-8800-449F603A4961}" srcOrd="3" destOrd="0" presId="urn:microsoft.com/office/officeart/2005/8/layout/gear1"/>
    <dgm:cxn modelId="{BB422E89-0E6A-4511-A244-202EE75F8D30}" type="presParOf" srcId="{CF99C957-8D38-4823-8171-B6C32E315DF4}" destId="{9DCFD16A-581A-44DD-9310-27BAFFBFD643}" srcOrd="4" destOrd="0" presId="urn:microsoft.com/office/officeart/2005/8/layout/gear1"/>
    <dgm:cxn modelId="{2149B413-4CBC-4AB6-B0FD-7EFA6449DA91}" type="presParOf" srcId="{CF99C957-8D38-4823-8171-B6C32E315DF4}" destId="{06D6958C-22E8-4722-8BE9-9CA4AED91BB5}" srcOrd="5" destOrd="0" presId="urn:microsoft.com/office/officeart/2005/8/layout/gear1"/>
    <dgm:cxn modelId="{4F21BAE6-2918-4F9F-A223-56BCC87FC759}" type="presParOf" srcId="{CF99C957-8D38-4823-8171-B6C32E315DF4}" destId="{24E11AF6-E704-4F8B-984A-418C48284E14}" srcOrd="6" destOrd="0" presId="urn:microsoft.com/office/officeart/2005/8/layout/gear1"/>
    <dgm:cxn modelId="{640959A6-5D2C-4D2F-9A05-C1AC059732CF}" type="presParOf" srcId="{CF99C957-8D38-4823-8171-B6C32E315DF4}" destId="{6233B7C3-5ABA-4700-9658-E3FEF6C43EBD}" srcOrd="7" destOrd="0" presId="urn:microsoft.com/office/officeart/2005/8/layout/gear1"/>
    <dgm:cxn modelId="{45B0F9E3-98DD-4DA9-B109-9D667C4F1DAE}" type="presParOf" srcId="{CF99C957-8D38-4823-8171-B6C32E315DF4}" destId="{0E2502E3-D231-4CB8-A5E8-C21D52FAA5E5}" srcOrd="8" destOrd="0" presId="urn:microsoft.com/office/officeart/2005/8/layout/gear1"/>
    <dgm:cxn modelId="{AF72D6A1-1893-43FC-A8D8-3D5DDDBAF1B5}" type="presParOf" srcId="{CF99C957-8D38-4823-8171-B6C32E315DF4}" destId="{664F59E3-EB7F-4554-8082-A34AF7691ABB}" srcOrd="9" destOrd="0" presId="urn:microsoft.com/office/officeart/2005/8/layout/gear1"/>
    <dgm:cxn modelId="{D552F1C2-3DC1-4B24-9EE1-3A4BDA274F73}" type="presParOf" srcId="{CF99C957-8D38-4823-8171-B6C32E315DF4}" destId="{0E9738A3-C97A-4BFE-8AFF-EAD02DD9B6B9}" srcOrd="10" destOrd="0" presId="urn:microsoft.com/office/officeart/2005/8/layout/gear1"/>
    <dgm:cxn modelId="{518E697E-B56F-49B9-B40D-6EFD06F30988}" type="presParOf" srcId="{CF99C957-8D38-4823-8171-B6C32E315DF4}" destId="{E7EB3139-5E63-4CB0-8B6A-CF2EF0AC75D5}" srcOrd="11" destOrd="0" presId="urn:microsoft.com/office/officeart/2005/8/layout/gear1"/>
    <dgm:cxn modelId="{332266D2-DC5D-4A05-808E-50C73D5F5228}" type="presParOf" srcId="{CF99C957-8D38-4823-8171-B6C32E315DF4}" destId="{F6EE87C1-4960-4899-9E69-E3AAED0B5D3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D1A09-E540-492A-A8BF-23D4EF541FB8}">
      <dsp:nvSpPr>
        <dsp:cNvPr id="0" name=""/>
        <dsp:cNvSpPr/>
      </dsp:nvSpPr>
      <dsp:spPr>
        <a:xfrm>
          <a:off x="3582738" y="2161439"/>
          <a:ext cx="2811914" cy="2811914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b="1" kern="1200" dirty="0">
            <a:solidFill>
              <a:srgbClr val="FFFFFF"/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4148058" y="2820116"/>
        <a:ext cx="1681274" cy="1445382"/>
      </dsp:txXfrm>
    </dsp:sp>
    <dsp:sp modelId="{A67C89E0-1DA5-44EA-8800-449F603A4961}">
      <dsp:nvSpPr>
        <dsp:cNvPr id="0" name=""/>
        <dsp:cNvSpPr/>
      </dsp:nvSpPr>
      <dsp:spPr>
        <a:xfrm>
          <a:off x="2169695" y="1744756"/>
          <a:ext cx="1907561" cy="1834063"/>
        </a:xfrm>
        <a:prstGeom prst="gear6">
          <a:avLst/>
        </a:prstGeom>
        <a:solidFill>
          <a:schemeClr val="accent2">
            <a:hueOff val="-2644612"/>
            <a:satOff val="-3384"/>
            <a:lumOff val="902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ts val="2400"/>
            </a:lnSpc>
            <a:spcBef>
              <a:spcPct val="0"/>
            </a:spcBef>
            <a:spcAft>
              <a:spcPts val="0"/>
            </a:spcAft>
          </a:pPr>
          <a:r>
            <a:rPr kumimoji="0" lang="zh-TW" altLang="en-US" sz="2000" b="1" kern="120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促進台灣品牌國際化</a:t>
          </a:r>
          <a:endParaRPr kumimoji="0" lang="en-US" altLang="zh-TW" sz="2000" b="1" kern="1200" dirty="0"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642110" y="2209278"/>
        <a:ext cx="962731" cy="905019"/>
      </dsp:txXfrm>
    </dsp:sp>
    <dsp:sp modelId="{24E11AF6-E704-4F8B-984A-418C48284E14}">
      <dsp:nvSpPr>
        <dsp:cNvPr id="0" name=""/>
        <dsp:cNvSpPr/>
      </dsp:nvSpPr>
      <dsp:spPr>
        <a:xfrm rot="20700000">
          <a:off x="3402295" y="225161"/>
          <a:ext cx="2003710" cy="2003710"/>
        </a:xfrm>
        <a:prstGeom prst="gear9">
          <a:avLst/>
        </a:prstGeom>
        <a:solidFill>
          <a:schemeClr val="accent2">
            <a:hueOff val="-5289224"/>
            <a:satOff val="-6767"/>
            <a:lumOff val="180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法規國際協和化</a:t>
          </a:r>
        </a:p>
      </dsp:txBody>
      <dsp:txXfrm rot="-20700000">
        <a:off x="3841768" y="664634"/>
        <a:ext cx="1124765" cy="1124765"/>
      </dsp:txXfrm>
    </dsp:sp>
    <dsp:sp modelId="{0E9738A3-C97A-4BFE-8AFF-EAD02DD9B6B9}">
      <dsp:nvSpPr>
        <dsp:cNvPr id="0" name=""/>
        <dsp:cNvSpPr/>
      </dsp:nvSpPr>
      <dsp:spPr>
        <a:xfrm rot="337634">
          <a:off x="3366948" y="1838802"/>
          <a:ext cx="3599249" cy="3599249"/>
        </a:xfrm>
        <a:prstGeom prst="circularArrow">
          <a:avLst>
            <a:gd name="adj1" fmla="val 4687"/>
            <a:gd name="adj2" fmla="val 299029"/>
            <a:gd name="adj3" fmla="val 2534572"/>
            <a:gd name="adj4" fmla="val 1582218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EB3139-5E63-4CB0-8B6A-CF2EF0AC75D5}">
      <dsp:nvSpPr>
        <dsp:cNvPr id="0" name=""/>
        <dsp:cNvSpPr/>
      </dsp:nvSpPr>
      <dsp:spPr>
        <a:xfrm>
          <a:off x="1779881" y="1334956"/>
          <a:ext cx="2615080" cy="261508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-2644612"/>
            <a:satOff val="-3384"/>
            <a:lumOff val="902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6EE87C1-4960-4899-9E69-E3AAED0B5D37}">
      <dsp:nvSpPr>
        <dsp:cNvPr id="0" name=""/>
        <dsp:cNvSpPr/>
      </dsp:nvSpPr>
      <dsp:spPr>
        <a:xfrm>
          <a:off x="2763745" y="-217666"/>
          <a:ext cx="2819582" cy="281958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-5289224"/>
            <a:satOff val="-6767"/>
            <a:lumOff val="1804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3509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9"/>
          </a:xfrm>
          <a:prstGeom prst="rect">
            <a:avLst/>
          </a:prstGeom>
        </p:spPr>
        <p:txBody>
          <a:bodyPr vert="horz" lIns="94626" tIns="47313" rIns="94626" bIns="47313" rtlCol="0"/>
          <a:lstStyle>
            <a:lvl1pPr algn="r">
              <a:defRPr sz="1200"/>
            </a:lvl1pPr>
          </a:lstStyle>
          <a:p>
            <a:fld id="{48A9CA10-CE85-4DE5-B6D1-D4C88AEE0C88}" type="datetimeFigureOut">
              <a:rPr lang="zh-HK" altLang="en-US" smtClean="0"/>
              <a:t>17/6/2023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62025" y="1279525"/>
            <a:ext cx="518001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6" tIns="47313" rIns="94626" bIns="47313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626" tIns="47313" rIns="94626" bIns="47313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3508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8"/>
          </a:xfrm>
          <a:prstGeom prst="rect">
            <a:avLst/>
          </a:prstGeom>
        </p:spPr>
        <p:txBody>
          <a:bodyPr vert="horz" lIns="94626" tIns="47313" rIns="94626" bIns="47313" rtlCol="0" anchor="b"/>
          <a:lstStyle>
            <a:lvl1pPr algn="r">
              <a:defRPr sz="1200"/>
            </a:lvl1pPr>
          </a:lstStyle>
          <a:p>
            <a:fld id="{3054A8F6-0281-4442-9F7B-F6C088C2B0E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3007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5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7517" algn="l" defTabSz="105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5035" algn="l" defTabSz="105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2552" algn="l" defTabSz="105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0069" algn="l" defTabSz="105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37587" algn="l" defTabSz="105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65104" algn="l" defTabSz="105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92622" algn="l" defTabSz="105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20139" algn="l" defTabSz="10550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059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29805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26704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29581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2526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2025" y="1279525"/>
            <a:ext cx="5180013" cy="34528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66865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7271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18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76465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93653">
              <a:defRPr/>
            </a:pP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19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64909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4455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458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09526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93653">
              <a:defRPr/>
            </a:pPr>
            <a:endParaRPr lang="zh-TW" alt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0" dirty="0"/>
          </a:p>
          <a:p>
            <a:pPr marL="296210" indent="-296210"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1817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00"/>
                </a:solidFill>
                <a:latin typeface="+mn-ea"/>
              </a:rPr>
              <a:t>為加強對高風險產品上市後之安全管理，另建立來源流向管理制度，規定第二等級及第三等級植入式醫療器材，目前公告共計 </a:t>
            </a:r>
            <a:r>
              <a:rPr lang="en-US" altLang="zh-TW" u="sng" dirty="0">
                <a:solidFill>
                  <a:srgbClr val="000000"/>
                </a:solidFill>
                <a:latin typeface="+mn-ea"/>
              </a:rPr>
              <a:t>202</a:t>
            </a:r>
            <a:r>
              <a:rPr lang="en-US" altLang="zh-TW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dirty="0">
                <a:solidFill>
                  <a:srgbClr val="000000"/>
                </a:solidFill>
                <a:latin typeface="+mn-ea"/>
              </a:rPr>
              <a:t>項，應</a:t>
            </a:r>
            <a:r>
              <a:rPr lang="zh-TW" altLang="en-US" u="sng" dirty="0">
                <a:solidFill>
                  <a:srgbClr val="000000"/>
                </a:solidFill>
                <a:latin typeface="+mn-ea"/>
              </a:rPr>
              <a:t>建立與保存</a:t>
            </a:r>
            <a:r>
              <a:rPr lang="zh-TW" altLang="en-US" dirty="0">
                <a:solidFill>
                  <a:srgbClr val="000000"/>
                </a:solidFill>
                <a:latin typeface="+mn-ea"/>
              </a:rPr>
              <a:t>來源及流向資料之醫療器材 </a:t>
            </a:r>
            <a:endParaRPr lang="en-US" altLang="zh-TW" dirty="0">
              <a:solidFill>
                <a:srgbClr val="000000"/>
              </a:solidFill>
              <a:latin typeface="+mn-ea"/>
            </a:endParaRPr>
          </a:p>
          <a:p>
            <a:pPr defTabSz="1093653">
              <a:defRPr/>
            </a:pPr>
            <a:r>
              <a:rPr lang="zh-TW" altLang="en-US" dirty="0">
                <a:solidFill>
                  <a:srgbClr val="000000"/>
                </a:solidFill>
                <a:latin typeface="+mn-ea"/>
              </a:rPr>
              <a:t>另其中有三項用於維繫生命、植入式、安全性需長期觀察始能確認之高風險醫材，規定應定期申報來源流向資料。</a:t>
            </a:r>
            <a:r>
              <a:rPr lang="zh-TW" altLang="zh-TW" dirty="0">
                <a:solidFill>
                  <a:srgbClr val="000000"/>
                </a:solidFill>
                <a:latin typeface="+mn-ea"/>
              </a:rPr>
              <a:t>有助於不良事件發生時，得以快速掌握產品流向及使用情形，</a:t>
            </a:r>
            <a:r>
              <a:rPr lang="zh-TW" altLang="en-US" dirty="0">
                <a:solidFill>
                  <a:srgbClr val="000000"/>
                </a:solidFill>
                <a:latin typeface="+mn-ea"/>
              </a:rPr>
              <a:t>迅速將有潛在危險或缺陷之醫材從市場上移除和</a:t>
            </a:r>
            <a:r>
              <a:rPr lang="en-US" altLang="zh-TW" dirty="0">
                <a:solidFill>
                  <a:srgbClr val="000000"/>
                </a:solidFill>
                <a:latin typeface="+mn-ea"/>
              </a:rPr>
              <a:t>/</a:t>
            </a:r>
            <a:r>
              <a:rPr lang="zh-TW" altLang="en-US" dirty="0">
                <a:solidFill>
                  <a:srgbClr val="000000"/>
                </a:solidFill>
                <a:latin typeface="+mn-ea"/>
              </a:rPr>
              <a:t>或將嚴重警訊通知患者</a:t>
            </a:r>
            <a:r>
              <a:rPr lang="zh-TW" altLang="zh-TW" dirty="0">
                <a:solidFill>
                  <a:srgbClr val="000000"/>
                </a:solidFill>
                <a:latin typeface="+mn-ea"/>
              </a:rPr>
              <a:t>，及時處置。</a:t>
            </a:r>
          </a:p>
          <a:p>
            <a:pPr defTabSz="1093653">
              <a:defRPr/>
            </a:pPr>
            <a:endParaRPr lang="en-US" altLang="zh-TW" sz="15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23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9342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24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35060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25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05140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1432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935">
              <a:defRPr/>
            </a:pPr>
            <a:fld id="{D722DD30-2AF7-487F-8775-DF139A505293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473935">
                <a:defRPr/>
              </a:pPr>
              <a:t>27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8027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96875" y="647700"/>
            <a:ext cx="6456363" cy="43037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935">
              <a:defRPr/>
            </a:pPr>
            <a:fld id="{3054A8F6-0281-4442-9F7B-F6C088C2B0E1}" type="slidenum">
              <a:rPr lang="zh-HK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473935">
                <a:defRPr/>
              </a:pPr>
              <a:t>28</a:t>
            </a:fld>
            <a:endParaRPr lang="zh-HK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44450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96875" y="647700"/>
            <a:ext cx="6456363" cy="43037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716712" y="5195380"/>
            <a:ext cx="5817301" cy="3053852"/>
          </a:xfrm>
        </p:spPr>
        <p:txBody>
          <a:bodyPr/>
          <a:lstStyle/>
          <a:p>
            <a:pPr defTabSz="947871">
              <a:defRPr/>
            </a:pPr>
            <a:endParaRPr lang="en-US" altLang="zh-TW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935">
              <a:defRPr/>
            </a:pPr>
            <a:fld id="{3054A8F6-0281-4442-9F7B-F6C088C2B0E1}" type="slidenum">
              <a:rPr lang="zh-HK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473935">
                <a:defRPr/>
              </a:pPr>
              <a:t>29</a:t>
            </a:fld>
            <a:endParaRPr lang="zh-HK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3103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96875" y="647700"/>
            <a:ext cx="6456363" cy="43037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71">
              <a:defRPr/>
            </a:pPr>
            <a:fld id="{622ABAF2-9080-4D7B-A31F-3C5DD0B7902C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47871">
                <a:defRPr/>
              </a:pPr>
              <a:t>30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4965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96875" y="647700"/>
            <a:ext cx="6456363" cy="43037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5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71">
              <a:defRPr/>
            </a:pPr>
            <a:fld id="{D722DD30-2AF7-487F-8775-DF139A505293}" type="slidenum">
              <a:rPr lang="zh-TW" altLang="en-US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pPr defTabSz="947871">
                <a:defRPr/>
              </a:pPr>
              <a:t>31</a:t>
            </a:fld>
            <a:endParaRPr lang="zh-TW" altLang="en-US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4897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1302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32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1147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2025" y="1279525"/>
            <a:ext cx="5180013" cy="34528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46826">
              <a:defRPr/>
            </a:pPr>
            <a:fld id="{3054A8F6-0281-4442-9F7B-F6C088C2B0E1}" type="slidenum">
              <a:rPr lang="zh-HK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546826">
                <a:defRPr/>
              </a:pPr>
              <a:t>33</a:t>
            </a:fld>
            <a:endParaRPr lang="zh-HK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21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2025" y="1279525"/>
            <a:ext cx="5180013" cy="34528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46826">
              <a:defRPr/>
            </a:pPr>
            <a:fld id="{3054A8F6-0281-4442-9F7B-F6C088C2B0E1}" type="slidenum">
              <a:rPr lang="zh-HK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546826">
                <a:defRPr/>
              </a:pPr>
              <a:t>34</a:t>
            </a:fld>
            <a:endParaRPr lang="zh-HK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6062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93653">
              <a:defRPr/>
            </a:pPr>
            <a:endParaRPr lang="en-US" altLang="zh-TW" b="0" dirty="0">
              <a:solidFill>
                <a:srgbClr val="000000"/>
              </a:solidFill>
              <a:latin typeface="+mj-ea"/>
              <a:ea typeface="+mj-ea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8970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7871">
              <a:defRPr/>
            </a:pPr>
            <a:fld id="{EAD400E7-3902-4BE2-926A-BF62BA53F395}" type="slidenum">
              <a:rPr lang="zh-TW" altLang="en-US">
                <a:solidFill>
                  <a:prstClr val="black"/>
                </a:solidFill>
                <a:latin typeface="Calibri"/>
                <a:ea typeface="新細明體" panose="02020500000000000000" pitchFamily="18" charset="-120"/>
              </a:rPr>
              <a:pPr defTabSz="947871">
                <a:defRPr/>
              </a:pPr>
              <a:t>6</a:t>
            </a:fld>
            <a:endParaRPr lang="zh-TW" altLang="en-US">
              <a:solidFill>
                <a:prstClr val="black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8965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2025" y="1279525"/>
            <a:ext cx="5180013" cy="34528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91793">
              <a:defRPr/>
            </a:pPr>
            <a:endParaRPr lang="zh-TW" altLang="en-US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89236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62025" y="1279525"/>
            <a:ext cx="5180013" cy="34528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2492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1093653">
              <a:buFont typeface="Arial" panose="020B0604020202020204" pitchFamily="34" charset="0"/>
              <a:buNone/>
              <a:defRPr/>
            </a:pPr>
            <a:endParaRPr lang="zh-TW" altLang="en-US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41826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726" indent="-177726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4A8F6-0281-4442-9F7B-F6C088C2B0E1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584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4322" y="45996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12381" y="2376434"/>
            <a:ext cx="7793729" cy="619056"/>
          </a:xfrm>
          <a:prstGeom prst="rect">
            <a:avLst/>
          </a:prstGeom>
        </p:spPr>
        <p:txBody>
          <a:bodyPr lIns="105503" tIns="52752" rIns="105503" bIns="52752"/>
          <a:lstStyle>
            <a:lvl1pPr>
              <a:defRPr sz="28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43050" y="3343247"/>
            <a:ext cx="7200900" cy="454084"/>
          </a:xfrm>
          <a:prstGeom prst="rect">
            <a:avLst/>
          </a:prstGeom>
        </p:spPr>
        <p:txBody>
          <a:bodyPr lIns="105503" tIns="52752" rIns="105503" bIns="52752"/>
          <a:lstStyle>
            <a:lvl1pPr marL="0" indent="0" algn="ctr">
              <a:buNone/>
              <a:defRPr sz="23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5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0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37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6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92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20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 userDrawn="1"/>
        </p:nvCxnSpPr>
        <p:spPr>
          <a:xfrm>
            <a:off x="1472167" y="3142711"/>
            <a:ext cx="7303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1212381" y="2090842"/>
            <a:ext cx="7793729" cy="1924156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kumimoji="1" lang="zh-CN" altLang="en-US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736036" y="53097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36" y="5389626"/>
            <a:ext cx="3832142" cy="9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313448" y="126310"/>
            <a:ext cx="5736036" cy="291200"/>
          </a:xfrm>
          <a:prstGeom prst="rect">
            <a:avLst/>
          </a:prstGeom>
          <a:noFill/>
        </p:spPr>
        <p:txBody>
          <a:bodyPr wrap="square" lIns="105503" tIns="52752" rIns="105503" bIns="52752" rtlCol="0">
            <a:spAutoFit/>
          </a:bodyPr>
          <a:lstStyle/>
          <a:p>
            <a:r>
              <a:rPr lang="en-US" altLang="zh-TW" sz="12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1200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12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35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軸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8" name="矩形 37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7" name="矩形 36"/>
          <p:cNvSpPr/>
          <p:nvPr userDrawn="1"/>
        </p:nvSpPr>
        <p:spPr>
          <a:xfrm>
            <a:off x="5788201" y="5346461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861109" y="4071977"/>
            <a:ext cx="0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 userDrawn="1"/>
        </p:nvCxnSpPr>
        <p:spPr>
          <a:xfrm flipH="1">
            <a:off x="3972747" y="4071977"/>
            <a:ext cx="10716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等腰三角形 7"/>
          <p:cNvSpPr/>
          <p:nvPr userDrawn="1"/>
        </p:nvSpPr>
        <p:spPr>
          <a:xfrm rot="5400000">
            <a:off x="3939130" y="4345818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6014112" y="1555751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843778" y="3862383"/>
            <a:ext cx="931462" cy="2283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775240" y="3862383"/>
            <a:ext cx="2208222" cy="2283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3983461" y="3862383"/>
            <a:ext cx="2019995" cy="2283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等腰三角形 25"/>
          <p:cNvSpPr/>
          <p:nvPr userDrawn="1"/>
        </p:nvSpPr>
        <p:spPr>
          <a:xfrm rot="5400000">
            <a:off x="5969839" y="1299639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 userDrawn="1"/>
        </p:nvSpPr>
        <p:spPr>
          <a:xfrm rot="5400000">
            <a:off x="7793854" y="2071985"/>
            <a:ext cx="228377" cy="3809175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椭圆 33"/>
          <p:cNvSpPr/>
          <p:nvPr userDrawn="1"/>
        </p:nvSpPr>
        <p:spPr>
          <a:xfrm flipV="1">
            <a:off x="1249346" y="5267834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椭圆 34"/>
          <p:cNvSpPr/>
          <p:nvPr userDrawn="1"/>
        </p:nvSpPr>
        <p:spPr>
          <a:xfrm flipV="1">
            <a:off x="1249346" y="5533214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 userDrawn="1"/>
        </p:nvSpPr>
        <p:spPr>
          <a:xfrm flipV="1">
            <a:off x="1249346" y="5785956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椭圆 38"/>
          <p:cNvSpPr/>
          <p:nvPr userDrawn="1"/>
        </p:nvSpPr>
        <p:spPr>
          <a:xfrm flipV="1">
            <a:off x="2325480" y="2168233"/>
            <a:ext cx="114568" cy="10183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等腰三角形 52"/>
          <p:cNvSpPr/>
          <p:nvPr userDrawn="1"/>
        </p:nvSpPr>
        <p:spPr>
          <a:xfrm rot="5400000">
            <a:off x="810162" y="4345818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5" name="直线连接符 54"/>
          <p:cNvCxnSpPr/>
          <p:nvPr userDrawn="1"/>
        </p:nvCxnSpPr>
        <p:spPr>
          <a:xfrm>
            <a:off x="1773905" y="1555751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等腰三角形 55"/>
          <p:cNvSpPr/>
          <p:nvPr userDrawn="1"/>
        </p:nvSpPr>
        <p:spPr>
          <a:xfrm rot="5400000">
            <a:off x="1729632" y="1299639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本占位符 65"/>
          <p:cNvSpPr>
            <a:spLocks noGrp="1"/>
          </p:cNvSpPr>
          <p:nvPr>
            <p:ph type="body" sz="quarter" idx="16" hasCustomPrompt="1"/>
          </p:nvPr>
        </p:nvSpPr>
        <p:spPr>
          <a:xfrm>
            <a:off x="1978572" y="1237456"/>
            <a:ext cx="3434358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205163" y="1237456"/>
            <a:ext cx="3434358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8" name="文本占位符 65"/>
          <p:cNvSpPr>
            <a:spLocks noGrp="1"/>
          </p:cNvSpPr>
          <p:nvPr>
            <p:ph type="body" sz="quarter" idx="18" hasCustomPrompt="1"/>
          </p:nvPr>
        </p:nvSpPr>
        <p:spPr>
          <a:xfrm>
            <a:off x="1045486" y="4262847"/>
            <a:ext cx="2825135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9" name="文本占位符 65"/>
          <p:cNvSpPr>
            <a:spLocks noGrp="1"/>
          </p:cNvSpPr>
          <p:nvPr>
            <p:ph type="body" sz="quarter" idx="19" hasCustomPrompt="1"/>
          </p:nvPr>
        </p:nvSpPr>
        <p:spPr>
          <a:xfrm>
            <a:off x="4174452" y="4262847"/>
            <a:ext cx="3607116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1978820" y="1874094"/>
            <a:ext cx="3434358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1" name="文本占位符 74"/>
          <p:cNvSpPr>
            <a:spLocks noGrp="1"/>
          </p:cNvSpPr>
          <p:nvPr>
            <p:ph type="body" sz="quarter" idx="24" hasCustomPrompt="1"/>
          </p:nvPr>
        </p:nvSpPr>
        <p:spPr>
          <a:xfrm>
            <a:off x="6205163" y="1874094"/>
            <a:ext cx="3434358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2" name="文本占位符 74"/>
          <p:cNvSpPr>
            <a:spLocks noGrp="1"/>
          </p:cNvSpPr>
          <p:nvPr>
            <p:ph type="body" sz="quarter" idx="25" hasCustomPrompt="1"/>
          </p:nvPr>
        </p:nvSpPr>
        <p:spPr>
          <a:xfrm>
            <a:off x="4174454" y="4906269"/>
            <a:ext cx="3607116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3" name="文本占位符 74"/>
          <p:cNvSpPr>
            <a:spLocks noGrp="1"/>
          </p:cNvSpPr>
          <p:nvPr>
            <p:ph type="body" sz="quarter" idx="26" hasCustomPrompt="1"/>
          </p:nvPr>
        </p:nvSpPr>
        <p:spPr>
          <a:xfrm>
            <a:off x="1045486" y="4900313"/>
            <a:ext cx="2825135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7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7052316" y="3236016"/>
            <a:ext cx="2600325" cy="5640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  <p:sp>
        <p:nvSpPr>
          <p:cNvPr id="88" name="文本占位符 86"/>
          <p:cNvSpPr>
            <a:spLocks noGrp="1"/>
          </p:cNvSpPr>
          <p:nvPr>
            <p:ph type="body" sz="quarter" idx="28" hasCustomPrompt="1"/>
          </p:nvPr>
        </p:nvSpPr>
        <p:spPr>
          <a:xfrm>
            <a:off x="1980157" y="2995946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103</a:t>
            </a:r>
            <a:endParaRPr kumimoji="1" lang="zh-CN" altLang="en-US" dirty="0"/>
          </a:p>
        </p:txBody>
      </p:sp>
      <p:sp>
        <p:nvSpPr>
          <p:cNvPr id="89" name="文本占位符 86"/>
          <p:cNvSpPr>
            <a:spLocks noGrp="1"/>
          </p:cNvSpPr>
          <p:nvPr>
            <p:ph type="body" sz="quarter" idx="29" hasCustomPrompt="1"/>
          </p:nvPr>
        </p:nvSpPr>
        <p:spPr>
          <a:xfrm>
            <a:off x="1980157" y="3459400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04/24</a:t>
            </a:r>
            <a:endParaRPr kumimoji="1" lang="zh-CN" altLang="en-US" dirty="0"/>
          </a:p>
        </p:txBody>
      </p:sp>
      <p:sp>
        <p:nvSpPr>
          <p:cNvPr id="90" name="文本占位符 86"/>
          <p:cNvSpPr>
            <a:spLocks noGrp="1"/>
          </p:cNvSpPr>
          <p:nvPr>
            <p:ph type="body" sz="quarter" idx="30" hasCustomPrompt="1"/>
          </p:nvPr>
        </p:nvSpPr>
        <p:spPr>
          <a:xfrm>
            <a:off x="3983463" y="3459400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10/16</a:t>
            </a:r>
            <a:endParaRPr kumimoji="1" lang="zh-CN" altLang="en-US" dirty="0"/>
          </a:p>
        </p:txBody>
      </p:sp>
      <p:sp>
        <p:nvSpPr>
          <p:cNvPr id="91" name="文本占位符 86"/>
          <p:cNvSpPr>
            <a:spLocks noGrp="1"/>
          </p:cNvSpPr>
          <p:nvPr>
            <p:ph type="body" sz="quarter" idx="31" hasCustomPrompt="1"/>
          </p:nvPr>
        </p:nvSpPr>
        <p:spPr>
          <a:xfrm>
            <a:off x="6205163" y="2995946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104</a:t>
            </a:r>
            <a:endParaRPr kumimoji="1" lang="zh-CN" altLang="en-US" dirty="0"/>
          </a:p>
        </p:txBody>
      </p:sp>
      <p:sp>
        <p:nvSpPr>
          <p:cNvPr id="92" name="文本占位符 86"/>
          <p:cNvSpPr>
            <a:spLocks noGrp="1"/>
          </p:cNvSpPr>
          <p:nvPr>
            <p:ph type="body" sz="quarter" idx="32" hasCustomPrompt="1"/>
          </p:nvPr>
        </p:nvSpPr>
        <p:spPr>
          <a:xfrm>
            <a:off x="6205163" y="3459400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06/18</a:t>
            </a:r>
            <a:endParaRPr kumimoji="1" lang="zh-CN" altLang="en-US" dirty="0"/>
          </a:p>
        </p:txBody>
      </p:sp>
      <p:sp>
        <p:nvSpPr>
          <p:cNvPr id="93" name="文本占位符 86"/>
          <p:cNvSpPr>
            <a:spLocks noGrp="1"/>
          </p:cNvSpPr>
          <p:nvPr>
            <p:ph type="body" sz="quarter" idx="33" hasCustomPrompt="1"/>
          </p:nvPr>
        </p:nvSpPr>
        <p:spPr>
          <a:xfrm>
            <a:off x="861109" y="2995946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861109" y="3459400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100" name="竖排文本占位符 99"/>
          <p:cNvSpPr>
            <a:spLocks noGrp="1"/>
          </p:cNvSpPr>
          <p:nvPr>
            <p:ph type="body" orient="vert" sz="quarter" idx="35" hasCustomPrompt="1"/>
          </p:nvPr>
        </p:nvSpPr>
        <p:spPr>
          <a:xfrm>
            <a:off x="305397" y="2847996"/>
            <a:ext cx="430410" cy="965654"/>
          </a:xfrm>
          <a:prstGeom prst="rect">
            <a:avLst/>
          </a:prstGeom>
        </p:spPr>
        <p:txBody>
          <a:bodyPr vert="eaVert" anchor="ctr" anchorCtr="1"/>
          <a:lstStyle>
            <a:lvl1pPr marL="0" indent="0">
              <a:buNone/>
              <a:defRPr sz="1600" b="0" i="0">
                <a:solidFill>
                  <a:srgbClr val="F177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pic>
        <p:nvPicPr>
          <p:cNvPr id="40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949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軸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5" name="矩形 34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4" name="矩形 33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cxnSp>
        <p:nvCxnSpPr>
          <p:cNvPr id="41" name="直线连接符 40"/>
          <p:cNvCxnSpPr/>
          <p:nvPr userDrawn="1"/>
        </p:nvCxnSpPr>
        <p:spPr>
          <a:xfrm flipH="1" flipV="1">
            <a:off x="651933" y="1534071"/>
            <a:ext cx="4417562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9" name="直线连接符 8"/>
          <p:cNvCxnSpPr/>
          <p:nvPr userDrawn="1"/>
        </p:nvCxnSpPr>
        <p:spPr>
          <a:xfrm flipH="1" flipV="1">
            <a:off x="5114905" y="2008853"/>
            <a:ext cx="4465672" cy="50472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 rot="5400000">
            <a:off x="4973509" y="1638763"/>
            <a:ext cx="448895" cy="256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 rot="5400000">
            <a:off x="4694626" y="2366543"/>
            <a:ext cx="1006661" cy="2569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 rot="5400000">
            <a:off x="4694003" y="3373825"/>
            <a:ext cx="1007907" cy="25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 userDrawn="1"/>
        </p:nvSpPr>
        <p:spPr>
          <a:xfrm rot="10800000">
            <a:off x="5069496" y="4006236"/>
            <a:ext cx="256920" cy="2209452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 userDrawn="1"/>
        </p:nvSpPr>
        <p:spPr>
          <a:xfrm flipV="1">
            <a:off x="1249346" y="5785956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等腰三角形 55"/>
          <p:cNvSpPr/>
          <p:nvPr userDrawn="1"/>
        </p:nvSpPr>
        <p:spPr>
          <a:xfrm rot="16200000">
            <a:off x="4671693" y="1711273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51934" y="1959850"/>
            <a:ext cx="4051727" cy="3142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651933" y="2274083"/>
            <a:ext cx="4051728" cy="6109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3856507" y="1609459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cxnSp>
        <p:nvCxnSpPr>
          <p:cNvPr id="37" name="直线连接符 36"/>
          <p:cNvCxnSpPr/>
          <p:nvPr userDrawn="1"/>
        </p:nvCxnSpPr>
        <p:spPr>
          <a:xfrm flipH="1">
            <a:off x="651935" y="2998328"/>
            <a:ext cx="4462971" cy="0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 userDrawn="1"/>
        </p:nvCxnSpPr>
        <p:spPr>
          <a:xfrm flipH="1" flipV="1">
            <a:off x="5326416" y="4006236"/>
            <a:ext cx="4254161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13"/>
          <p:cNvSpPr>
            <a:spLocks noGrp="1"/>
          </p:cNvSpPr>
          <p:nvPr>
            <p:ph type="body" sz="quarter" idx="35" hasCustomPrompt="1"/>
          </p:nvPr>
        </p:nvSpPr>
        <p:spPr>
          <a:xfrm>
            <a:off x="4565150" y="1067403"/>
            <a:ext cx="1137795" cy="3615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accent1"/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sp>
        <p:nvSpPr>
          <p:cNvPr id="44" name="文本占位符 86"/>
          <p:cNvSpPr>
            <a:spLocks noGrp="1"/>
          </p:cNvSpPr>
          <p:nvPr>
            <p:ph type="body" sz="quarter" idx="36" hasCustomPrompt="1"/>
          </p:nvPr>
        </p:nvSpPr>
        <p:spPr>
          <a:xfrm>
            <a:off x="3047433" y="1609459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49" name="文本占位符 65"/>
          <p:cNvSpPr>
            <a:spLocks noGrp="1"/>
          </p:cNvSpPr>
          <p:nvPr>
            <p:ph type="body" sz="quarter" idx="37" hasCustomPrompt="1"/>
          </p:nvPr>
        </p:nvSpPr>
        <p:spPr>
          <a:xfrm>
            <a:off x="5784162" y="2506156"/>
            <a:ext cx="3796414" cy="3182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50" name="文本占位符 74"/>
          <p:cNvSpPr>
            <a:spLocks noGrp="1"/>
          </p:cNvSpPr>
          <p:nvPr>
            <p:ph type="body" sz="quarter" idx="38" hasCustomPrompt="1"/>
          </p:nvPr>
        </p:nvSpPr>
        <p:spPr>
          <a:xfrm>
            <a:off x="5784161" y="2824451"/>
            <a:ext cx="3796415" cy="969205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51" name="文本占位符 86"/>
          <p:cNvSpPr>
            <a:spLocks noGrp="1"/>
          </p:cNvSpPr>
          <p:nvPr>
            <p:ph type="body" sz="quarter" idx="39" hasCustomPrompt="1"/>
          </p:nvPr>
        </p:nvSpPr>
        <p:spPr>
          <a:xfrm>
            <a:off x="6593236" y="2171026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52" name="文本占位符 86"/>
          <p:cNvSpPr>
            <a:spLocks noGrp="1"/>
          </p:cNvSpPr>
          <p:nvPr>
            <p:ph type="body" sz="quarter" idx="40" hasCustomPrompt="1"/>
          </p:nvPr>
        </p:nvSpPr>
        <p:spPr>
          <a:xfrm>
            <a:off x="5784162" y="2171026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54" name="等腰三角形 53"/>
          <p:cNvSpPr/>
          <p:nvPr userDrawn="1"/>
        </p:nvSpPr>
        <p:spPr>
          <a:xfrm rot="5400000">
            <a:off x="5372624" y="2244112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本占位符 86"/>
          <p:cNvSpPr>
            <a:spLocks noGrp="1"/>
          </p:cNvSpPr>
          <p:nvPr>
            <p:ph type="body" sz="quarter" idx="43" hasCustomPrompt="1"/>
          </p:nvPr>
        </p:nvSpPr>
        <p:spPr>
          <a:xfrm>
            <a:off x="3856509" y="3126727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61" name="文本占位符 86"/>
          <p:cNvSpPr>
            <a:spLocks noGrp="1"/>
          </p:cNvSpPr>
          <p:nvPr>
            <p:ph type="body" sz="quarter" idx="44" hasCustomPrompt="1"/>
          </p:nvPr>
        </p:nvSpPr>
        <p:spPr>
          <a:xfrm>
            <a:off x="3047434" y="3126727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62" name="等腰三角形 61"/>
          <p:cNvSpPr/>
          <p:nvPr userDrawn="1"/>
        </p:nvSpPr>
        <p:spPr>
          <a:xfrm rot="16200000">
            <a:off x="4671693" y="3213280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等腰三角形 62"/>
          <p:cNvSpPr/>
          <p:nvPr userDrawn="1"/>
        </p:nvSpPr>
        <p:spPr>
          <a:xfrm rot="5400000">
            <a:off x="5372624" y="4229080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本占位符 65"/>
          <p:cNvSpPr>
            <a:spLocks noGrp="1"/>
          </p:cNvSpPr>
          <p:nvPr>
            <p:ph type="body" sz="quarter" idx="45" hasCustomPrompt="1"/>
          </p:nvPr>
        </p:nvSpPr>
        <p:spPr>
          <a:xfrm>
            <a:off x="5784163" y="4643495"/>
            <a:ext cx="3796413" cy="3182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5" name="文本占位符 74"/>
          <p:cNvSpPr>
            <a:spLocks noGrp="1"/>
          </p:cNvSpPr>
          <p:nvPr>
            <p:ph type="body" sz="quarter" idx="46" hasCustomPrompt="1"/>
          </p:nvPr>
        </p:nvSpPr>
        <p:spPr>
          <a:xfrm>
            <a:off x="5784163" y="4976459"/>
            <a:ext cx="3796414" cy="79713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0" name="文本占位符 86"/>
          <p:cNvSpPr>
            <a:spLocks noGrp="1"/>
          </p:cNvSpPr>
          <p:nvPr>
            <p:ph type="body" sz="quarter" idx="47" hasCustomPrompt="1"/>
          </p:nvPr>
        </p:nvSpPr>
        <p:spPr>
          <a:xfrm>
            <a:off x="6593238" y="4150962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71" name="文本占位符 86"/>
          <p:cNvSpPr>
            <a:spLocks noGrp="1"/>
          </p:cNvSpPr>
          <p:nvPr>
            <p:ph type="body" sz="quarter" idx="48" hasCustomPrompt="1"/>
          </p:nvPr>
        </p:nvSpPr>
        <p:spPr>
          <a:xfrm>
            <a:off x="5784163" y="4150962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72" name="文本占位符 65"/>
          <p:cNvSpPr>
            <a:spLocks noGrp="1"/>
          </p:cNvSpPr>
          <p:nvPr>
            <p:ph type="body" sz="quarter" idx="49" hasCustomPrompt="1"/>
          </p:nvPr>
        </p:nvSpPr>
        <p:spPr>
          <a:xfrm>
            <a:off x="651932" y="3475361"/>
            <a:ext cx="4051727" cy="3182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3" name="文本占位符 74"/>
          <p:cNvSpPr>
            <a:spLocks noGrp="1"/>
          </p:cNvSpPr>
          <p:nvPr>
            <p:ph type="body" sz="quarter" idx="50" hasCustomPrompt="1"/>
          </p:nvPr>
        </p:nvSpPr>
        <p:spPr>
          <a:xfrm>
            <a:off x="651934" y="3793656"/>
            <a:ext cx="4051727" cy="849839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4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651935" y="4834987"/>
            <a:ext cx="4051727" cy="9386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  <p:pic>
        <p:nvPicPr>
          <p:cNvPr id="3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820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項目列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6" name="矩形 15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5" name="矩形 14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1" name="五边形 20"/>
          <p:cNvSpPr/>
          <p:nvPr userDrawn="1"/>
        </p:nvSpPr>
        <p:spPr>
          <a:xfrm>
            <a:off x="471611" y="1280826"/>
            <a:ext cx="2781585" cy="1406895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592824" y="1397266"/>
            <a:ext cx="1884873" cy="119029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4" name="单圆角矩形 23"/>
          <p:cNvSpPr/>
          <p:nvPr userDrawn="1"/>
        </p:nvSpPr>
        <p:spPr>
          <a:xfrm>
            <a:off x="2926759" y="1280826"/>
            <a:ext cx="6879963" cy="1406895"/>
          </a:xfrm>
          <a:prstGeom prst="round1Rect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五边形 42"/>
          <p:cNvSpPr/>
          <p:nvPr userDrawn="1"/>
        </p:nvSpPr>
        <p:spPr>
          <a:xfrm>
            <a:off x="471611" y="2858936"/>
            <a:ext cx="2781585" cy="1406895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592824" y="2975376"/>
            <a:ext cx="1884873" cy="119029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45" name="单圆角矩形 44"/>
          <p:cNvSpPr/>
          <p:nvPr userDrawn="1"/>
        </p:nvSpPr>
        <p:spPr>
          <a:xfrm>
            <a:off x="2926759" y="2858936"/>
            <a:ext cx="6879963" cy="1406895"/>
          </a:xfrm>
          <a:prstGeom prst="round1Rect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五边形 45"/>
          <p:cNvSpPr/>
          <p:nvPr userDrawn="1"/>
        </p:nvSpPr>
        <p:spPr>
          <a:xfrm>
            <a:off x="471611" y="4424718"/>
            <a:ext cx="2781585" cy="1406895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2824" y="4541158"/>
            <a:ext cx="1884873" cy="119029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48" name="单圆角矩形 47"/>
          <p:cNvSpPr/>
          <p:nvPr userDrawn="1"/>
        </p:nvSpPr>
        <p:spPr>
          <a:xfrm>
            <a:off x="2926759" y="4424718"/>
            <a:ext cx="6879963" cy="1406895"/>
          </a:xfrm>
          <a:prstGeom prst="round1Rect">
            <a:avLst/>
          </a:prstGeom>
          <a:noFill/>
          <a:ln w="19050" cmpd="sng">
            <a:solidFill>
              <a:schemeClr val="accent4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本占位符 49"/>
          <p:cNvSpPr>
            <a:spLocks noGrp="1"/>
          </p:cNvSpPr>
          <p:nvPr>
            <p:ph type="body" sz="quarter" idx="14" hasCustomPrompt="1"/>
          </p:nvPr>
        </p:nvSpPr>
        <p:spPr>
          <a:xfrm>
            <a:off x="3253978" y="1439541"/>
            <a:ext cx="6345437" cy="11906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51" name="文本占位符 49"/>
          <p:cNvSpPr>
            <a:spLocks noGrp="1"/>
          </p:cNvSpPr>
          <p:nvPr>
            <p:ph type="body" sz="quarter" idx="15" hasCustomPrompt="1"/>
          </p:nvPr>
        </p:nvSpPr>
        <p:spPr>
          <a:xfrm>
            <a:off x="3253978" y="2999706"/>
            <a:ext cx="6345437" cy="11906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sp>
        <p:nvSpPr>
          <p:cNvPr id="52" name="文本占位符 49"/>
          <p:cNvSpPr>
            <a:spLocks noGrp="1"/>
          </p:cNvSpPr>
          <p:nvPr>
            <p:ph type="body" sz="quarter" idx="16" hasCustomPrompt="1"/>
          </p:nvPr>
        </p:nvSpPr>
        <p:spPr>
          <a:xfrm>
            <a:off x="3253978" y="4581907"/>
            <a:ext cx="6345437" cy="11906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charset="2"/>
              <a:buChar char="l"/>
              <a:tabLst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pic>
        <p:nvPicPr>
          <p:cNvPr id="1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47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橫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53" name="矩形 52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52" name="矩形 51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cxnSp>
        <p:nvCxnSpPr>
          <p:cNvPr id="136" name="直线连接符 135"/>
          <p:cNvCxnSpPr/>
          <p:nvPr userDrawn="1"/>
        </p:nvCxnSpPr>
        <p:spPr>
          <a:xfrm>
            <a:off x="5261571" y="5828244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直线连接符 136"/>
          <p:cNvCxnSpPr/>
          <p:nvPr userDrawn="1"/>
        </p:nvCxnSpPr>
        <p:spPr>
          <a:xfrm>
            <a:off x="5261571" y="467845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8" name="直线连接符 137"/>
          <p:cNvCxnSpPr/>
          <p:nvPr userDrawn="1"/>
        </p:nvCxnSpPr>
        <p:spPr>
          <a:xfrm>
            <a:off x="5265442" y="4678453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直线连接符 132"/>
          <p:cNvCxnSpPr/>
          <p:nvPr userDrawn="1"/>
        </p:nvCxnSpPr>
        <p:spPr>
          <a:xfrm>
            <a:off x="5261571" y="4135269"/>
            <a:ext cx="416586" cy="0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线连接符 133"/>
          <p:cNvCxnSpPr/>
          <p:nvPr userDrawn="1"/>
        </p:nvCxnSpPr>
        <p:spPr>
          <a:xfrm>
            <a:off x="5261571" y="2985477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直线连接符 125"/>
          <p:cNvCxnSpPr/>
          <p:nvPr userDrawn="1"/>
        </p:nvCxnSpPr>
        <p:spPr>
          <a:xfrm>
            <a:off x="5261571" y="244519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直线连接符 124"/>
          <p:cNvCxnSpPr/>
          <p:nvPr userDrawn="1"/>
        </p:nvCxnSpPr>
        <p:spPr>
          <a:xfrm>
            <a:off x="5261571" y="1295400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 userDrawn="1"/>
        </p:nvCxnSpPr>
        <p:spPr>
          <a:xfrm>
            <a:off x="2926457" y="1838135"/>
            <a:ext cx="258246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直线连接符 77"/>
          <p:cNvCxnSpPr>
            <a:endCxn id="91" idx="1"/>
          </p:cNvCxnSpPr>
          <p:nvPr userDrawn="1"/>
        </p:nvCxnSpPr>
        <p:spPr>
          <a:xfrm flipV="1">
            <a:off x="2925845" y="5228995"/>
            <a:ext cx="2525934" cy="13599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直线连接符 66"/>
          <p:cNvCxnSpPr/>
          <p:nvPr userDrawn="1"/>
        </p:nvCxnSpPr>
        <p:spPr>
          <a:xfrm>
            <a:off x="2753579" y="3565007"/>
            <a:ext cx="2928449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4" name="单圆角矩形 3"/>
          <p:cNvSpPr/>
          <p:nvPr userDrawn="1"/>
        </p:nvSpPr>
        <p:spPr>
          <a:xfrm>
            <a:off x="471611" y="3315239"/>
            <a:ext cx="2274824" cy="480487"/>
          </a:xfrm>
          <a:prstGeom prst="round1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3290426"/>
            <a:ext cx="2274825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" name="单圆角矩形 8"/>
          <p:cNvSpPr/>
          <p:nvPr userDrawn="1"/>
        </p:nvSpPr>
        <p:spPr>
          <a:xfrm>
            <a:off x="3102596" y="1626572"/>
            <a:ext cx="1983537" cy="48048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单圆角矩形 11"/>
          <p:cNvSpPr/>
          <p:nvPr userDrawn="1"/>
        </p:nvSpPr>
        <p:spPr>
          <a:xfrm>
            <a:off x="3102596" y="3315239"/>
            <a:ext cx="1983537" cy="480487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单圆角矩形 12"/>
          <p:cNvSpPr/>
          <p:nvPr userDrawn="1"/>
        </p:nvSpPr>
        <p:spPr>
          <a:xfrm>
            <a:off x="3102596" y="5000217"/>
            <a:ext cx="1983537" cy="48048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2597" y="1603385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3102597" y="3290426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3102597" y="4975519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47" name="单圆角矩形 46"/>
          <p:cNvSpPr/>
          <p:nvPr userDrawn="1"/>
        </p:nvSpPr>
        <p:spPr>
          <a:xfrm>
            <a:off x="5451778" y="1119202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单圆角矩形 47"/>
          <p:cNvSpPr/>
          <p:nvPr userDrawn="1"/>
        </p:nvSpPr>
        <p:spPr>
          <a:xfrm>
            <a:off x="5451778" y="1686125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rgbClr val="25837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单圆角矩形 48"/>
          <p:cNvSpPr/>
          <p:nvPr userDrawn="1"/>
        </p:nvSpPr>
        <p:spPr>
          <a:xfrm>
            <a:off x="5451778" y="2248168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单圆角矩形 58"/>
          <p:cNvSpPr/>
          <p:nvPr userDrawn="1"/>
        </p:nvSpPr>
        <p:spPr>
          <a:xfrm>
            <a:off x="5451778" y="2799628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单圆角矩形 59"/>
          <p:cNvSpPr/>
          <p:nvPr userDrawn="1"/>
        </p:nvSpPr>
        <p:spPr>
          <a:xfrm>
            <a:off x="5451778" y="3366551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单圆角矩形 60"/>
          <p:cNvSpPr/>
          <p:nvPr userDrawn="1"/>
        </p:nvSpPr>
        <p:spPr>
          <a:xfrm>
            <a:off x="5451778" y="3928594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单圆角矩形 61"/>
          <p:cNvSpPr/>
          <p:nvPr userDrawn="1"/>
        </p:nvSpPr>
        <p:spPr>
          <a:xfrm>
            <a:off x="5451778" y="4488817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单圆角矩形 62"/>
          <p:cNvSpPr/>
          <p:nvPr userDrawn="1"/>
        </p:nvSpPr>
        <p:spPr>
          <a:xfrm>
            <a:off x="5451778" y="5055740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单圆角矩形 63"/>
          <p:cNvSpPr/>
          <p:nvPr userDrawn="1"/>
        </p:nvSpPr>
        <p:spPr>
          <a:xfrm>
            <a:off x="5451778" y="5617783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9" name="直线连接符 68"/>
          <p:cNvCxnSpPr/>
          <p:nvPr userDrawn="1"/>
        </p:nvCxnSpPr>
        <p:spPr>
          <a:xfrm>
            <a:off x="2930639" y="1831785"/>
            <a:ext cx="0" cy="3419332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5451779" y="1077878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5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51779" y="1646117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6" name="文本占位符 6"/>
          <p:cNvSpPr>
            <a:spLocks noGrp="1"/>
          </p:cNvSpPr>
          <p:nvPr>
            <p:ph type="body" sz="quarter" idx="16" hasCustomPrompt="1"/>
          </p:nvPr>
        </p:nvSpPr>
        <p:spPr>
          <a:xfrm>
            <a:off x="5451779" y="2206844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7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51779" y="2758304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8" name="文本占位符 6"/>
          <p:cNvSpPr>
            <a:spLocks noGrp="1"/>
          </p:cNvSpPr>
          <p:nvPr>
            <p:ph type="body" sz="quarter" idx="18" hasCustomPrompt="1"/>
          </p:nvPr>
        </p:nvSpPr>
        <p:spPr>
          <a:xfrm>
            <a:off x="5451779" y="3325227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9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51779" y="3887270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C855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0" name="文本占位符 6"/>
          <p:cNvSpPr>
            <a:spLocks noGrp="1"/>
          </p:cNvSpPr>
          <p:nvPr>
            <p:ph type="body" sz="quarter" idx="20" hasCustomPrompt="1"/>
          </p:nvPr>
        </p:nvSpPr>
        <p:spPr>
          <a:xfrm>
            <a:off x="5451779" y="4447493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51779" y="5014157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2" name="文本占位符 6"/>
          <p:cNvSpPr>
            <a:spLocks noGrp="1"/>
          </p:cNvSpPr>
          <p:nvPr>
            <p:ph type="body" sz="quarter" idx="22" hasCustomPrompt="1"/>
          </p:nvPr>
        </p:nvSpPr>
        <p:spPr>
          <a:xfrm>
            <a:off x="5451779" y="5570758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3" name="五边形 92"/>
          <p:cNvSpPr/>
          <p:nvPr userDrawn="1"/>
        </p:nvSpPr>
        <p:spPr>
          <a:xfrm rot="10800000">
            <a:off x="8056312" y="1077878"/>
            <a:ext cx="1750410" cy="1558640"/>
          </a:xfrm>
          <a:prstGeom prst="homePlate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五边形 93"/>
          <p:cNvSpPr/>
          <p:nvPr userDrawn="1"/>
        </p:nvSpPr>
        <p:spPr>
          <a:xfrm rot="10800000">
            <a:off x="8056312" y="2799626"/>
            <a:ext cx="1750410" cy="1517317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五边形 95"/>
          <p:cNvSpPr/>
          <p:nvPr userDrawn="1"/>
        </p:nvSpPr>
        <p:spPr>
          <a:xfrm rot="10800000">
            <a:off x="8056312" y="4508486"/>
            <a:ext cx="1750410" cy="1491946"/>
          </a:xfrm>
          <a:prstGeom prst="homePlate">
            <a:avLst/>
          </a:prstGeom>
          <a:noFill/>
          <a:ln w="19050" cmpd="sng">
            <a:solidFill>
              <a:srgbClr val="656565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8684733" y="1411735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4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8" name="文本占位符 6"/>
          <p:cNvSpPr>
            <a:spLocks noGrp="1"/>
          </p:cNvSpPr>
          <p:nvPr>
            <p:ph type="body" sz="quarter" idx="24" hasCustomPrompt="1"/>
          </p:nvPr>
        </p:nvSpPr>
        <p:spPr>
          <a:xfrm>
            <a:off x="8684733" y="3150184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9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8684733" y="4824377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</a:t>
            </a:r>
            <a:endParaRPr kumimoji="1" lang="zh-CN" altLang="en-US" dirty="0"/>
          </a:p>
        </p:txBody>
      </p:sp>
      <p:sp>
        <p:nvSpPr>
          <p:cNvPr id="101" name="五边形 100"/>
          <p:cNvSpPr/>
          <p:nvPr userDrawn="1"/>
        </p:nvSpPr>
        <p:spPr>
          <a:xfrm rot="16200000">
            <a:off x="847059" y="3581325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本占位符 6"/>
          <p:cNvSpPr>
            <a:spLocks noGrp="1"/>
          </p:cNvSpPr>
          <p:nvPr>
            <p:ph type="body" sz="quarter" idx="26" hasCustomPrompt="1"/>
          </p:nvPr>
        </p:nvSpPr>
        <p:spPr>
          <a:xfrm>
            <a:off x="471612" y="4707759"/>
            <a:ext cx="2274823" cy="77294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sp>
        <p:nvSpPr>
          <p:cNvPr id="103" name="五边形 102"/>
          <p:cNvSpPr/>
          <p:nvPr userDrawn="1"/>
        </p:nvSpPr>
        <p:spPr>
          <a:xfrm rot="5400000">
            <a:off x="847059" y="1226573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ㄒ</a:t>
            </a:r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本占位符 6"/>
          <p:cNvSpPr>
            <a:spLocks noGrp="1"/>
          </p:cNvSpPr>
          <p:nvPr>
            <p:ph type="body" sz="quarter" idx="27" hasCustomPrompt="1"/>
          </p:nvPr>
        </p:nvSpPr>
        <p:spPr>
          <a:xfrm>
            <a:off x="471612" y="1591040"/>
            <a:ext cx="2274823" cy="77294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cxnSp>
        <p:nvCxnSpPr>
          <p:cNvPr id="105" name="直线连接符 104"/>
          <p:cNvCxnSpPr/>
          <p:nvPr userDrawn="1"/>
        </p:nvCxnSpPr>
        <p:spPr>
          <a:xfrm>
            <a:off x="5265442" y="1295400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直线连接符 134"/>
          <p:cNvCxnSpPr/>
          <p:nvPr userDrawn="1"/>
        </p:nvCxnSpPr>
        <p:spPr>
          <a:xfrm>
            <a:off x="5265442" y="2985478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754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23" name="矩形 122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22" name="矩形 121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 userDrawn="1"/>
        </p:nvSpPr>
        <p:spPr>
          <a:xfrm>
            <a:off x="470807" y="1489076"/>
            <a:ext cx="1777689" cy="57209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29630" y="2229146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29630" y="2958686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729630" y="3688222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729630" y="4431271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729630" y="5160810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486812" y="2061689"/>
            <a:ext cx="0" cy="3450381"/>
          </a:xfrm>
          <a:prstGeom prst="line">
            <a:avLst/>
          </a:prstGeom>
          <a:ln w="12700" cmpd="sng"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线连接符 20"/>
          <p:cNvCxnSpPr>
            <a:endCxn id="4" idx="1"/>
          </p:cNvCxnSpPr>
          <p:nvPr userDrawn="1"/>
        </p:nvCxnSpPr>
        <p:spPr>
          <a:xfrm flipV="1">
            <a:off x="471612" y="2539875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线连接符 21"/>
          <p:cNvCxnSpPr/>
          <p:nvPr userDrawn="1"/>
        </p:nvCxnSpPr>
        <p:spPr>
          <a:xfrm flipV="1">
            <a:off x="471612" y="3285110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线连接符 22"/>
          <p:cNvCxnSpPr/>
          <p:nvPr userDrawn="1"/>
        </p:nvCxnSpPr>
        <p:spPr>
          <a:xfrm flipV="1">
            <a:off x="471612" y="3998856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 userDrawn="1"/>
        </p:nvCxnSpPr>
        <p:spPr>
          <a:xfrm flipV="1">
            <a:off x="471612" y="4754587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 userDrawn="1"/>
        </p:nvCxnSpPr>
        <p:spPr>
          <a:xfrm flipV="1">
            <a:off x="471612" y="5511847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471487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8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729630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0" name="文本占位符 26"/>
          <p:cNvSpPr>
            <a:spLocks noGrp="1"/>
          </p:cNvSpPr>
          <p:nvPr>
            <p:ph type="body" sz="quarter" idx="12" hasCustomPrompt="1"/>
          </p:nvPr>
        </p:nvSpPr>
        <p:spPr>
          <a:xfrm>
            <a:off x="729630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1" name="文本占位符 26"/>
          <p:cNvSpPr>
            <a:spLocks noGrp="1"/>
          </p:cNvSpPr>
          <p:nvPr>
            <p:ph type="body" sz="quarter" idx="13" hasCustomPrompt="1"/>
          </p:nvPr>
        </p:nvSpPr>
        <p:spPr>
          <a:xfrm>
            <a:off x="729630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2" name="文本占位符 26"/>
          <p:cNvSpPr>
            <a:spLocks noGrp="1"/>
          </p:cNvSpPr>
          <p:nvPr>
            <p:ph type="body" sz="quarter" idx="14" hasCustomPrompt="1"/>
          </p:nvPr>
        </p:nvSpPr>
        <p:spPr>
          <a:xfrm>
            <a:off x="729630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3" name="文本占位符 26"/>
          <p:cNvSpPr>
            <a:spLocks noGrp="1"/>
          </p:cNvSpPr>
          <p:nvPr>
            <p:ph type="body" sz="quarter" idx="15" hasCustomPrompt="1"/>
          </p:nvPr>
        </p:nvSpPr>
        <p:spPr>
          <a:xfrm>
            <a:off x="729630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2979827" y="1489076"/>
            <a:ext cx="1777689" cy="57209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矩形 68"/>
          <p:cNvSpPr/>
          <p:nvPr userDrawn="1"/>
        </p:nvSpPr>
        <p:spPr>
          <a:xfrm>
            <a:off x="3238650" y="2229146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 69"/>
          <p:cNvSpPr/>
          <p:nvPr userDrawn="1"/>
        </p:nvSpPr>
        <p:spPr>
          <a:xfrm>
            <a:off x="3238650" y="2958686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 70"/>
          <p:cNvSpPr/>
          <p:nvPr userDrawn="1"/>
        </p:nvSpPr>
        <p:spPr>
          <a:xfrm>
            <a:off x="3238650" y="3688222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 71"/>
          <p:cNvSpPr/>
          <p:nvPr userDrawn="1"/>
        </p:nvSpPr>
        <p:spPr>
          <a:xfrm>
            <a:off x="3238650" y="4431271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 72"/>
          <p:cNvSpPr/>
          <p:nvPr userDrawn="1"/>
        </p:nvSpPr>
        <p:spPr>
          <a:xfrm>
            <a:off x="3238650" y="5160810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4" name="直线连接符 73"/>
          <p:cNvCxnSpPr/>
          <p:nvPr userDrawn="1"/>
        </p:nvCxnSpPr>
        <p:spPr>
          <a:xfrm>
            <a:off x="2995832" y="2061689"/>
            <a:ext cx="0" cy="3450381"/>
          </a:xfrm>
          <a:prstGeom prst="line">
            <a:avLst/>
          </a:prstGeom>
          <a:ln w="12700" cmpd="sng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直线连接符 74"/>
          <p:cNvCxnSpPr>
            <a:endCxn id="69" idx="1"/>
          </p:cNvCxnSpPr>
          <p:nvPr userDrawn="1"/>
        </p:nvCxnSpPr>
        <p:spPr>
          <a:xfrm flipV="1">
            <a:off x="2980632" y="2539875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直线连接符 75"/>
          <p:cNvCxnSpPr/>
          <p:nvPr userDrawn="1"/>
        </p:nvCxnSpPr>
        <p:spPr>
          <a:xfrm flipV="1">
            <a:off x="2980632" y="3285110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直线连接符 76"/>
          <p:cNvCxnSpPr/>
          <p:nvPr userDrawn="1"/>
        </p:nvCxnSpPr>
        <p:spPr>
          <a:xfrm flipV="1">
            <a:off x="2980632" y="3998856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直线连接符 77"/>
          <p:cNvCxnSpPr/>
          <p:nvPr userDrawn="1"/>
        </p:nvCxnSpPr>
        <p:spPr>
          <a:xfrm flipV="1">
            <a:off x="2980632" y="4754587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直线连接符 78"/>
          <p:cNvCxnSpPr/>
          <p:nvPr userDrawn="1"/>
        </p:nvCxnSpPr>
        <p:spPr>
          <a:xfrm flipV="1">
            <a:off x="2980632" y="5511847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2980507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1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3238650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2" name="文本占位符 26"/>
          <p:cNvSpPr>
            <a:spLocks noGrp="1"/>
          </p:cNvSpPr>
          <p:nvPr>
            <p:ph type="body" sz="quarter" idx="18" hasCustomPrompt="1"/>
          </p:nvPr>
        </p:nvSpPr>
        <p:spPr>
          <a:xfrm>
            <a:off x="3238650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3" name="文本占位符 26"/>
          <p:cNvSpPr>
            <a:spLocks noGrp="1"/>
          </p:cNvSpPr>
          <p:nvPr>
            <p:ph type="body" sz="quarter" idx="19" hasCustomPrompt="1"/>
          </p:nvPr>
        </p:nvSpPr>
        <p:spPr>
          <a:xfrm>
            <a:off x="3238650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4" name="文本占位符 26"/>
          <p:cNvSpPr>
            <a:spLocks noGrp="1"/>
          </p:cNvSpPr>
          <p:nvPr>
            <p:ph type="body" sz="quarter" idx="20" hasCustomPrompt="1"/>
          </p:nvPr>
        </p:nvSpPr>
        <p:spPr>
          <a:xfrm>
            <a:off x="3238650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5" name="文本占位符 26"/>
          <p:cNvSpPr>
            <a:spLocks noGrp="1"/>
          </p:cNvSpPr>
          <p:nvPr>
            <p:ph type="body" sz="quarter" idx="21" hasCustomPrompt="1"/>
          </p:nvPr>
        </p:nvSpPr>
        <p:spPr>
          <a:xfrm>
            <a:off x="3238650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5508926" y="1489076"/>
            <a:ext cx="1777689" cy="572097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/>
          <p:cNvSpPr/>
          <p:nvPr userDrawn="1"/>
        </p:nvSpPr>
        <p:spPr>
          <a:xfrm>
            <a:off x="5767749" y="2229146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矩形 87"/>
          <p:cNvSpPr/>
          <p:nvPr userDrawn="1"/>
        </p:nvSpPr>
        <p:spPr>
          <a:xfrm>
            <a:off x="5767749" y="2958686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矩形 88"/>
          <p:cNvSpPr/>
          <p:nvPr userDrawn="1"/>
        </p:nvSpPr>
        <p:spPr>
          <a:xfrm>
            <a:off x="5767749" y="3688222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矩形 89"/>
          <p:cNvSpPr/>
          <p:nvPr userDrawn="1"/>
        </p:nvSpPr>
        <p:spPr>
          <a:xfrm>
            <a:off x="5767749" y="4431271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矩形 90"/>
          <p:cNvSpPr/>
          <p:nvPr userDrawn="1"/>
        </p:nvSpPr>
        <p:spPr>
          <a:xfrm>
            <a:off x="5767749" y="5160810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2" name="直线连接符 91"/>
          <p:cNvCxnSpPr/>
          <p:nvPr userDrawn="1"/>
        </p:nvCxnSpPr>
        <p:spPr>
          <a:xfrm>
            <a:off x="5524931" y="2061689"/>
            <a:ext cx="0" cy="3450381"/>
          </a:xfrm>
          <a:prstGeom prst="line">
            <a:avLst/>
          </a:prstGeom>
          <a:ln w="12700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3" name="直线连接符 92"/>
          <p:cNvCxnSpPr>
            <a:endCxn id="87" idx="1"/>
          </p:cNvCxnSpPr>
          <p:nvPr userDrawn="1"/>
        </p:nvCxnSpPr>
        <p:spPr>
          <a:xfrm flipV="1">
            <a:off x="5509731" y="2539875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4" name="直线连接符 93"/>
          <p:cNvCxnSpPr/>
          <p:nvPr userDrawn="1"/>
        </p:nvCxnSpPr>
        <p:spPr>
          <a:xfrm flipV="1">
            <a:off x="5509731" y="3285110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直线连接符 94"/>
          <p:cNvCxnSpPr/>
          <p:nvPr userDrawn="1"/>
        </p:nvCxnSpPr>
        <p:spPr>
          <a:xfrm flipV="1">
            <a:off x="5509731" y="3998856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直线连接符 95"/>
          <p:cNvCxnSpPr/>
          <p:nvPr userDrawn="1"/>
        </p:nvCxnSpPr>
        <p:spPr>
          <a:xfrm flipV="1">
            <a:off x="5509731" y="4754587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直线连接符 96"/>
          <p:cNvCxnSpPr/>
          <p:nvPr userDrawn="1"/>
        </p:nvCxnSpPr>
        <p:spPr>
          <a:xfrm flipV="1">
            <a:off x="5509731" y="5511847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5509606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99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5767749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0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5767749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1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5767749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2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767749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5767749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4" name="单圆角矩形 103"/>
          <p:cNvSpPr/>
          <p:nvPr userDrawn="1"/>
        </p:nvSpPr>
        <p:spPr>
          <a:xfrm>
            <a:off x="8028228" y="1489076"/>
            <a:ext cx="1777689" cy="57209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矩形 104"/>
          <p:cNvSpPr/>
          <p:nvPr userDrawn="1"/>
        </p:nvSpPr>
        <p:spPr>
          <a:xfrm>
            <a:off x="8287051" y="2229146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矩形 105"/>
          <p:cNvSpPr/>
          <p:nvPr userDrawn="1"/>
        </p:nvSpPr>
        <p:spPr>
          <a:xfrm>
            <a:off x="8287051" y="2958686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矩形 106"/>
          <p:cNvSpPr/>
          <p:nvPr userDrawn="1"/>
        </p:nvSpPr>
        <p:spPr>
          <a:xfrm>
            <a:off x="8287051" y="3688222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矩形 107"/>
          <p:cNvSpPr/>
          <p:nvPr userDrawn="1"/>
        </p:nvSpPr>
        <p:spPr>
          <a:xfrm>
            <a:off x="8287051" y="4431271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矩形 108"/>
          <p:cNvSpPr/>
          <p:nvPr userDrawn="1"/>
        </p:nvSpPr>
        <p:spPr>
          <a:xfrm>
            <a:off x="8287051" y="5160810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0" name="直线连接符 109"/>
          <p:cNvCxnSpPr/>
          <p:nvPr userDrawn="1"/>
        </p:nvCxnSpPr>
        <p:spPr>
          <a:xfrm>
            <a:off x="8044234" y="2061689"/>
            <a:ext cx="0" cy="3450381"/>
          </a:xfrm>
          <a:prstGeom prst="line">
            <a:avLst/>
          </a:prstGeom>
          <a:ln w="12700" cmpd="sng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1" name="直线连接符 110"/>
          <p:cNvCxnSpPr>
            <a:endCxn id="105" idx="1"/>
          </p:cNvCxnSpPr>
          <p:nvPr userDrawn="1"/>
        </p:nvCxnSpPr>
        <p:spPr>
          <a:xfrm flipV="1">
            <a:off x="8029033" y="2539875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 userDrawn="1"/>
        </p:nvCxnSpPr>
        <p:spPr>
          <a:xfrm flipV="1">
            <a:off x="8029033" y="3285110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3" name="直线连接符 112"/>
          <p:cNvCxnSpPr/>
          <p:nvPr userDrawn="1"/>
        </p:nvCxnSpPr>
        <p:spPr>
          <a:xfrm flipV="1">
            <a:off x="8029033" y="3998856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直线连接符 113"/>
          <p:cNvCxnSpPr/>
          <p:nvPr userDrawn="1"/>
        </p:nvCxnSpPr>
        <p:spPr>
          <a:xfrm flipV="1">
            <a:off x="8029033" y="4754587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5" name="直线连接符 114"/>
          <p:cNvCxnSpPr/>
          <p:nvPr userDrawn="1"/>
        </p:nvCxnSpPr>
        <p:spPr>
          <a:xfrm flipV="1">
            <a:off x="8029033" y="5511847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8028909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7" name="文本占位符 26"/>
          <p:cNvSpPr>
            <a:spLocks noGrp="1"/>
          </p:cNvSpPr>
          <p:nvPr>
            <p:ph type="body" sz="quarter" idx="29" hasCustomPrompt="1"/>
          </p:nvPr>
        </p:nvSpPr>
        <p:spPr>
          <a:xfrm>
            <a:off x="8287051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8" name="文本占位符 26"/>
          <p:cNvSpPr>
            <a:spLocks noGrp="1"/>
          </p:cNvSpPr>
          <p:nvPr>
            <p:ph type="body" sz="quarter" idx="30" hasCustomPrompt="1"/>
          </p:nvPr>
        </p:nvSpPr>
        <p:spPr>
          <a:xfrm>
            <a:off x="8287051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9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8287051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0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8287051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1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8287051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pic>
        <p:nvPicPr>
          <p:cNvPr id="124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60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7" name="矩形 36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6" name="矩形 35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 userDrawn="1"/>
        </p:nvSpPr>
        <p:spPr>
          <a:xfrm>
            <a:off x="662363" y="2594270"/>
            <a:ext cx="1777689" cy="57209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663043" y="2562423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661559" y="3830391"/>
            <a:ext cx="1777689" cy="57209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662239" y="3798544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663167" y="5097367"/>
            <a:ext cx="1777689" cy="57209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663848" y="5065520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2845881" y="1314758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6" name="矩形 25"/>
          <p:cNvSpPr/>
          <p:nvPr userDrawn="1"/>
        </p:nvSpPr>
        <p:spPr>
          <a:xfrm>
            <a:off x="2845881" y="2096691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28"/>
          <p:cNvSpPr/>
          <p:nvPr userDrawn="1"/>
        </p:nvSpPr>
        <p:spPr>
          <a:xfrm rot="5400000">
            <a:off x="4351049" y="2051440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1" name="矩形 130"/>
          <p:cNvSpPr/>
          <p:nvPr userDrawn="1"/>
        </p:nvSpPr>
        <p:spPr>
          <a:xfrm>
            <a:off x="2670551" y="2402413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2670551" y="240790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3" name="矩形 132"/>
          <p:cNvSpPr/>
          <p:nvPr userDrawn="1"/>
        </p:nvSpPr>
        <p:spPr>
          <a:xfrm>
            <a:off x="2670551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2670551" y="368202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6" name="矩形 135"/>
          <p:cNvSpPr/>
          <p:nvPr userDrawn="1"/>
        </p:nvSpPr>
        <p:spPr>
          <a:xfrm>
            <a:off x="2670551" y="4939642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8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2670551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9" name="矩形 138"/>
          <p:cNvSpPr/>
          <p:nvPr userDrawn="1"/>
        </p:nvSpPr>
        <p:spPr>
          <a:xfrm>
            <a:off x="4994311" y="2402413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4994311" y="240790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1" name="矩形 140"/>
          <p:cNvSpPr/>
          <p:nvPr userDrawn="1"/>
        </p:nvSpPr>
        <p:spPr>
          <a:xfrm>
            <a:off x="4994311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4994311" y="368202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3" name="矩形 142"/>
          <p:cNvSpPr/>
          <p:nvPr userDrawn="1"/>
        </p:nvSpPr>
        <p:spPr>
          <a:xfrm>
            <a:off x="4994311" y="4939642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4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4994311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5" name="矩形 144"/>
          <p:cNvSpPr/>
          <p:nvPr userDrawn="1"/>
        </p:nvSpPr>
        <p:spPr>
          <a:xfrm>
            <a:off x="7336441" y="2402413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文本占位符 26"/>
          <p:cNvSpPr>
            <a:spLocks noGrp="1"/>
          </p:cNvSpPr>
          <p:nvPr>
            <p:ph type="body" sz="quarter" idx="34" hasCustomPrompt="1"/>
          </p:nvPr>
        </p:nvSpPr>
        <p:spPr>
          <a:xfrm>
            <a:off x="7336441" y="240790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7" name="矩形 146"/>
          <p:cNvSpPr/>
          <p:nvPr userDrawn="1"/>
        </p:nvSpPr>
        <p:spPr>
          <a:xfrm>
            <a:off x="7336441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" name="文本占位符 26"/>
          <p:cNvSpPr>
            <a:spLocks noGrp="1"/>
          </p:cNvSpPr>
          <p:nvPr>
            <p:ph type="body" sz="quarter" idx="35" hasCustomPrompt="1"/>
          </p:nvPr>
        </p:nvSpPr>
        <p:spPr>
          <a:xfrm>
            <a:off x="7336441" y="368202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9" name="矩形 148"/>
          <p:cNvSpPr/>
          <p:nvPr userDrawn="1"/>
        </p:nvSpPr>
        <p:spPr>
          <a:xfrm>
            <a:off x="7336441" y="4939642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0" name="文本占位符 26"/>
          <p:cNvSpPr>
            <a:spLocks noGrp="1"/>
          </p:cNvSpPr>
          <p:nvPr>
            <p:ph type="body" sz="quarter" idx="36" hasCustomPrompt="1"/>
          </p:nvPr>
        </p:nvSpPr>
        <p:spPr>
          <a:xfrm>
            <a:off x="7336441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1" name="文本占位符 26"/>
          <p:cNvSpPr>
            <a:spLocks noGrp="1"/>
          </p:cNvSpPr>
          <p:nvPr>
            <p:ph type="body" sz="quarter" idx="37" hasCustomPrompt="1"/>
          </p:nvPr>
        </p:nvSpPr>
        <p:spPr>
          <a:xfrm>
            <a:off x="5123716" y="1314758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2" name="矩形 151"/>
          <p:cNvSpPr/>
          <p:nvPr userDrawn="1"/>
        </p:nvSpPr>
        <p:spPr>
          <a:xfrm>
            <a:off x="5123716" y="2096691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" name="等腰三角形 152"/>
          <p:cNvSpPr/>
          <p:nvPr userDrawn="1"/>
        </p:nvSpPr>
        <p:spPr>
          <a:xfrm rot="5400000">
            <a:off x="6628883" y="2051440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4" name="文本占位符 26"/>
          <p:cNvSpPr>
            <a:spLocks noGrp="1"/>
          </p:cNvSpPr>
          <p:nvPr>
            <p:ph type="body" sz="quarter" idx="38" hasCustomPrompt="1"/>
          </p:nvPr>
        </p:nvSpPr>
        <p:spPr>
          <a:xfrm>
            <a:off x="7456661" y="1314758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5" name="矩形 154"/>
          <p:cNvSpPr/>
          <p:nvPr userDrawn="1"/>
        </p:nvSpPr>
        <p:spPr>
          <a:xfrm>
            <a:off x="7456661" y="2096691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等腰三角形 155"/>
          <p:cNvSpPr/>
          <p:nvPr userDrawn="1"/>
        </p:nvSpPr>
        <p:spPr>
          <a:xfrm rot="5400000">
            <a:off x="8961829" y="2051440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" name="单圆角矩形 1"/>
          <p:cNvSpPr/>
          <p:nvPr userDrawn="1"/>
        </p:nvSpPr>
        <p:spPr>
          <a:xfrm>
            <a:off x="1719943" y="1613398"/>
            <a:ext cx="6839154" cy="71253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1720623" y="1581551"/>
            <a:ext cx="6839630" cy="7534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1719941" y="3134007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6" name="直线连接符 75"/>
          <p:cNvCxnSpPr/>
          <p:nvPr userDrawn="1"/>
        </p:nvCxnSpPr>
        <p:spPr>
          <a:xfrm flipV="1">
            <a:off x="2980632" y="3285330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1720622" y="3102160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1740490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6" name="直线连接符 95"/>
          <p:cNvCxnSpPr/>
          <p:nvPr userDrawn="1"/>
        </p:nvCxnSpPr>
        <p:spPr>
          <a:xfrm>
            <a:off x="5507147" y="4742332"/>
            <a:ext cx="239892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1741172" y="4642950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1" name="单圆角矩形 67"/>
          <p:cNvSpPr/>
          <p:nvPr userDrawn="1"/>
        </p:nvSpPr>
        <p:spPr>
          <a:xfrm>
            <a:off x="4117179" y="3134007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2" name="直线连接符 75"/>
          <p:cNvCxnSpPr/>
          <p:nvPr userDrawn="1"/>
        </p:nvCxnSpPr>
        <p:spPr>
          <a:xfrm flipV="1">
            <a:off x="5377869" y="3285330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4117860" y="3102160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4" name="单圆角矩形 67"/>
          <p:cNvSpPr/>
          <p:nvPr userDrawn="1"/>
        </p:nvSpPr>
        <p:spPr>
          <a:xfrm>
            <a:off x="6514418" y="3134007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5" name="直线连接符 75"/>
          <p:cNvCxnSpPr/>
          <p:nvPr userDrawn="1"/>
        </p:nvCxnSpPr>
        <p:spPr>
          <a:xfrm flipV="1">
            <a:off x="7775108" y="3285330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6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6515099" y="3102160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6" name="单圆角矩形 85"/>
          <p:cNvSpPr/>
          <p:nvPr userDrawn="1"/>
        </p:nvSpPr>
        <p:spPr>
          <a:xfrm>
            <a:off x="3568269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3568950" y="4642950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9" name="单圆角矩形 85"/>
          <p:cNvSpPr/>
          <p:nvPr userDrawn="1"/>
        </p:nvSpPr>
        <p:spPr>
          <a:xfrm>
            <a:off x="5374604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375285" y="4642950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62" name="单圆角矩形 85"/>
          <p:cNvSpPr/>
          <p:nvPr userDrawn="1"/>
        </p:nvSpPr>
        <p:spPr>
          <a:xfrm>
            <a:off x="7184014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7184696" y="4642950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4" name="向下箭號 63"/>
          <p:cNvSpPr/>
          <p:nvPr userDrawn="1"/>
        </p:nvSpPr>
        <p:spPr>
          <a:xfrm>
            <a:off x="4937138" y="2582820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7" name="向下箭號 166"/>
          <p:cNvSpPr/>
          <p:nvPr userDrawn="1"/>
        </p:nvSpPr>
        <p:spPr>
          <a:xfrm>
            <a:off x="4937138" y="4101377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6" name="矩形 25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8" name="矩形 27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pic>
        <p:nvPicPr>
          <p:cNvPr id="2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08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081761" y="3049697"/>
            <a:ext cx="6143678" cy="797984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3370627" y="3681758"/>
            <a:ext cx="3107079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491578" y="912345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100" dirty="0"/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441857" y="5799383"/>
            <a:ext cx="2126441" cy="415498"/>
          </a:xfrm>
          <a:prstGeom prst="rect">
            <a:avLst/>
          </a:prstGeom>
          <a:solidFill>
            <a:srgbClr val="48BBAE"/>
          </a:solidFill>
        </p:spPr>
        <p:txBody>
          <a:bodyPr wrap="square" rtlCol="0">
            <a:spAutoFit/>
          </a:bodyPr>
          <a:lstStyle/>
          <a:p>
            <a:endParaRPr lang="zh-TW" altLang="en-US" sz="2100" dirty="0"/>
          </a:p>
        </p:txBody>
      </p:sp>
    </p:spTree>
    <p:extLst>
      <p:ext uri="{BB962C8B-B14F-4D97-AF65-F5344CB8AC3E}">
        <p14:creationId xmlns:p14="http://schemas.microsoft.com/office/powerpoint/2010/main" val="2686141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12357" y="2376434"/>
            <a:ext cx="7793729" cy="619056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43050" y="3343246"/>
            <a:ext cx="7200900" cy="4540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 userDrawn="1"/>
        </p:nvCxnSpPr>
        <p:spPr>
          <a:xfrm>
            <a:off x="1472150" y="3403974"/>
            <a:ext cx="7303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1212357" y="2090840"/>
            <a:ext cx="7793729" cy="1924156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35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7025C758-7809-4D67-944E-3547B0931B35}"/>
              </a:ext>
            </a:extLst>
          </p:cNvPr>
          <p:cNvGrpSpPr/>
          <p:nvPr userDrawn="1"/>
        </p:nvGrpSpPr>
        <p:grpSpPr>
          <a:xfrm>
            <a:off x="7643479" y="6060558"/>
            <a:ext cx="2279190" cy="578252"/>
            <a:chOff x="6794203" y="6060558"/>
            <a:chExt cx="2025947" cy="57825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6B5A70D1-71C7-4B48-8FC3-583F07058F1E}"/>
                </a:ext>
              </a:extLst>
            </p:cNvPr>
            <p:cNvSpPr/>
            <p:nvPr userDrawn="1"/>
          </p:nvSpPr>
          <p:spPr>
            <a:xfrm>
              <a:off x="6794203" y="6060558"/>
              <a:ext cx="2025947" cy="55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/>
            </a:p>
          </p:txBody>
        </p:sp>
        <p:pic>
          <p:nvPicPr>
            <p:cNvPr id="7" name="Picture 3" descr="C:\Users\yellow21433\Desktop\署LOGO\FDA-finout署(部)TAIWAN.png">
              <a:extLst>
                <a:ext uri="{FF2B5EF4-FFF2-40B4-BE49-F238E27FC236}">
                  <a16:creationId xmlns:a16="http://schemas.microsoft.com/office/drawing/2014/main" xmlns="" id="{83923E39-91B9-464F-95B0-567DFF669A7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6168156"/>
              <a:ext cx="1905000" cy="47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127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15411" y="45996"/>
            <a:ext cx="6081204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1741430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32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21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pic>
        <p:nvPicPr>
          <p:cNvPr id="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047" y="6168158"/>
            <a:ext cx="1870622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562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71488" y="1528763"/>
            <a:ext cx="9335096" cy="4511675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ct val="110000"/>
              </a:lnSpc>
              <a:buClr>
                <a:schemeClr val="accent2"/>
              </a:buClr>
              <a:buSzPct val="70000"/>
              <a:buFont typeface="Wingdings" charset="2"/>
              <a:buChar char="l"/>
              <a:defRPr sz="20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18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lnSpc>
                <a:spcPct val="110000"/>
              </a:lnSpc>
              <a:buClr>
                <a:schemeClr val="accent2"/>
              </a:buClr>
              <a:buSzPct val="60000"/>
              <a:buFont typeface="Wingdings" charset="2"/>
              <a:buChar char="l"/>
              <a:defRPr sz="16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>
              <a:lnSpc>
                <a:spcPct val="110000"/>
              </a:lnSpc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>
              <a:lnSpc>
                <a:spcPct val="110000"/>
              </a:lnSpc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點擊此處編輯文本項目</a:t>
            </a:r>
          </a:p>
          <a:p>
            <a:pPr lvl="1"/>
            <a:r>
              <a:rPr kumimoji="1" lang="zh-TW" altLang="en-US" dirty="0"/>
              <a:t>二级</a:t>
            </a:r>
          </a:p>
          <a:p>
            <a:pPr lvl="2"/>
            <a:r>
              <a:rPr kumimoji="1" lang="zh-TW" altLang="en-US" dirty="0"/>
              <a:t>三级</a:t>
            </a:r>
          </a:p>
          <a:p>
            <a:pPr lvl="3"/>
            <a:r>
              <a:rPr kumimoji="1" lang="zh-TW" altLang="en-US" dirty="0"/>
              <a:t>四级</a:t>
            </a:r>
          </a:p>
          <a:p>
            <a:pPr lvl="4"/>
            <a:r>
              <a:rPr kumimoji="1" lang="zh-TW" altLang="en-US" dirty="0"/>
              <a:t>五级</a:t>
            </a:r>
            <a:endParaRPr kumimoji="1" lang="zh-CN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E78C9825-DA5E-482D-9BF2-B0713F15B386}"/>
              </a:ext>
            </a:extLst>
          </p:cNvPr>
          <p:cNvGrpSpPr/>
          <p:nvPr userDrawn="1"/>
        </p:nvGrpSpPr>
        <p:grpSpPr>
          <a:xfrm>
            <a:off x="7643479" y="6060558"/>
            <a:ext cx="2279190" cy="578252"/>
            <a:chOff x="6794203" y="6060558"/>
            <a:chExt cx="2025947" cy="57825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477A3068-87B3-409E-A5D2-DAD95BE8F0E3}"/>
                </a:ext>
              </a:extLst>
            </p:cNvPr>
            <p:cNvSpPr/>
            <p:nvPr userDrawn="1"/>
          </p:nvSpPr>
          <p:spPr>
            <a:xfrm>
              <a:off x="6794203" y="6060558"/>
              <a:ext cx="2025947" cy="55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/>
            </a:p>
          </p:txBody>
        </p:sp>
        <p:pic>
          <p:nvPicPr>
            <p:cNvPr id="8" name="Picture 3" descr="C:\Users\yellow21433\Desktop\署LOGO\FDA-finout署(部)TAIWAN.png">
              <a:extLst>
                <a:ext uri="{FF2B5EF4-FFF2-40B4-BE49-F238E27FC236}">
                  <a16:creationId xmlns:a16="http://schemas.microsoft.com/office/drawing/2014/main" xmlns="" id="{9B3F6574-6A4F-4FDD-8B85-6A038ABC4A2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6168156"/>
              <a:ext cx="1905000" cy="47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0995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7" name="五边形 6"/>
          <p:cNvSpPr/>
          <p:nvPr userDrawn="1"/>
        </p:nvSpPr>
        <p:spPr>
          <a:xfrm rot="10800000">
            <a:off x="7025137" y="4022629"/>
            <a:ext cx="2781585" cy="1674311"/>
          </a:xfrm>
          <a:prstGeom prst="homePlate">
            <a:avLst/>
          </a:prstGeom>
          <a:solidFill>
            <a:srgbClr val="F79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471611" y="1896545"/>
            <a:ext cx="2781585" cy="158087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3439982" y="3504435"/>
            <a:ext cx="6366741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 userDrawn="1"/>
        </p:nvCxnSpPr>
        <p:spPr>
          <a:xfrm>
            <a:off x="471611" y="5743971"/>
            <a:ext cx="6419025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592824" y="2012986"/>
            <a:ext cx="1884873" cy="1337487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 hasCustomPrompt="1"/>
          </p:nvPr>
        </p:nvSpPr>
        <p:spPr>
          <a:xfrm>
            <a:off x="3439982" y="1802592"/>
            <a:ext cx="6366602" cy="1450975"/>
          </a:xfrm>
          <a:prstGeom prst="rect">
            <a:avLst/>
          </a:prstGeom>
        </p:spPr>
        <p:txBody>
          <a:bodyPr vert="horz"/>
          <a:lstStyle>
            <a:lvl1pPr marL="342900" marR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4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4" hasCustomPrompt="1"/>
          </p:nvPr>
        </p:nvSpPr>
        <p:spPr>
          <a:xfrm>
            <a:off x="471488" y="4022629"/>
            <a:ext cx="6364443" cy="14319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15" hasCustomPrompt="1"/>
          </p:nvPr>
        </p:nvSpPr>
        <p:spPr>
          <a:xfrm>
            <a:off x="7802595" y="4247221"/>
            <a:ext cx="1884165" cy="1338263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  <a:endParaRPr kumimoji="1" lang="zh-CN" altLang="en-US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DB65AD9C-5785-447B-8208-B1F9659883BB}"/>
              </a:ext>
            </a:extLst>
          </p:cNvPr>
          <p:cNvGrpSpPr/>
          <p:nvPr userDrawn="1"/>
        </p:nvGrpSpPr>
        <p:grpSpPr>
          <a:xfrm>
            <a:off x="7643479" y="6060558"/>
            <a:ext cx="2279190" cy="578252"/>
            <a:chOff x="6794203" y="6060558"/>
            <a:chExt cx="2025947" cy="57825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252AF74E-EBD2-4380-B54C-B5C54BF33814}"/>
                </a:ext>
              </a:extLst>
            </p:cNvPr>
            <p:cNvSpPr/>
            <p:nvPr userDrawn="1"/>
          </p:nvSpPr>
          <p:spPr>
            <a:xfrm>
              <a:off x="6794203" y="6060558"/>
              <a:ext cx="2025947" cy="55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/>
            </a:p>
          </p:txBody>
        </p:sp>
        <p:pic>
          <p:nvPicPr>
            <p:cNvPr id="16" name="Picture 3" descr="C:\Users\yellow21433\Desktop\署LOGO\FDA-finout署(部)TAIWAN.png">
              <a:extLst>
                <a:ext uri="{FF2B5EF4-FFF2-40B4-BE49-F238E27FC236}">
                  <a16:creationId xmlns:a16="http://schemas.microsoft.com/office/drawing/2014/main" xmlns="" id="{BED20AD2-9819-4126-B993-3DB8BACF46E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6168156"/>
              <a:ext cx="1905000" cy="47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6078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grpSp>
        <p:nvGrpSpPr>
          <p:cNvPr id="4" name="组 3"/>
          <p:cNvGrpSpPr/>
          <p:nvPr userDrawn="1"/>
        </p:nvGrpSpPr>
        <p:grpSpPr>
          <a:xfrm>
            <a:off x="966263" y="1998077"/>
            <a:ext cx="2007252" cy="1951196"/>
            <a:chOff x="924367" y="2129240"/>
            <a:chExt cx="2034682" cy="2225092"/>
          </a:xfrm>
        </p:grpSpPr>
        <p:sp>
          <p:nvSpPr>
            <p:cNvPr id="5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no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组 10"/>
          <p:cNvGrpSpPr/>
          <p:nvPr userDrawn="1"/>
        </p:nvGrpSpPr>
        <p:grpSpPr>
          <a:xfrm>
            <a:off x="7202977" y="1998077"/>
            <a:ext cx="2007252" cy="1951196"/>
            <a:chOff x="924367" y="2129240"/>
            <a:chExt cx="2034682" cy="2225092"/>
          </a:xfrm>
          <a:solidFill>
            <a:schemeClr val="accent4"/>
          </a:solidFill>
        </p:grpSpPr>
        <p:sp>
          <p:nvSpPr>
            <p:cNvPr id="12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组 17"/>
          <p:cNvGrpSpPr/>
          <p:nvPr userDrawn="1"/>
        </p:nvGrpSpPr>
        <p:grpSpPr>
          <a:xfrm>
            <a:off x="4081987" y="1998077"/>
            <a:ext cx="2007252" cy="1951196"/>
            <a:chOff x="924367" y="2129240"/>
            <a:chExt cx="2034682" cy="2225092"/>
          </a:xfrm>
          <a:solidFill>
            <a:schemeClr val="accent2"/>
          </a:solidFill>
        </p:grpSpPr>
        <p:sp>
          <p:nvSpPr>
            <p:cNvPr id="19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1358978" y="264361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5" name="文本占位符 22"/>
          <p:cNvSpPr>
            <a:spLocks noGrp="1"/>
          </p:cNvSpPr>
          <p:nvPr>
            <p:ph type="body" sz="quarter" idx="12" hasCustomPrompt="1"/>
          </p:nvPr>
        </p:nvSpPr>
        <p:spPr>
          <a:xfrm>
            <a:off x="4451518" y="264361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9" name="文本占位符 22"/>
          <p:cNvSpPr>
            <a:spLocks noGrp="1"/>
          </p:cNvSpPr>
          <p:nvPr>
            <p:ph type="body" sz="quarter" idx="13" hasCustomPrompt="1"/>
          </p:nvPr>
        </p:nvSpPr>
        <p:spPr>
          <a:xfrm>
            <a:off x="7573141" y="264361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35" name="文本占位符 34"/>
          <p:cNvSpPr>
            <a:spLocks noGrp="1"/>
          </p:cNvSpPr>
          <p:nvPr>
            <p:ph type="body" sz="quarter" idx="14" hasCustomPrompt="1"/>
          </p:nvPr>
        </p:nvSpPr>
        <p:spPr>
          <a:xfrm>
            <a:off x="582215" y="4065746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6" name="文本占位符 34"/>
          <p:cNvSpPr>
            <a:spLocks noGrp="1"/>
          </p:cNvSpPr>
          <p:nvPr>
            <p:ph type="body" sz="quarter" idx="15" hasCustomPrompt="1"/>
          </p:nvPr>
        </p:nvSpPr>
        <p:spPr>
          <a:xfrm>
            <a:off x="3710988" y="4065746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7" name="文本占位符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29611" y="4065746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49" name="文本占位符 48"/>
          <p:cNvSpPr>
            <a:spLocks noGrp="1"/>
          </p:cNvSpPr>
          <p:nvPr>
            <p:ph type="body" sz="quarter" idx="20" hasCustomPrompt="1"/>
          </p:nvPr>
        </p:nvSpPr>
        <p:spPr>
          <a:xfrm>
            <a:off x="582216" y="4442579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8" name="文本占位符 48"/>
          <p:cNvSpPr>
            <a:spLocks noGrp="1"/>
          </p:cNvSpPr>
          <p:nvPr>
            <p:ph type="body" sz="quarter" idx="22" hasCustomPrompt="1"/>
          </p:nvPr>
        </p:nvSpPr>
        <p:spPr>
          <a:xfrm>
            <a:off x="3710988" y="4438445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9" name="文本占位符 48"/>
          <p:cNvSpPr>
            <a:spLocks noGrp="1"/>
          </p:cNvSpPr>
          <p:nvPr>
            <p:ph type="body" sz="quarter" idx="23" hasCustomPrompt="1"/>
          </p:nvPr>
        </p:nvSpPr>
        <p:spPr>
          <a:xfrm>
            <a:off x="6829611" y="4442579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FDCE3A24-3170-4264-896F-8E7015D75E23}"/>
              </a:ext>
            </a:extLst>
          </p:cNvPr>
          <p:cNvGrpSpPr/>
          <p:nvPr userDrawn="1"/>
        </p:nvGrpSpPr>
        <p:grpSpPr>
          <a:xfrm>
            <a:off x="7643479" y="6060558"/>
            <a:ext cx="2279190" cy="578252"/>
            <a:chOff x="6794203" y="6060558"/>
            <a:chExt cx="2025947" cy="578252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81D247DA-359E-4DD6-A5BF-48AF9CBE235B}"/>
                </a:ext>
              </a:extLst>
            </p:cNvPr>
            <p:cNvSpPr/>
            <p:nvPr userDrawn="1"/>
          </p:nvSpPr>
          <p:spPr>
            <a:xfrm>
              <a:off x="6794203" y="6060558"/>
              <a:ext cx="2025947" cy="55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/>
            </a:p>
          </p:txBody>
        </p:sp>
        <p:pic>
          <p:nvPicPr>
            <p:cNvPr id="26" name="Picture 3" descr="C:\Users\yellow21433\Desktop\署LOGO\FDA-finout署(部)TAIWAN.png">
              <a:extLst>
                <a:ext uri="{FF2B5EF4-FFF2-40B4-BE49-F238E27FC236}">
                  <a16:creationId xmlns:a16="http://schemas.microsoft.com/office/drawing/2014/main" xmlns="" id="{B72F9FE4-5AFB-420F-BF24-DC426D9C04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6168156"/>
              <a:ext cx="1905000" cy="47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564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28" name="直线连接符 27"/>
          <p:cNvCxnSpPr/>
          <p:nvPr userDrawn="1"/>
        </p:nvCxnSpPr>
        <p:spPr>
          <a:xfrm flipH="1" flipV="1">
            <a:off x="2743632" y="3578990"/>
            <a:ext cx="767194" cy="685946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 userDrawn="1"/>
        </p:nvCxnSpPr>
        <p:spPr>
          <a:xfrm flipH="1">
            <a:off x="471613" y="3593346"/>
            <a:ext cx="2257541" cy="0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泪珠形 29"/>
          <p:cNvSpPr/>
          <p:nvPr userDrawn="1"/>
        </p:nvSpPr>
        <p:spPr>
          <a:xfrm rot="10800000">
            <a:off x="5063388" y="1800909"/>
            <a:ext cx="2026864" cy="1801656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泪珠形 30"/>
          <p:cNvSpPr/>
          <p:nvPr userDrawn="1"/>
        </p:nvSpPr>
        <p:spPr>
          <a:xfrm>
            <a:off x="2975152" y="3650966"/>
            <a:ext cx="2026864" cy="1801656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泪珠形 31"/>
          <p:cNvSpPr/>
          <p:nvPr userDrawn="1"/>
        </p:nvSpPr>
        <p:spPr>
          <a:xfrm rot="16200000">
            <a:off x="5176227" y="3549069"/>
            <a:ext cx="1801656" cy="2026864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泪珠形 32"/>
          <p:cNvSpPr/>
          <p:nvPr userDrawn="1"/>
        </p:nvSpPr>
        <p:spPr>
          <a:xfrm rot="5400000">
            <a:off x="3086330" y="1686972"/>
            <a:ext cx="1801656" cy="2026864"/>
          </a:xfrm>
          <a:prstGeom prst="teardrop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线连接符 33"/>
          <p:cNvCxnSpPr/>
          <p:nvPr userDrawn="1"/>
        </p:nvCxnSpPr>
        <p:spPr>
          <a:xfrm>
            <a:off x="5455231" y="4697815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/>
          <p:cNvCxnSpPr/>
          <p:nvPr userDrawn="1"/>
        </p:nvCxnSpPr>
        <p:spPr>
          <a:xfrm>
            <a:off x="5465510" y="2975726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 userDrawn="1"/>
        </p:nvCxnSpPr>
        <p:spPr>
          <a:xfrm>
            <a:off x="3403827" y="4697815"/>
            <a:ext cx="1383228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 userDrawn="1"/>
        </p:nvCxnSpPr>
        <p:spPr>
          <a:xfrm>
            <a:off x="3511574" y="2975726"/>
            <a:ext cx="99227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 userDrawn="1"/>
        </p:nvCxnSpPr>
        <p:spPr>
          <a:xfrm flipH="1">
            <a:off x="2729154" y="2736194"/>
            <a:ext cx="696837" cy="685946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 userDrawn="1"/>
        </p:nvCxnSpPr>
        <p:spPr>
          <a:xfrm flipH="1">
            <a:off x="471491" y="3430760"/>
            <a:ext cx="2227062" cy="0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/>
          <p:cNvCxnSpPr/>
          <p:nvPr userDrawn="1"/>
        </p:nvCxnSpPr>
        <p:spPr>
          <a:xfrm rot="10800000" flipH="1">
            <a:off x="6775653" y="3593346"/>
            <a:ext cx="696837" cy="685946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/>
          <p:cNvCxnSpPr/>
          <p:nvPr userDrawn="1"/>
        </p:nvCxnSpPr>
        <p:spPr>
          <a:xfrm>
            <a:off x="7472489" y="3593346"/>
            <a:ext cx="233423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线连接符 41"/>
          <p:cNvCxnSpPr/>
          <p:nvPr userDrawn="1"/>
        </p:nvCxnSpPr>
        <p:spPr>
          <a:xfrm>
            <a:off x="6702197" y="2744814"/>
            <a:ext cx="767195" cy="685946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线连接符 42"/>
          <p:cNvCxnSpPr/>
          <p:nvPr userDrawn="1"/>
        </p:nvCxnSpPr>
        <p:spPr>
          <a:xfrm>
            <a:off x="7469391" y="3430760"/>
            <a:ext cx="2337333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占位符 56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9" y="3740306"/>
            <a:ext cx="2227065" cy="1763713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/>
            </a:pP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60" name="文本占位符 59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8" y="1554077"/>
            <a:ext cx="2227065" cy="176371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1"/>
              </a:buClr>
              <a:buFont typeface="Wingdings" charset="2"/>
              <a:buChar char="l"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3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7579658" y="1553700"/>
            <a:ext cx="2227065" cy="176371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5" name="文本占位符 64"/>
          <p:cNvSpPr>
            <a:spLocks noGrp="1"/>
          </p:cNvSpPr>
          <p:nvPr>
            <p:ph type="body" sz="quarter" idx="19" hasCustomPrompt="1"/>
          </p:nvPr>
        </p:nvSpPr>
        <p:spPr>
          <a:xfrm>
            <a:off x="7579519" y="3740306"/>
            <a:ext cx="2227065" cy="176371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4"/>
              </a:buClr>
              <a:buFont typeface="Wingdings" charset="2"/>
              <a:buChar char="l"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26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3403828" y="2532141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7" name="文本占位符 22"/>
          <p:cNvSpPr>
            <a:spLocks noGrp="1"/>
          </p:cNvSpPr>
          <p:nvPr>
            <p:ph type="body" sz="quarter" idx="20" hasCustomPrompt="1"/>
          </p:nvPr>
        </p:nvSpPr>
        <p:spPr>
          <a:xfrm>
            <a:off x="3403828" y="424209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4" name="文本占位符 22"/>
          <p:cNvSpPr>
            <a:spLocks noGrp="1"/>
          </p:cNvSpPr>
          <p:nvPr>
            <p:ph type="body" sz="quarter" idx="21" hasCustomPrompt="1"/>
          </p:nvPr>
        </p:nvSpPr>
        <p:spPr>
          <a:xfrm>
            <a:off x="5358746" y="2532141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5" name="文本占位符 22"/>
          <p:cNvSpPr>
            <a:spLocks noGrp="1"/>
          </p:cNvSpPr>
          <p:nvPr>
            <p:ph type="body" sz="quarter" idx="22" hasCustomPrompt="1"/>
          </p:nvPr>
        </p:nvSpPr>
        <p:spPr>
          <a:xfrm>
            <a:off x="5358746" y="424209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xmlns="" id="{6996F845-1F55-4998-ACCE-67F2294FF2BF}"/>
              </a:ext>
            </a:extLst>
          </p:cNvPr>
          <p:cNvGrpSpPr/>
          <p:nvPr userDrawn="1"/>
        </p:nvGrpSpPr>
        <p:grpSpPr>
          <a:xfrm>
            <a:off x="7643479" y="6060558"/>
            <a:ext cx="2279190" cy="578252"/>
            <a:chOff x="6794203" y="6060558"/>
            <a:chExt cx="2025947" cy="578252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xmlns="" id="{C63D046F-E74D-499C-8ADD-AE890F7769CA}"/>
                </a:ext>
              </a:extLst>
            </p:cNvPr>
            <p:cNvSpPr/>
            <p:nvPr userDrawn="1"/>
          </p:nvSpPr>
          <p:spPr>
            <a:xfrm>
              <a:off x="6794203" y="6060558"/>
              <a:ext cx="2025947" cy="55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/>
            </a:p>
          </p:txBody>
        </p:sp>
        <p:pic>
          <p:nvPicPr>
            <p:cNvPr id="51" name="Picture 3" descr="C:\Users\yellow21433\Desktop\署LOGO\FDA-finout署(部)TAIWAN.png">
              <a:extLst>
                <a:ext uri="{FF2B5EF4-FFF2-40B4-BE49-F238E27FC236}">
                  <a16:creationId xmlns:a16="http://schemas.microsoft.com/office/drawing/2014/main" xmlns="" id="{1E8F5C76-8C73-4AE4-A52E-8BC71A5A7A0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6168156"/>
              <a:ext cx="1905000" cy="47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0437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軸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861109" y="4071977"/>
            <a:ext cx="0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 userDrawn="1"/>
        </p:nvCxnSpPr>
        <p:spPr>
          <a:xfrm flipH="1">
            <a:off x="3972747" y="4071977"/>
            <a:ext cx="10716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等腰三角形 7"/>
          <p:cNvSpPr/>
          <p:nvPr userDrawn="1"/>
        </p:nvSpPr>
        <p:spPr>
          <a:xfrm rot="5400000">
            <a:off x="3939130" y="4345818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6014112" y="1555751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843778" y="3862383"/>
            <a:ext cx="931462" cy="2283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775240" y="3862383"/>
            <a:ext cx="2208222" cy="2283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3983461" y="3862383"/>
            <a:ext cx="2019995" cy="2283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等腰三角形 25"/>
          <p:cNvSpPr/>
          <p:nvPr userDrawn="1"/>
        </p:nvSpPr>
        <p:spPr>
          <a:xfrm rot="5400000">
            <a:off x="5969839" y="1299639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 userDrawn="1"/>
        </p:nvSpPr>
        <p:spPr>
          <a:xfrm rot="5400000">
            <a:off x="7793854" y="2071985"/>
            <a:ext cx="228377" cy="3809175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椭圆 33"/>
          <p:cNvSpPr/>
          <p:nvPr userDrawn="1"/>
        </p:nvSpPr>
        <p:spPr>
          <a:xfrm flipV="1">
            <a:off x="1249346" y="5267834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椭圆 34"/>
          <p:cNvSpPr/>
          <p:nvPr userDrawn="1"/>
        </p:nvSpPr>
        <p:spPr>
          <a:xfrm flipV="1">
            <a:off x="1249346" y="5533214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 userDrawn="1"/>
        </p:nvSpPr>
        <p:spPr>
          <a:xfrm flipV="1">
            <a:off x="1249346" y="5785956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椭圆 38"/>
          <p:cNvSpPr/>
          <p:nvPr userDrawn="1"/>
        </p:nvSpPr>
        <p:spPr>
          <a:xfrm flipV="1">
            <a:off x="2325480" y="2168233"/>
            <a:ext cx="114568" cy="10183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等腰三角形 52"/>
          <p:cNvSpPr/>
          <p:nvPr userDrawn="1"/>
        </p:nvSpPr>
        <p:spPr>
          <a:xfrm rot="5400000">
            <a:off x="810162" y="4345818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5" name="直线连接符 54"/>
          <p:cNvCxnSpPr/>
          <p:nvPr userDrawn="1"/>
        </p:nvCxnSpPr>
        <p:spPr>
          <a:xfrm>
            <a:off x="1773905" y="1555751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等腰三角形 55"/>
          <p:cNvSpPr/>
          <p:nvPr userDrawn="1"/>
        </p:nvSpPr>
        <p:spPr>
          <a:xfrm rot="5400000">
            <a:off x="1729632" y="1299639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本占位符 65"/>
          <p:cNvSpPr>
            <a:spLocks noGrp="1"/>
          </p:cNvSpPr>
          <p:nvPr>
            <p:ph type="body" sz="quarter" idx="16" hasCustomPrompt="1"/>
          </p:nvPr>
        </p:nvSpPr>
        <p:spPr>
          <a:xfrm>
            <a:off x="1978572" y="1237456"/>
            <a:ext cx="3434358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205163" y="1237456"/>
            <a:ext cx="3434358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8" name="文本占位符 65"/>
          <p:cNvSpPr>
            <a:spLocks noGrp="1"/>
          </p:cNvSpPr>
          <p:nvPr>
            <p:ph type="body" sz="quarter" idx="18" hasCustomPrompt="1"/>
          </p:nvPr>
        </p:nvSpPr>
        <p:spPr>
          <a:xfrm>
            <a:off x="1045486" y="4262847"/>
            <a:ext cx="2825135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9" name="文本占位符 65"/>
          <p:cNvSpPr>
            <a:spLocks noGrp="1"/>
          </p:cNvSpPr>
          <p:nvPr>
            <p:ph type="body" sz="quarter" idx="19" hasCustomPrompt="1"/>
          </p:nvPr>
        </p:nvSpPr>
        <p:spPr>
          <a:xfrm>
            <a:off x="4174452" y="4262847"/>
            <a:ext cx="3607116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1978820" y="1874094"/>
            <a:ext cx="3434358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1" name="文本占位符 74"/>
          <p:cNvSpPr>
            <a:spLocks noGrp="1"/>
          </p:cNvSpPr>
          <p:nvPr>
            <p:ph type="body" sz="quarter" idx="24" hasCustomPrompt="1"/>
          </p:nvPr>
        </p:nvSpPr>
        <p:spPr>
          <a:xfrm>
            <a:off x="6205163" y="1874094"/>
            <a:ext cx="3434358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2" name="文本占位符 74"/>
          <p:cNvSpPr>
            <a:spLocks noGrp="1"/>
          </p:cNvSpPr>
          <p:nvPr>
            <p:ph type="body" sz="quarter" idx="25" hasCustomPrompt="1"/>
          </p:nvPr>
        </p:nvSpPr>
        <p:spPr>
          <a:xfrm>
            <a:off x="4174454" y="4906269"/>
            <a:ext cx="3607116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3" name="文本占位符 74"/>
          <p:cNvSpPr>
            <a:spLocks noGrp="1"/>
          </p:cNvSpPr>
          <p:nvPr>
            <p:ph type="body" sz="quarter" idx="26" hasCustomPrompt="1"/>
          </p:nvPr>
        </p:nvSpPr>
        <p:spPr>
          <a:xfrm>
            <a:off x="1045486" y="4900313"/>
            <a:ext cx="2825135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7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7052316" y="3236016"/>
            <a:ext cx="2600325" cy="5640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  <p:sp>
        <p:nvSpPr>
          <p:cNvPr id="88" name="文本占位符 86"/>
          <p:cNvSpPr>
            <a:spLocks noGrp="1"/>
          </p:cNvSpPr>
          <p:nvPr>
            <p:ph type="body" sz="quarter" idx="28" hasCustomPrompt="1"/>
          </p:nvPr>
        </p:nvSpPr>
        <p:spPr>
          <a:xfrm>
            <a:off x="1980157" y="2995946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103</a:t>
            </a:r>
            <a:endParaRPr kumimoji="1" lang="zh-CN" altLang="en-US" dirty="0"/>
          </a:p>
        </p:txBody>
      </p:sp>
      <p:sp>
        <p:nvSpPr>
          <p:cNvPr id="89" name="文本占位符 86"/>
          <p:cNvSpPr>
            <a:spLocks noGrp="1"/>
          </p:cNvSpPr>
          <p:nvPr>
            <p:ph type="body" sz="quarter" idx="29" hasCustomPrompt="1"/>
          </p:nvPr>
        </p:nvSpPr>
        <p:spPr>
          <a:xfrm>
            <a:off x="1980157" y="3459400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04/24</a:t>
            </a:r>
            <a:endParaRPr kumimoji="1" lang="zh-CN" altLang="en-US" dirty="0"/>
          </a:p>
        </p:txBody>
      </p:sp>
      <p:sp>
        <p:nvSpPr>
          <p:cNvPr id="90" name="文本占位符 86"/>
          <p:cNvSpPr>
            <a:spLocks noGrp="1"/>
          </p:cNvSpPr>
          <p:nvPr>
            <p:ph type="body" sz="quarter" idx="30" hasCustomPrompt="1"/>
          </p:nvPr>
        </p:nvSpPr>
        <p:spPr>
          <a:xfrm>
            <a:off x="3983463" y="3459400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10/16</a:t>
            </a:r>
            <a:endParaRPr kumimoji="1" lang="zh-CN" altLang="en-US" dirty="0"/>
          </a:p>
        </p:txBody>
      </p:sp>
      <p:sp>
        <p:nvSpPr>
          <p:cNvPr id="91" name="文本占位符 86"/>
          <p:cNvSpPr>
            <a:spLocks noGrp="1"/>
          </p:cNvSpPr>
          <p:nvPr>
            <p:ph type="body" sz="quarter" idx="31" hasCustomPrompt="1"/>
          </p:nvPr>
        </p:nvSpPr>
        <p:spPr>
          <a:xfrm>
            <a:off x="6205163" y="2995946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104</a:t>
            </a:r>
            <a:endParaRPr kumimoji="1" lang="zh-CN" altLang="en-US" dirty="0"/>
          </a:p>
        </p:txBody>
      </p:sp>
      <p:sp>
        <p:nvSpPr>
          <p:cNvPr id="92" name="文本占位符 86"/>
          <p:cNvSpPr>
            <a:spLocks noGrp="1"/>
          </p:cNvSpPr>
          <p:nvPr>
            <p:ph type="body" sz="quarter" idx="32" hasCustomPrompt="1"/>
          </p:nvPr>
        </p:nvSpPr>
        <p:spPr>
          <a:xfrm>
            <a:off x="6205163" y="3459400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06/18</a:t>
            </a:r>
            <a:endParaRPr kumimoji="1" lang="zh-CN" altLang="en-US" dirty="0"/>
          </a:p>
        </p:txBody>
      </p:sp>
      <p:sp>
        <p:nvSpPr>
          <p:cNvPr id="93" name="文本占位符 86"/>
          <p:cNvSpPr>
            <a:spLocks noGrp="1"/>
          </p:cNvSpPr>
          <p:nvPr>
            <p:ph type="body" sz="quarter" idx="33" hasCustomPrompt="1"/>
          </p:nvPr>
        </p:nvSpPr>
        <p:spPr>
          <a:xfrm>
            <a:off x="861109" y="2995946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861109" y="3459400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100" name="竖排文本占位符 99"/>
          <p:cNvSpPr>
            <a:spLocks noGrp="1"/>
          </p:cNvSpPr>
          <p:nvPr>
            <p:ph type="body" orient="vert" sz="quarter" idx="35" hasCustomPrompt="1"/>
          </p:nvPr>
        </p:nvSpPr>
        <p:spPr>
          <a:xfrm>
            <a:off x="305397" y="2847996"/>
            <a:ext cx="430410" cy="965654"/>
          </a:xfrm>
          <a:prstGeom prst="rect">
            <a:avLst/>
          </a:prstGeom>
        </p:spPr>
        <p:txBody>
          <a:bodyPr vert="eaVert" anchor="ctr" anchorCtr="1"/>
          <a:lstStyle>
            <a:lvl1pPr marL="0" indent="0">
              <a:buNone/>
              <a:defRPr sz="1600" b="0" i="0">
                <a:solidFill>
                  <a:srgbClr val="F177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xmlns="" id="{1DC91874-9B6A-4111-9951-682E69FA244C}"/>
              </a:ext>
            </a:extLst>
          </p:cNvPr>
          <p:cNvGrpSpPr/>
          <p:nvPr userDrawn="1"/>
        </p:nvGrpSpPr>
        <p:grpSpPr>
          <a:xfrm>
            <a:off x="7643479" y="6060558"/>
            <a:ext cx="2279190" cy="578252"/>
            <a:chOff x="6794203" y="6060558"/>
            <a:chExt cx="2025947" cy="578252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AD75D4A8-E585-40BA-B0F9-F81A21916F9B}"/>
                </a:ext>
              </a:extLst>
            </p:cNvPr>
            <p:cNvSpPr/>
            <p:nvPr userDrawn="1"/>
          </p:nvSpPr>
          <p:spPr>
            <a:xfrm>
              <a:off x="6794203" y="6060558"/>
              <a:ext cx="2025947" cy="55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/>
            </a:p>
          </p:txBody>
        </p:sp>
        <p:pic>
          <p:nvPicPr>
            <p:cNvPr id="40" name="Picture 3" descr="C:\Users\yellow21433\Desktop\署LOGO\FDA-finout署(部)TAIWAN.png">
              <a:extLst>
                <a:ext uri="{FF2B5EF4-FFF2-40B4-BE49-F238E27FC236}">
                  <a16:creationId xmlns:a16="http://schemas.microsoft.com/office/drawing/2014/main" xmlns="" id="{F786585F-5163-4186-93DB-459D8096FBB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6168156"/>
              <a:ext cx="1905000" cy="47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9948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軸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直线连接符 40"/>
          <p:cNvCxnSpPr/>
          <p:nvPr userDrawn="1"/>
        </p:nvCxnSpPr>
        <p:spPr>
          <a:xfrm flipH="1" flipV="1">
            <a:off x="651933" y="1534071"/>
            <a:ext cx="4417562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9" name="直线连接符 8"/>
          <p:cNvCxnSpPr/>
          <p:nvPr userDrawn="1"/>
        </p:nvCxnSpPr>
        <p:spPr>
          <a:xfrm flipH="1" flipV="1">
            <a:off x="5114905" y="2008853"/>
            <a:ext cx="4465672" cy="50472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 rot="5400000">
            <a:off x="4973509" y="1638763"/>
            <a:ext cx="448895" cy="256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 rot="5400000">
            <a:off x="4694626" y="2366543"/>
            <a:ext cx="1006661" cy="2569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 rot="5400000">
            <a:off x="4694003" y="3373825"/>
            <a:ext cx="1007907" cy="25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 userDrawn="1"/>
        </p:nvSpPr>
        <p:spPr>
          <a:xfrm rot="10800000">
            <a:off x="5069496" y="4006236"/>
            <a:ext cx="256920" cy="2209452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 userDrawn="1"/>
        </p:nvSpPr>
        <p:spPr>
          <a:xfrm flipV="1">
            <a:off x="1249346" y="5785956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等腰三角形 55"/>
          <p:cNvSpPr/>
          <p:nvPr userDrawn="1"/>
        </p:nvSpPr>
        <p:spPr>
          <a:xfrm rot="16200000">
            <a:off x="4671693" y="1711273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51934" y="1959850"/>
            <a:ext cx="4051727" cy="3142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651933" y="2274083"/>
            <a:ext cx="4051728" cy="6109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3856507" y="1609459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cxnSp>
        <p:nvCxnSpPr>
          <p:cNvPr id="37" name="直线连接符 36"/>
          <p:cNvCxnSpPr/>
          <p:nvPr userDrawn="1"/>
        </p:nvCxnSpPr>
        <p:spPr>
          <a:xfrm flipH="1">
            <a:off x="651935" y="2998328"/>
            <a:ext cx="4462971" cy="0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 userDrawn="1"/>
        </p:nvCxnSpPr>
        <p:spPr>
          <a:xfrm flipH="1" flipV="1">
            <a:off x="5326416" y="4006236"/>
            <a:ext cx="4254161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13"/>
          <p:cNvSpPr>
            <a:spLocks noGrp="1"/>
          </p:cNvSpPr>
          <p:nvPr>
            <p:ph type="body" sz="quarter" idx="35" hasCustomPrompt="1"/>
          </p:nvPr>
        </p:nvSpPr>
        <p:spPr>
          <a:xfrm>
            <a:off x="4565150" y="1067403"/>
            <a:ext cx="1137795" cy="3615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accent1"/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sp>
        <p:nvSpPr>
          <p:cNvPr id="44" name="文本占位符 86"/>
          <p:cNvSpPr>
            <a:spLocks noGrp="1"/>
          </p:cNvSpPr>
          <p:nvPr>
            <p:ph type="body" sz="quarter" idx="36" hasCustomPrompt="1"/>
          </p:nvPr>
        </p:nvSpPr>
        <p:spPr>
          <a:xfrm>
            <a:off x="3047433" y="1609459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49" name="文本占位符 65"/>
          <p:cNvSpPr>
            <a:spLocks noGrp="1"/>
          </p:cNvSpPr>
          <p:nvPr>
            <p:ph type="body" sz="quarter" idx="37" hasCustomPrompt="1"/>
          </p:nvPr>
        </p:nvSpPr>
        <p:spPr>
          <a:xfrm>
            <a:off x="5784162" y="2506156"/>
            <a:ext cx="3796414" cy="3182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50" name="文本占位符 74"/>
          <p:cNvSpPr>
            <a:spLocks noGrp="1"/>
          </p:cNvSpPr>
          <p:nvPr>
            <p:ph type="body" sz="quarter" idx="38" hasCustomPrompt="1"/>
          </p:nvPr>
        </p:nvSpPr>
        <p:spPr>
          <a:xfrm>
            <a:off x="5784161" y="2824451"/>
            <a:ext cx="3796415" cy="969205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51" name="文本占位符 86"/>
          <p:cNvSpPr>
            <a:spLocks noGrp="1"/>
          </p:cNvSpPr>
          <p:nvPr>
            <p:ph type="body" sz="quarter" idx="39" hasCustomPrompt="1"/>
          </p:nvPr>
        </p:nvSpPr>
        <p:spPr>
          <a:xfrm>
            <a:off x="6593236" y="2171026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52" name="文本占位符 86"/>
          <p:cNvSpPr>
            <a:spLocks noGrp="1"/>
          </p:cNvSpPr>
          <p:nvPr>
            <p:ph type="body" sz="quarter" idx="40" hasCustomPrompt="1"/>
          </p:nvPr>
        </p:nvSpPr>
        <p:spPr>
          <a:xfrm>
            <a:off x="5784162" y="2171026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54" name="等腰三角形 53"/>
          <p:cNvSpPr/>
          <p:nvPr userDrawn="1"/>
        </p:nvSpPr>
        <p:spPr>
          <a:xfrm rot="5400000">
            <a:off x="5372624" y="2244112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本占位符 86"/>
          <p:cNvSpPr>
            <a:spLocks noGrp="1"/>
          </p:cNvSpPr>
          <p:nvPr>
            <p:ph type="body" sz="quarter" idx="43" hasCustomPrompt="1"/>
          </p:nvPr>
        </p:nvSpPr>
        <p:spPr>
          <a:xfrm>
            <a:off x="3856509" y="3126727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61" name="文本占位符 86"/>
          <p:cNvSpPr>
            <a:spLocks noGrp="1"/>
          </p:cNvSpPr>
          <p:nvPr>
            <p:ph type="body" sz="quarter" idx="44" hasCustomPrompt="1"/>
          </p:nvPr>
        </p:nvSpPr>
        <p:spPr>
          <a:xfrm>
            <a:off x="3047434" y="3126727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62" name="等腰三角形 61"/>
          <p:cNvSpPr/>
          <p:nvPr userDrawn="1"/>
        </p:nvSpPr>
        <p:spPr>
          <a:xfrm rot="16200000">
            <a:off x="4671693" y="3213280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等腰三角形 62"/>
          <p:cNvSpPr/>
          <p:nvPr userDrawn="1"/>
        </p:nvSpPr>
        <p:spPr>
          <a:xfrm rot="5400000">
            <a:off x="5372624" y="4229080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本占位符 65"/>
          <p:cNvSpPr>
            <a:spLocks noGrp="1"/>
          </p:cNvSpPr>
          <p:nvPr>
            <p:ph type="body" sz="quarter" idx="45" hasCustomPrompt="1"/>
          </p:nvPr>
        </p:nvSpPr>
        <p:spPr>
          <a:xfrm>
            <a:off x="5784163" y="4643495"/>
            <a:ext cx="3796413" cy="3182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5" name="文本占位符 74"/>
          <p:cNvSpPr>
            <a:spLocks noGrp="1"/>
          </p:cNvSpPr>
          <p:nvPr>
            <p:ph type="body" sz="quarter" idx="46" hasCustomPrompt="1"/>
          </p:nvPr>
        </p:nvSpPr>
        <p:spPr>
          <a:xfrm>
            <a:off x="5784163" y="4976459"/>
            <a:ext cx="3796414" cy="79713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0" name="文本占位符 86"/>
          <p:cNvSpPr>
            <a:spLocks noGrp="1"/>
          </p:cNvSpPr>
          <p:nvPr>
            <p:ph type="body" sz="quarter" idx="47" hasCustomPrompt="1"/>
          </p:nvPr>
        </p:nvSpPr>
        <p:spPr>
          <a:xfrm>
            <a:off x="6593238" y="4150962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71" name="文本占位符 86"/>
          <p:cNvSpPr>
            <a:spLocks noGrp="1"/>
          </p:cNvSpPr>
          <p:nvPr>
            <p:ph type="body" sz="quarter" idx="48" hasCustomPrompt="1"/>
          </p:nvPr>
        </p:nvSpPr>
        <p:spPr>
          <a:xfrm>
            <a:off x="5784163" y="4150962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72" name="文本占位符 65"/>
          <p:cNvSpPr>
            <a:spLocks noGrp="1"/>
          </p:cNvSpPr>
          <p:nvPr>
            <p:ph type="body" sz="quarter" idx="49" hasCustomPrompt="1"/>
          </p:nvPr>
        </p:nvSpPr>
        <p:spPr>
          <a:xfrm>
            <a:off x="651932" y="3475361"/>
            <a:ext cx="4051727" cy="3182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3" name="文本占位符 74"/>
          <p:cNvSpPr>
            <a:spLocks noGrp="1"/>
          </p:cNvSpPr>
          <p:nvPr>
            <p:ph type="body" sz="quarter" idx="50" hasCustomPrompt="1"/>
          </p:nvPr>
        </p:nvSpPr>
        <p:spPr>
          <a:xfrm>
            <a:off x="651934" y="3793656"/>
            <a:ext cx="4051727" cy="849839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4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651935" y="4834987"/>
            <a:ext cx="4051727" cy="9386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1377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項目列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1" name="五边形 20"/>
          <p:cNvSpPr/>
          <p:nvPr userDrawn="1"/>
        </p:nvSpPr>
        <p:spPr>
          <a:xfrm>
            <a:off x="471611" y="1167699"/>
            <a:ext cx="2781585" cy="1800000"/>
          </a:xfrm>
          <a:prstGeom prst="homePlate">
            <a:avLst>
              <a:gd name="adj" fmla="val 31561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592824" y="1284142"/>
            <a:ext cx="1884873" cy="145905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4" name="单圆角矩形 23"/>
          <p:cNvSpPr/>
          <p:nvPr userDrawn="1"/>
        </p:nvSpPr>
        <p:spPr>
          <a:xfrm>
            <a:off x="2926759" y="1167700"/>
            <a:ext cx="6879963" cy="1800000"/>
          </a:xfrm>
          <a:prstGeom prst="round1Rect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五边形 42"/>
          <p:cNvSpPr/>
          <p:nvPr userDrawn="1"/>
        </p:nvSpPr>
        <p:spPr>
          <a:xfrm>
            <a:off x="471611" y="3128784"/>
            <a:ext cx="2781585" cy="1728000"/>
          </a:xfrm>
          <a:prstGeom prst="homePlate">
            <a:avLst>
              <a:gd name="adj" fmla="val 32202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592824" y="3178550"/>
            <a:ext cx="1884873" cy="10440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45" name="单圆角矩形 44"/>
          <p:cNvSpPr/>
          <p:nvPr userDrawn="1"/>
        </p:nvSpPr>
        <p:spPr>
          <a:xfrm>
            <a:off x="2926759" y="3128784"/>
            <a:ext cx="6879963" cy="1728000"/>
          </a:xfrm>
          <a:prstGeom prst="round1Rect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五边形 45"/>
          <p:cNvSpPr/>
          <p:nvPr userDrawn="1"/>
        </p:nvSpPr>
        <p:spPr>
          <a:xfrm>
            <a:off x="471611" y="5018710"/>
            <a:ext cx="2781585" cy="1044000"/>
          </a:xfrm>
          <a:prstGeom prst="homePlate">
            <a:avLst>
              <a:gd name="adj" fmla="val 54156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2824" y="5135151"/>
            <a:ext cx="1884873" cy="89048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48" name="单圆角矩形 47"/>
          <p:cNvSpPr/>
          <p:nvPr userDrawn="1"/>
        </p:nvSpPr>
        <p:spPr>
          <a:xfrm>
            <a:off x="2926759" y="5018710"/>
            <a:ext cx="6879963" cy="1044000"/>
          </a:xfrm>
          <a:prstGeom prst="round1Rect">
            <a:avLst/>
          </a:prstGeom>
          <a:noFill/>
          <a:ln w="19050" cmpd="sng">
            <a:solidFill>
              <a:schemeClr val="accent4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本占位符 49"/>
          <p:cNvSpPr>
            <a:spLocks noGrp="1"/>
          </p:cNvSpPr>
          <p:nvPr>
            <p:ph type="body" sz="quarter" idx="14" hasCustomPrompt="1"/>
          </p:nvPr>
        </p:nvSpPr>
        <p:spPr>
          <a:xfrm>
            <a:off x="3253978" y="1326416"/>
            <a:ext cx="6345437" cy="1661879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51" name="文本占位符 49"/>
          <p:cNvSpPr>
            <a:spLocks noGrp="1"/>
          </p:cNvSpPr>
          <p:nvPr>
            <p:ph type="body" sz="quarter" idx="15" hasCustomPrompt="1"/>
          </p:nvPr>
        </p:nvSpPr>
        <p:spPr>
          <a:xfrm>
            <a:off x="3253978" y="3202879"/>
            <a:ext cx="6345437" cy="972000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sp>
        <p:nvSpPr>
          <p:cNvPr id="52" name="文本占位符 49"/>
          <p:cNvSpPr>
            <a:spLocks noGrp="1"/>
          </p:cNvSpPr>
          <p:nvPr>
            <p:ph type="body" sz="quarter" idx="16" hasCustomPrompt="1"/>
          </p:nvPr>
        </p:nvSpPr>
        <p:spPr>
          <a:xfrm>
            <a:off x="3253978" y="5175900"/>
            <a:ext cx="6345437" cy="829073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charset="2"/>
              <a:buChar char="l"/>
              <a:tabLst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xmlns="" id="{CFD28D6F-C66A-424E-8A95-DDA74C618806}"/>
              </a:ext>
            </a:extLst>
          </p:cNvPr>
          <p:cNvGrpSpPr/>
          <p:nvPr userDrawn="1"/>
        </p:nvGrpSpPr>
        <p:grpSpPr>
          <a:xfrm>
            <a:off x="7643479" y="6060558"/>
            <a:ext cx="2279190" cy="578252"/>
            <a:chOff x="6794203" y="6060558"/>
            <a:chExt cx="2025947" cy="578252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90847F06-0633-4DB2-B30B-F22F21E3D43F}"/>
                </a:ext>
              </a:extLst>
            </p:cNvPr>
            <p:cNvSpPr/>
            <p:nvPr userDrawn="1"/>
          </p:nvSpPr>
          <p:spPr>
            <a:xfrm>
              <a:off x="6794203" y="6060558"/>
              <a:ext cx="2025947" cy="55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/>
            </a:p>
          </p:txBody>
        </p:sp>
        <p:pic>
          <p:nvPicPr>
            <p:cNvPr id="17" name="Picture 3" descr="C:\Users\yellow21433\Desktop\署LOGO\FDA-finout署(部)TAIWAN.png">
              <a:extLst>
                <a:ext uri="{FF2B5EF4-FFF2-40B4-BE49-F238E27FC236}">
                  <a16:creationId xmlns:a16="http://schemas.microsoft.com/office/drawing/2014/main" xmlns="" id="{9E769C64-B656-4EB5-BD39-6280EABDB88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6168156"/>
              <a:ext cx="1905000" cy="47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22480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橫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直线连接符 135"/>
          <p:cNvCxnSpPr/>
          <p:nvPr userDrawn="1"/>
        </p:nvCxnSpPr>
        <p:spPr>
          <a:xfrm>
            <a:off x="5261571" y="5828244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直线连接符 136"/>
          <p:cNvCxnSpPr/>
          <p:nvPr userDrawn="1"/>
        </p:nvCxnSpPr>
        <p:spPr>
          <a:xfrm>
            <a:off x="5261571" y="467845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8" name="直线连接符 137"/>
          <p:cNvCxnSpPr/>
          <p:nvPr userDrawn="1"/>
        </p:nvCxnSpPr>
        <p:spPr>
          <a:xfrm>
            <a:off x="5265442" y="4678453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直线连接符 132"/>
          <p:cNvCxnSpPr/>
          <p:nvPr userDrawn="1"/>
        </p:nvCxnSpPr>
        <p:spPr>
          <a:xfrm>
            <a:off x="5261571" y="4135269"/>
            <a:ext cx="416586" cy="0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线连接符 133"/>
          <p:cNvCxnSpPr/>
          <p:nvPr userDrawn="1"/>
        </p:nvCxnSpPr>
        <p:spPr>
          <a:xfrm>
            <a:off x="5261571" y="2985477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直线连接符 125"/>
          <p:cNvCxnSpPr/>
          <p:nvPr userDrawn="1"/>
        </p:nvCxnSpPr>
        <p:spPr>
          <a:xfrm>
            <a:off x="5261571" y="244519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直线连接符 124"/>
          <p:cNvCxnSpPr/>
          <p:nvPr userDrawn="1"/>
        </p:nvCxnSpPr>
        <p:spPr>
          <a:xfrm>
            <a:off x="5261571" y="1295400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 userDrawn="1"/>
        </p:nvCxnSpPr>
        <p:spPr>
          <a:xfrm>
            <a:off x="2926457" y="1838135"/>
            <a:ext cx="258246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直线连接符 77"/>
          <p:cNvCxnSpPr>
            <a:endCxn id="91" idx="1"/>
          </p:cNvCxnSpPr>
          <p:nvPr userDrawn="1"/>
        </p:nvCxnSpPr>
        <p:spPr>
          <a:xfrm flipV="1">
            <a:off x="2925845" y="5228995"/>
            <a:ext cx="2525934" cy="13599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直线连接符 66"/>
          <p:cNvCxnSpPr/>
          <p:nvPr userDrawn="1"/>
        </p:nvCxnSpPr>
        <p:spPr>
          <a:xfrm>
            <a:off x="2753579" y="3565007"/>
            <a:ext cx="2928449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4" name="单圆角矩形 3"/>
          <p:cNvSpPr/>
          <p:nvPr userDrawn="1"/>
        </p:nvSpPr>
        <p:spPr>
          <a:xfrm>
            <a:off x="471611" y="3315239"/>
            <a:ext cx="2274824" cy="480487"/>
          </a:xfrm>
          <a:prstGeom prst="round1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3290426"/>
            <a:ext cx="2274825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" name="单圆角矩形 8"/>
          <p:cNvSpPr/>
          <p:nvPr userDrawn="1"/>
        </p:nvSpPr>
        <p:spPr>
          <a:xfrm>
            <a:off x="3102596" y="1626572"/>
            <a:ext cx="1983537" cy="48048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单圆角矩形 11"/>
          <p:cNvSpPr/>
          <p:nvPr userDrawn="1"/>
        </p:nvSpPr>
        <p:spPr>
          <a:xfrm>
            <a:off x="3102596" y="3315239"/>
            <a:ext cx="1983537" cy="480487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单圆角矩形 12"/>
          <p:cNvSpPr/>
          <p:nvPr userDrawn="1"/>
        </p:nvSpPr>
        <p:spPr>
          <a:xfrm>
            <a:off x="3102596" y="5000217"/>
            <a:ext cx="1983537" cy="48048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2597" y="1603385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3102597" y="3290426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3102597" y="4975519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47" name="单圆角矩形 46"/>
          <p:cNvSpPr/>
          <p:nvPr userDrawn="1"/>
        </p:nvSpPr>
        <p:spPr>
          <a:xfrm>
            <a:off x="5451778" y="1119202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单圆角矩形 47"/>
          <p:cNvSpPr/>
          <p:nvPr userDrawn="1"/>
        </p:nvSpPr>
        <p:spPr>
          <a:xfrm>
            <a:off x="5451778" y="1686125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rgbClr val="25837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单圆角矩形 48"/>
          <p:cNvSpPr/>
          <p:nvPr userDrawn="1"/>
        </p:nvSpPr>
        <p:spPr>
          <a:xfrm>
            <a:off x="5451778" y="2248168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单圆角矩形 58"/>
          <p:cNvSpPr/>
          <p:nvPr userDrawn="1"/>
        </p:nvSpPr>
        <p:spPr>
          <a:xfrm>
            <a:off x="5451778" y="2799628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单圆角矩形 59"/>
          <p:cNvSpPr/>
          <p:nvPr userDrawn="1"/>
        </p:nvSpPr>
        <p:spPr>
          <a:xfrm>
            <a:off x="5451778" y="3366551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单圆角矩形 60"/>
          <p:cNvSpPr/>
          <p:nvPr userDrawn="1"/>
        </p:nvSpPr>
        <p:spPr>
          <a:xfrm>
            <a:off x="5451778" y="3928594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单圆角矩形 61"/>
          <p:cNvSpPr/>
          <p:nvPr userDrawn="1"/>
        </p:nvSpPr>
        <p:spPr>
          <a:xfrm>
            <a:off x="5451778" y="4488817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单圆角矩形 62"/>
          <p:cNvSpPr/>
          <p:nvPr userDrawn="1"/>
        </p:nvSpPr>
        <p:spPr>
          <a:xfrm>
            <a:off x="5451778" y="5055740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单圆角矩形 63"/>
          <p:cNvSpPr/>
          <p:nvPr userDrawn="1"/>
        </p:nvSpPr>
        <p:spPr>
          <a:xfrm>
            <a:off x="5451778" y="5617783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9" name="直线连接符 68"/>
          <p:cNvCxnSpPr/>
          <p:nvPr userDrawn="1"/>
        </p:nvCxnSpPr>
        <p:spPr>
          <a:xfrm>
            <a:off x="2930639" y="1831785"/>
            <a:ext cx="0" cy="3419332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5451779" y="1077878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5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51779" y="1646117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6" name="文本占位符 6"/>
          <p:cNvSpPr>
            <a:spLocks noGrp="1"/>
          </p:cNvSpPr>
          <p:nvPr>
            <p:ph type="body" sz="quarter" idx="16" hasCustomPrompt="1"/>
          </p:nvPr>
        </p:nvSpPr>
        <p:spPr>
          <a:xfrm>
            <a:off x="5451779" y="2206844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7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51779" y="2758304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8" name="文本占位符 6"/>
          <p:cNvSpPr>
            <a:spLocks noGrp="1"/>
          </p:cNvSpPr>
          <p:nvPr>
            <p:ph type="body" sz="quarter" idx="18" hasCustomPrompt="1"/>
          </p:nvPr>
        </p:nvSpPr>
        <p:spPr>
          <a:xfrm>
            <a:off x="5451779" y="3325227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9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51779" y="3887270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C855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0" name="文本占位符 6"/>
          <p:cNvSpPr>
            <a:spLocks noGrp="1"/>
          </p:cNvSpPr>
          <p:nvPr>
            <p:ph type="body" sz="quarter" idx="20" hasCustomPrompt="1"/>
          </p:nvPr>
        </p:nvSpPr>
        <p:spPr>
          <a:xfrm>
            <a:off x="5451779" y="4447493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51779" y="5014157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2" name="文本占位符 6"/>
          <p:cNvSpPr>
            <a:spLocks noGrp="1"/>
          </p:cNvSpPr>
          <p:nvPr>
            <p:ph type="body" sz="quarter" idx="22" hasCustomPrompt="1"/>
          </p:nvPr>
        </p:nvSpPr>
        <p:spPr>
          <a:xfrm>
            <a:off x="5451779" y="5570758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3" name="五边形 92"/>
          <p:cNvSpPr/>
          <p:nvPr userDrawn="1"/>
        </p:nvSpPr>
        <p:spPr>
          <a:xfrm rot="10800000">
            <a:off x="8056312" y="1077878"/>
            <a:ext cx="1750410" cy="1558640"/>
          </a:xfrm>
          <a:prstGeom prst="homePlate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五边形 93"/>
          <p:cNvSpPr/>
          <p:nvPr userDrawn="1"/>
        </p:nvSpPr>
        <p:spPr>
          <a:xfrm rot="10800000">
            <a:off x="8056312" y="2799626"/>
            <a:ext cx="1750410" cy="1517317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五边形 95"/>
          <p:cNvSpPr/>
          <p:nvPr userDrawn="1"/>
        </p:nvSpPr>
        <p:spPr>
          <a:xfrm rot="10800000">
            <a:off x="8056312" y="4508486"/>
            <a:ext cx="1750410" cy="1491946"/>
          </a:xfrm>
          <a:prstGeom prst="homePlate">
            <a:avLst/>
          </a:prstGeom>
          <a:noFill/>
          <a:ln w="19050" cmpd="sng">
            <a:solidFill>
              <a:srgbClr val="656565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8684733" y="1411735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4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8" name="文本占位符 6"/>
          <p:cNvSpPr>
            <a:spLocks noGrp="1"/>
          </p:cNvSpPr>
          <p:nvPr>
            <p:ph type="body" sz="quarter" idx="24" hasCustomPrompt="1"/>
          </p:nvPr>
        </p:nvSpPr>
        <p:spPr>
          <a:xfrm>
            <a:off x="8684733" y="3150184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9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8684733" y="4824377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</a:t>
            </a:r>
            <a:endParaRPr kumimoji="1" lang="zh-CN" altLang="en-US" dirty="0"/>
          </a:p>
        </p:txBody>
      </p:sp>
      <p:sp>
        <p:nvSpPr>
          <p:cNvPr id="101" name="五边形 100"/>
          <p:cNvSpPr/>
          <p:nvPr userDrawn="1"/>
        </p:nvSpPr>
        <p:spPr>
          <a:xfrm rot="16200000">
            <a:off x="847059" y="3581325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本占位符 6"/>
          <p:cNvSpPr>
            <a:spLocks noGrp="1"/>
          </p:cNvSpPr>
          <p:nvPr>
            <p:ph type="body" sz="quarter" idx="26" hasCustomPrompt="1"/>
          </p:nvPr>
        </p:nvSpPr>
        <p:spPr>
          <a:xfrm>
            <a:off x="471612" y="4707759"/>
            <a:ext cx="2274823" cy="77294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sp>
        <p:nvSpPr>
          <p:cNvPr id="103" name="五边形 102"/>
          <p:cNvSpPr/>
          <p:nvPr userDrawn="1"/>
        </p:nvSpPr>
        <p:spPr>
          <a:xfrm rot="5400000">
            <a:off x="847059" y="1226573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ㄒ</a:t>
            </a:r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本占位符 6"/>
          <p:cNvSpPr>
            <a:spLocks noGrp="1"/>
          </p:cNvSpPr>
          <p:nvPr>
            <p:ph type="body" sz="quarter" idx="27" hasCustomPrompt="1"/>
          </p:nvPr>
        </p:nvSpPr>
        <p:spPr>
          <a:xfrm>
            <a:off x="471612" y="1591040"/>
            <a:ext cx="2274823" cy="77294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cxnSp>
        <p:nvCxnSpPr>
          <p:cNvPr id="105" name="直线连接符 104"/>
          <p:cNvCxnSpPr/>
          <p:nvPr userDrawn="1"/>
        </p:nvCxnSpPr>
        <p:spPr>
          <a:xfrm>
            <a:off x="5265442" y="1295400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直线连接符 134"/>
          <p:cNvCxnSpPr/>
          <p:nvPr userDrawn="1"/>
        </p:nvCxnSpPr>
        <p:spPr>
          <a:xfrm>
            <a:off x="5265442" y="2985478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22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 userDrawn="1"/>
        </p:nvSpPr>
        <p:spPr>
          <a:xfrm>
            <a:off x="470807" y="1489076"/>
            <a:ext cx="1777689" cy="57209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29630" y="2229146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29630" y="2958686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729630" y="3688222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729630" y="4431271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729630" y="5160810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486812" y="2061689"/>
            <a:ext cx="0" cy="3450381"/>
          </a:xfrm>
          <a:prstGeom prst="line">
            <a:avLst/>
          </a:prstGeom>
          <a:ln w="12700" cmpd="sng"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线连接符 20"/>
          <p:cNvCxnSpPr>
            <a:endCxn id="4" idx="1"/>
          </p:cNvCxnSpPr>
          <p:nvPr userDrawn="1"/>
        </p:nvCxnSpPr>
        <p:spPr>
          <a:xfrm flipV="1">
            <a:off x="471612" y="2539875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线连接符 21"/>
          <p:cNvCxnSpPr/>
          <p:nvPr userDrawn="1"/>
        </p:nvCxnSpPr>
        <p:spPr>
          <a:xfrm flipV="1">
            <a:off x="471612" y="3285110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线连接符 22"/>
          <p:cNvCxnSpPr/>
          <p:nvPr userDrawn="1"/>
        </p:nvCxnSpPr>
        <p:spPr>
          <a:xfrm flipV="1">
            <a:off x="471612" y="3998856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 userDrawn="1"/>
        </p:nvCxnSpPr>
        <p:spPr>
          <a:xfrm flipV="1">
            <a:off x="471612" y="4754587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 userDrawn="1"/>
        </p:nvCxnSpPr>
        <p:spPr>
          <a:xfrm flipV="1">
            <a:off x="471612" y="5511847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471487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8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729630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0" name="文本占位符 26"/>
          <p:cNvSpPr>
            <a:spLocks noGrp="1"/>
          </p:cNvSpPr>
          <p:nvPr>
            <p:ph type="body" sz="quarter" idx="12" hasCustomPrompt="1"/>
          </p:nvPr>
        </p:nvSpPr>
        <p:spPr>
          <a:xfrm>
            <a:off x="729630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1" name="文本占位符 26"/>
          <p:cNvSpPr>
            <a:spLocks noGrp="1"/>
          </p:cNvSpPr>
          <p:nvPr>
            <p:ph type="body" sz="quarter" idx="13" hasCustomPrompt="1"/>
          </p:nvPr>
        </p:nvSpPr>
        <p:spPr>
          <a:xfrm>
            <a:off x="729630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2" name="文本占位符 26"/>
          <p:cNvSpPr>
            <a:spLocks noGrp="1"/>
          </p:cNvSpPr>
          <p:nvPr>
            <p:ph type="body" sz="quarter" idx="14" hasCustomPrompt="1"/>
          </p:nvPr>
        </p:nvSpPr>
        <p:spPr>
          <a:xfrm>
            <a:off x="729630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3" name="文本占位符 26"/>
          <p:cNvSpPr>
            <a:spLocks noGrp="1"/>
          </p:cNvSpPr>
          <p:nvPr>
            <p:ph type="body" sz="quarter" idx="15" hasCustomPrompt="1"/>
          </p:nvPr>
        </p:nvSpPr>
        <p:spPr>
          <a:xfrm>
            <a:off x="729630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2979827" y="1489076"/>
            <a:ext cx="1777689" cy="57209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矩形 68"/>
          <p:cNvSpPr/>
          <p:nvPr userDrawn="1"/>
        </p:nvSpPr>
        <p:spPr>
          <a:xfrm>
            <a:off x="3238650" y="2229146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 69"/>
          <p:cNvSpPr/>
          <p:nvPr userDrawn="1"/>
        </p:nvSpPr>
        <p:spPr>
          <a:xfrm>
            <a:off x="3238650" y="2958686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 70"/>
          <p:cNvSpPr/>
          <p:nvPr userDrawn="1"/>
        </p:nvSpPr>
        <p:spPr>
          <a:xfrm>
            <a:off x="3238650" y="3688222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 71"/>
          <p:cNvSpPr/>
          <p:nvPr userDrawn="1"/>
        </p:nvSpPr>
        <p:spPr>
          <a:xfrm>
            <a:off x="3238650" y="4431271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 72"/>
          <p:cNvSpPr/>
          <p:nvPr userDrawn="1"/>
        </p:nvSpPr>
        <p:spPr>
          <a:xfrm>
            <a:off x="3238650" y="5160810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4" name="直线连接符 73"/>
          <p:cNvCxnSpPr/>
          <p:nvPr userDrawn="1"/>
        </p:nvCxnSpPr>
        <p:spPr>
          <a:xfrm>
            <a:off x="2995832" y="2061689"/>
            <a:ext cx="0" cy="3450381"/>
          </a:xfrm>
          <a:prstGeom prst="line">
            <a:avLst/>
          </a:prstGeom>
          <a:ln w="12700" cmpd="sng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直线连接符 74"/>
          <p:cNvCxnSpPr>
            <a:endCxn id="69" idx="1"/>
          </p:cNvCxnSpPr>
          <p:nvPr userDrawn="1"/>
        </p:nvCxnSpPr>
        <p:spPr>
          <a:xfrm flipV="1">
            <a:off x="2980632" y="2539875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直线连接符 75"/>
          <p:cNvCxnSpPr/>
          <p:nvPr userDrawn="1"/>
        </p:nvCxnSpPr>
        <p:spPr>
          <a:xfrm flipV="1">
            <a:off x="2980632" y="3285110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直线连接符 76"/>
          <p:cNvCxnSpPr/>
          <p:nvPr userDrawn="1"/>
        </p:nvCxnSpPr>
        <p:spPr>
          <a:xfrm flipV="1">
            <a:off x="2980632" y="3998856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直线连接符 77"/>
          <p:cNvCxnSpPr/>
          <p:nvPr userDrawn="1"/>
        </p:nvCxnSpPr>
        <p:spPr>
          <a:xfrm flipV="1">
            <a:off x="2980632" y="4754587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直线连接符 78"/>
          <p:cNvCxnSpPr/>
          <p:nvPr userDrawn="1"/>
        </p:nvCxnSpPr>
        <p:spPr>
          <a:xfrm flipV="1">
            <a:off x="2980632" y="5511847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2980507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1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3238650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2" name="文本占位符 26"/>
          <p:cNvSpPr>
            <a:spLocks noGrp="1"/>
          </p:cNvSpPr>
          <p:nvPr>
            <p:ph type="body" sz="quarter" idx="18" hasCustomPrompt="1"/>
          </p:nvPr>
        </p:nvSpPr>
        <p:spPr>
          <a:xfrm>
            <a:off x="3238650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3" name="文本占位符 26"/>
          <p:cNvSpPr>
            <a:spLocks noGrp="1"/>
          </p:cNvSpPr>
          <p:nvPr>
            <p:ph type="body" sz="quarter" idx="19" hasCustomPrompt="1"/>
          </p:nvPr>
        </p:nvSpPr>
        <p:spPr>
          <a:xfrm>
            <a:off x="3238650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4" name="文本占位符 26"/>
          <p:cNvSpPr>
            <a:spLocks noGrp="1"/>
          </p:cNvSpPr>
          <p:nvPr>
            <p:ph type="body" sz="quarter" idx="20" hasCustomPrompt="1"/>
          </p:nvPr>
        </p:nvSpPr>
        <p:spPr>
          <a:xfrm>
            <a:off x="3238650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5" name="文本占位符 26"/>
          <p:cNvSpPr>
            <a:spLocks noGrp="1"/>
          </p:cNvSpPr>
          <p:nvPr>
            <p:ph type="body" sz="quarter" idx="21" hasCustomPrompt="1"/>
          </p:nvPr>
        </p:nvSpPr>
        <p:spPr>
          <a:xfrm>
            <a:off x="3238650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5508926" y="1489076"/>
            <a:ext cx="1777689" cy="572097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/>
          <p:cNvSpPr/>
          <p:nvPr userDrawn="1"/>
        </p:nvSpPr>
        <p:spPr>
          <a:xfrm>
            <a:off x="5767749" y="2229146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矩形 87"/>
          <p:cNvSpPr/>
          <p:nvPr userDrawn="1"/>
        </p:nvSpPr>
        <p:spPr>
          <a:xfrm>
            <a:off x="5767749" y="2958686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矩形 88"/>
          <p:cNvSpPr/>
          <p:nvPr userDrawn="1"/>
        </p:nvSpPr>
        <p:spPr>
          <a:xfrm>
            <a:off x="5767749" y="3688222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矩形 89"/>
          <p:cNvSpPr/>
          <p:nvPr userDrawn="1"/>
        </p:nvSpPr>
        <p:spPr>
          <a:xfrm>
            <a:off x="5767749" y="4431271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矩形 90"/>
          <p:cNvSpPr/>
          <p:nvPr userDrawn="1"/>
        </p:nvSpPr>
        <p:spPr>
          <a:xfrm>
            <a:off x="5767749" y="5160810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2" name="直线连接符 91"/>
          <p:cNvCxnSpPr/>
          <p:nvPr userDrawn="1"/>
        </p:nvCxnSpPr>
        <p:spPr>
          <a:xfrm>
            <a:off x="5524931" y="2061689"/>
            <a:ext cx="0" cy="3450381"/>
          </a:xfrm>
          <a:prstGeom prst="line">
            <a:avLst/>
          </a:prstGeom>
          <a:ln w="12700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3" name="直线连接符 92"/>
          <p:cNvCxnSpPr>
            <a:endCxn id="87" idx="1"/>
          </p:cNvCxnSpPr>
          <p:nvPr userDrawn="1"/>
        </p:nvCxnSpPr>
        <p:spPr>
          <a:xfrm flipV="1">
            <a:off x="5509731" y="2539875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4" name="直线连接符 93"/>
          <p:cNvCxnSpPr/>
          <p:nvPr userDrawn="1"/>
        </p:nvCxnSpPr>
        <p:spPr>
          <a:xfrm flipV="1">
            <a:off x="5509731" y="3285110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直线连接符 94"/>
          <p:cNvCxnSpPr/>
          <p:nvPr userDrawn="1"/>
        </p:nvCxnSpPr>
        <p:spPr>
          <a:xfrm flipV="1">
            <a:off x="5509731" y="3998856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直线连接符 95"/>
          <p:cNvCxnSpPr/>
          <p:nvPr userDrawn="1"/>
        </p:nvCxnSpPr>
        <p:spPr>
          <a:xfrm flipV="1">
            <a:off x="5509731" y="4754587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直线连接符 96"/>
          <p:cNvCxnSpPr/>
          <p:nvPr userDrawn="1"/>
        </p:nvCxnSpPr>
        <p:spPr>
          <a:xfrm flipV="1">
            <a:off x="5509731" y="5511847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5509606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99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5767749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0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5767749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1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5767749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2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767749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5767749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4" name="单圆角矩形 103"/>
          <p:cNvSpPr/>
          <p:nvPr userDrawn="1"/>
        </p:nvSpPr>
        <p:spPr>
          <a:xfrm>
            <a:off x="8028228" y="1489076"/>
            <a:ext cx="1777689" cy="57209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矩形 104"/>
          <p:cNvSpPr/>
          <p:nvPr userDrawn="1"/>
        </p:nvSpPr>
        <p:spPr>
          <a:xfrm>
            <a:off x="8287051" y="2229146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矩形 105"/>
          <p:cNvSpPr/>
          <p:nvPr userDrawn="1"/>
        </p:nvSpPr>
        <p:spPr>
          <a:xfrm>
            <a:off x="8287051" y="2958686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矩形 106"/>
          <p:cNvSpPr/>
          <p:nvPr userDrawn="1"/>
        </p:nvSpPr>
        <p:spPr>
          <a:xfrm>
            <a:off x="8287051" y="3688222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矩形 107"/>
          <p:cNvSpPr/>
          <p:nvPr userDrawn="1"/>
        </p:nvSpPr>
        <p:spPr>
          <a:xfrm>
            <a:off x="8287051" y="4431271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矩形 108"/>
          <p:cNvSpPr/>
          <p:nvPr userDrawn="1"/>
        </p:nvSpPr>
        <p:spPr>
          <a:xfrm>
            <a:off x="8287051" y="5160810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0" name="直线连接符 109"/>
          <p:cNvCxnSpPr/>
          <p:nvPr userDrawn="1"/>
        </p:nvCxnSpPr>
        <p:spPr>
          <a:xfrm>
            <a:off x="8044234" y="2061689"/>
            <a:ext cx="0" cy="3450381"/>
          </a:xfrm>
          <a:prstGeom prst="line">
            <a:avLst/>
          </a:prstGeom>
          <a:ln w="12700" cmpd="sng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1" name="直线连接符 110"/>
          <p:cNvCxnSpPr>
            <a:endCxn id="105" idx="1"/>
          </p:cNvCxnSpPr>
          <p:nvPr userDrawn="1"/>
        </p:nvCxnSpPr>
        <p:spPr>
          <a:xfrm flipV="1">
            <a:off x="8029033" y="2539875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 userDrawn="1"/>
        </p:nvCxnSpPr>
        <p:spPr>
          <a:xfrm flipV="1">
            <a:off x="8029033" y="3285110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3" name="直线连接符 112"/>
          <p:cNvCxnSpPr/>
          <p:nvPr userDrawn="1"/>
        </p:nvCxnSpPr>
        <p:spPr>
          <a:xfrm flipV="1">
            <a:off x="8029033" y="3998856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直线连接符 113"/>
          <p:cNvCxnSpPr/>
          <p:nvPr userDrawn="1"/>
        </p:nvCxnSpPr>
        <p:spPr>
          <a:xfrm flipV="1">
            <a:off x="8029033" y="4754587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5" name="直线连接符 114"/>
          <p:cNvCxnSpPr/>
          <p:nvPr userDrawn="1"/>
        </p:nvCxnSpPr>
        <p:spPr>
          <a:xfrm flipV="1">
            <a:off x="8029033" y="5511847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8028909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7" name="文本占位符 26"/>
          <p:cNvSpPr>
            <a:spLocks noGrp="1"/>
          </p:cNvSpPr>
          <p:nvPr>
            <p:ph type="body" sz="quarter" idx="29" hasCustomPrompt="1"/>
          </p:nvPr>
        </p:nvSpPr>
        <p:spPr>
          <a:xfrm>
            <a:off x="8287051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8" name="文本占位符 26"/>
          <p:cNvSpPr>
            <a:spLocks noGrp="1"/>
          </p:cNvSpPr>
          <p:nvPr>
            <p:ph type="body" sz="quarter" idx="30" hasCustomPrompt="1"/>
          </p:nvPr>
        </p:nvSpPr>
        <p:spPr>
          <a:xfrm>
            <a:off x="8287051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9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8287051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0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8287051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1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8287051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</p:spTree>
    <p:extLst>
      <p:ext uri="{BB962C8B-B14F-4D97-AF65-F5344CB8AC3E}">
        <p14:creationId xmlns:p14="http://schemas.microsoft.com/office/powerpoint/2010/main" val="3692890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 userDrawn="1"/>
        </p:nvSpPr>
        <p:spPr>
          <a:xfrm>
            <a:off x="662363" y="2594270"/>
            <a:ext cx="1777689" cy="57209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663043" y="2562423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661559" y="3830391"/>
            <a:ext cx="1777689" cy="57209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662239" y="3798544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663167" y="5097367"/>
            <a:ext cx="1777689" cy="57209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663848" y="5065520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2845881" y="1314758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6" name="矩形 25"/>
          <p:cNvSpPr/>
          <p:nvPr userDrawn="1"/>
        </p:nvSpPr>
        <p:spPr>
          <a:xfrm>
            <a:off x="2845881" y="2096691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28"/>
          <p:cNvSpPr/>
          <p:nvPr userDrawn="1"/>
        </p:nvSpPr>
        <p:spPr>
          <a:xfrm rot="5400000">
            <a:off x="4351049" y="2051440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1" name="矩形 130"/>
          <p:cNvSpPr/>
          <p:nvPr userDrawn="1"/>
        </p:nvSpPr>
        <p:spPr>
          <a:xfrm>
            <a:off x="2670551" y="2402413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2670551" y="240790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3" name="矩形 132"/>
          <p:cNvSpPr/>
          <p:nvPr userDrawn="1"/>
        </p:nvSpPr>
        <p:spPr>
          <a:xfrm>
            <a:off x="2670551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2670551" y="368202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6" name="矩形 135"/>
          <p:cNvSpPr/>
          <p:nvPr userDrawn="1"/>
        </p:nvSpPr>
        <p:spPr>
          <a:xfrm>
            <a:off x="2670551" y="4939642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8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2670551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9" name="矩形 138"/>
          <p:cNvSpPr/>
          <p:nvPr userDrawn="1"/>
        </p:nvSpPr>
        <p:spPr>
          <a:xfrm>
            <a:off x="4994311" y="2402413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4994311" y="240790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1" name="矩形 140"/>
          <p:cNvSpPr/>
          <p:nvPr userDrawn="1"/>
        </p:nvSpPr>
        <p:spPr>
          <a:xfrm>
            <a:off x="4994311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4994311" y="368202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3" name="矩形 142"/>
          <p:cNvSpPr/>
          <p:nvPr userDrawn="1"/>
        </p:nvSpPr>
        <p:spPr>
          <a:xfrm>
            <a:off x="4994311" y="4939642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4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4994311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5" name="矩形 144"/>
          <p:cNvSpPr/>
          <p:nvPr userDrawn="1"/>
        </p:nvSpPr>
        <p:spPr>
          <a:xfrm>
            <a:off x="7336441" y="2402413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文本占位符 26"/>
          <p:cNvSpPr>
            <a:spLocks noGrp="1"/>
          </p:cNvSpPr>
          <p:nvPr>
            <p:ph type="body" sz="quarter" idx="34" hasCustomPrompt="1"/>
          </p:nvPr>
        </p:nvSpPr>
        <p:spPr>
          <a:xfrm>
            <a:off x="7336441" y="240790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7" name="矩形 146"/>
          <p:cNvSpPr/>
          <p:nvPr userDrawn="1"/>
        </p:nvSpPr>
        <p:spPr>
          <a:xfrm>
            <a:off x="7336441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" name="文本占位符 26"/>
          <p:cNvSpPr>
            <a:spLocks noGrp="1"/>
          </p:cNvSpPr>
          <p:nvPr>
            <p:ph type="body" sz="quarter" idx="35" hasCustomPrompt="1"/>
          </p:nvPr>
        </p:nvSpPr>
        <p:spPr>
          <a:xfrm>
            <a:off x="7336441" y="368202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9" name="矩形 148"/>
          <p:cNvSpPr/>
          <p:nvPr userDrawn="1"/>
        </p:nvSpPr>
        <p:spPr>
          <a:xfrm>
            <a:off x="7336441" y="4939642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0" name="文本占位符 26"/>
          <p:cNvSpPr>
            <a:spLocks noGrp="1"/>
          </p:cNvSpPr>
          <p:nvPr>
            <p:ph type="body" sz="quarter" idx="36" hasCustomPrompt="1"/>
          </p:nvPr>
        </p:nvSpPr>
        <p:spPr>
          <a:xfrm>
            <a:off x="7336441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1" name="文本占位符 26"/>
          <p:cNvSpPr>
            <a:spLocks noGrp="1"/>
          </p:cNvSpPr>
          <p:nvPr>
            <p:ph type="body" sz="quarter" idx="37" hasCustomPrompt="1"/>
          </p:nvPr>
        </p:nvSpPr>
        <p:spPr>
          <a:xfrm>
            <a:off x="5123716" y="1314758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2" name="矩形 151"/>
          <p:cNvSpPr/>
          <p:nvPr userDrawn="1"/>
        </p:nvSpPr>
        <p:spPr>
          <a:xfrm>
            <a:off x="5123716" y="2096691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" name="等腰三角形 152"/>
          <p:cNvSpPr/>
          <p:nvPr userDrawn="1"/>
        </p:nvSpPr>
        <p:spPr>
          <a:xfrm rot="5400000">
            <a:off x="6628883" y="2051440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4" name="文本占位符 26"/>
          <p:cNvSpPr>
            <a:spLocks noGrp="1"/>
          </p:cNvSpPr>
          <p:nvPr>
            <p:ph type="body" sz="quarter" idx="38" hasCustomPrompt="1"/>
          </p:nvPr>
        </p:nvSpPr>
        <p:spPr>
          <a:xfrm>
            <a:off x="7456661" y="1314758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5" name="矩形 154"/>
          <p:cNvSpPr/>
          <p:nvPr userDrawn="1"/>
        </p:nvSpPr>
        <p:spPr>
          <a:xfrm>
            <a:off x="7456661" y="2096691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等腰三角形 155"/>
          <p:cNvSpPr/>
          <p:nvPr userDrawn="1"/>
        </p:nvSpPr>
        <p:spPr>
          <a:xfrm rot="5400000">
            <a:off x="8961829" y="2051440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145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32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21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71489" y="1528772"/>
            <a:ext cx="9335096" cy="4511675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95638" indent="-395638">
              <a:lnSpc>
                <a:spcPct val="110000"/>
              </a:lnSpc>
              <a:buClr>
                <a:schemeClr val="accent2"/>
              </a:buClr>
              <a:buSzPct val="70000"/>
              <a:buFont typeface="Wingdings" charset="2"/>
              <a:buChar char="l"/>
              <a:defRPr sz="23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21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318793" indent="-263759">
              <a:lnSpc>
                <a:spcPct val="110000"/>
              </a:lnSpc>
              <a:buClr>
                <a:schemeClr val="accent2"/>
              </a:buClr>
              <a:buSzPct val="60000"/>
              <a:buFont typeface="Wingdings" charset="2"/>
              <a:buChar char="l"/>
              <a:defRPr sz="18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>
              <a:lnSpc>
                <a:spcPct val="110000"/>
              </a:lnSpc>
              <a:defRPr sz="16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>
              <a:lnSpc>
                <a:spcPct val="110000"/>
              </a:lnSpc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點擊此處編輯文本項目</a:t>
            </a:r>
          </a:p>
          <a:p>
            <a:pPr lvl="1"/>
            <a:r>
              <a:rPr kumimoji="1" lang="zh-TW" altLang="en-US" dirty="0"/>
              <a:t>二级</a:t>
            </a:r>
          </a:p>
          <a:p>
            <a:pPr lvl="2"/>
            <a:r>
              <a:rPr kumimoji="1" lang="zh-TW" altLang="en-US" dirty="0"/>
              <a:t>三级</a:t>
            </a:r>
          </a:p>
          <a:p>
            <a:pPr lvl="3"/>
            <a:r>
              <a:rPr kumimoji="1" lang="zh-TW" altLang="en-US" dirty="0"/>
              <a:t>四级</a:t>
            </a:r>
          </a:p>
          <a:p>
            <a:pPr lvl="4"/>
            <a:r>
              <a:rPr kumimoji="1" lang="zh-TW" altLang="en-US" dirty="0"/>
              <a:t>五级</a:t>
            </a:r>
            <a:endParaRPr kumimoji="1" lang="zh-CN" altLang="en-US" dirty="0"/>
          </a:p>
        </p:txBody>
      </p:sp>
      <p:pic>
        <p:nvPicPr>
          <p:cNvPr id="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09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单圆角矩形 1"/>
          <p:cNvSpPr/>
          <p:nvPr userDrawn="1"/>
        </p:nvSpPr>
        <p:spPr>
          <a:xfrm>
            <a:off x="1719943" y="1613398"/>
            <a:ext cx="6839154" cy="71253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1720623" y="1581551"/>
            <a:ext cx="6839630" cy="7534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1719941" y="3134007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6" name="直线连接符 75"/>
          <p:cNvCxnSpPr/>
          <p:nvPr userDrawn="1"/>
        </p:nvCxnSpPr>
        <p:spPr>
          <a:xfrm flipV="1">
            <a:off x="2980632" y="3285330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1720622" y="3102160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1740490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6" name="直线连接符 95"/>
          <p:cNvCxnSpPr/>
          <p:nvPr userDrawn="1"/>
        </p:nvCxnSpPr>
        <p:spPr>
          <a:xfrm>
            <a:off x="5507147" y="4742332"/>
            <a:ext cx="239892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1741172" y="4642950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1" name="单圆角矩形 67"/>
          <p:cNvSpPr/>
          <p:nvPr userDrawn="1"/>
        </p:nvSpPr>
        <p:spPr>
          <a:xfrm>
            <a:off x="4117179" y="3134007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2" name="直线连接符 75"/>
          <p:cNvCxnSpPr/>
          <p:nvPr userDrawn="1"/>
        </p:nvCxnSpPr>
        <p:spPr>
          <a:xfrm flipV="1">
            <a:off x="5377869" y="3285330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4117860" y="3102160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4" name="单圆角矩形 67"/>
          <p:cNvSpPr/>
          <p:nvPr userDrawn="1"/>
        </p:nvSpPr>
        <p:spPr>
          <a:xfrm>
            <a:off x="6514418" y="3134007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5" name="直线连接符 75"/>
          <p:cNvCxnSpPr/>
          <p:nvPr userDrawn="1"/>
        </p:nvCxnSpPr>
        <p:spPr>
          <a:xfrm flipV="1">
            <a:off x="7775108" y="3285330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6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6515099" y="3102160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6" name="单圆角矩形 85"/>
          <p:cNvSpPr/>
          <p:nvPr userDrawn="1"/>
        </p:nvSpPr>
        <p:spPr>
          <a:xfrm>
            <a:off x="3568269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3568950" y="4642950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9" name="单圆角矩形 85"/>
          <p:cNvSpPr/>
          <p:nvPr userDrawn="1"/>
        </p:nvSpPr>
        <p:spPr>
          <a:xfrm>
            <a:off x="5374604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375285" y="4642950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62" name="单圆角矩形 85"/>
          <p:cNvSpPr/>
          <p:nvPr userDrawn="1"/>
        </p:nvSpPr>
        <p:spPr>
          <a:xfrm>
            <a:off x="7184014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7184696" y="4642950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4" name="向下箭號 63"/>
          <p:cNvSpPr/>
          <p:nvPr userDrawn="1"/>
        </p:nvSpPr>
        <p:spPr>
          <a:xfrm>
            <a:off x="4937138" y="2582820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7" name="向下箭號 166"/>
          <p:cNvSpPr/>
          <p:nvPr userDrawn="1"/>
        </p:nvSpPr>
        <p:spPr>
          <a:xfrm>
            <a:off x="4937138" y="4101377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1611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081761" y="3049697"/>
            <a:ext cx="6143678" cy="797984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3370627" y="3681758"/>
            <a:ext cx="3107079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491578" y="912345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100" dirty="0"/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441857" y="5799383"/>
            <a:ext cx="2126441" cy="415498"/>
          </a:xfrm>
          <a:prstGeom prst="rect">
            <a:avLst/>
          </a:prstGeom>
          <a:solidFill>
            <a:srgbClr val="48BBAE"/>
          </a:solidFill>
        </p:spPr>
        <p:txBody>
          <a:bodyPr wrap="square" rtlCol="0">
            <a:spAutoFit/>
          </a:bodyPr>
          <a:lstStyle/>
          <a:p>
            <a:endParaRPr lang="zh-TW" altLang="en-US" sz="21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3F66CC7-3A97-4132-B60C-32A7DCA853CD}"/>
              </a:ext>
            </a:extLst>
          </p:cNvPr>
          <p:cNvSpPr/>
          <p:nvPr userDrawn="1"/>
        </p:nvSpPr>
        <p:spPr>
          <a:xfrm>
            <a:off x="5801020" y="5288438"/>
            <a:ext cx="4044123" cy="1036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pic>
        <p:nvPicPr>
          <p:cNvPr id="9" name="Picture 3" descr="C:\Users\yellow21433\Desktop\署LOGO\FDA-finout署(部)TAIWAN.png">
            <a:extLst>
              <a:ext uri="{FF2B5EF4-FFF2-40B4-BE49-F238E27FC236}">
                <a16:creationId xmlns:a16="http://schemas.microsoft.com/office/drawing/2014/main" xmlns="" id="{3F2E7822-2566-459A-AA01-4D29F8AA1F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97" y="5423119"/>
            <a:ext cx="3835758" cy="84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27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F5EDEA41-F9B6-4884-94EB-004BC9CDC6B0}"/>
              </a:ext>
            </a:extLst>
          </p:cNvPr>
          <p:cNvGrpSpPr/>
          <p:nvPr userDrawn="1"/>
        </p:nvGrpSpPr>
        <p:grpSpPr>
          <a:xfrm>
            <a:off x="7643479" y="6060558"/>
            <a:ext cx="2279190" cy="578252"/>
            <a:chOff x="6794203" y="6060558"/>
            <a:chExt cx="2025947" cy="57825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8E3B5EE-0068-4082-A0EC-21AB6F8EB291}"/>
                </a:ext>
              </a:extLst>
            </p:cNvPr>
            <p:cNvSpPr/>
            <p:nvPr userDrawn="1"/>
          </p:nvSpPr>
          <p:spPr>
            <a:xfrm>
              <a:off x="6794203" y="6060558"/>
              <a:ext cx="2025947" cy="5528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100"/>
            </a:p>
          </p:txBody>
        </p:sp>
        <p:pic>
          <p:nvPicPr>
            <p:cNvPr id="7" name="Picture 3" descr="C:\Users\yellow21433\Desktop\署LOGO\FDA-finout署(部)TAIWAN.png">
              <a:extLst>
                <a:ext uri="{FF2B5EF4-FFF2-40B4-BE49-F238E27FC236}">
                  <a16:creationId xmlns:a16="http://schemas.microsoft.com/office/drawing/2014/main" xmlns="" id="{F483472C-0B8A-450B-A88B-0450221FBCB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6168156"/>
              <a:ext cx="1905000" cy="47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44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內容頁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7" name="矩形 6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5" name="矩形 4"/>
          <p:cNvSpPr/>
          <p:nvPr userDrawn="1"/>
        </p:nvSpPr>
        <p:spPr>
          <a:xfrm>
            <a:off x="5788202" y="5335138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3600" b="1" i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960123" y="1414595"/>
            <a:ext cx="8033658" cy="4511675"/>
          </a:xfrm>
          <a:prstGeom prst="rect">
            <a:avLst/>
          </a:prstGeom>
        </p:spPr>
        <p:txBody>
          <a:bodyPr vert="horz"/>
          <a:lstStyle>
            <a:lvl1pPr marL="342891" indent="-342891">
              <a:lnSpc>
                <a:spcPct val="110000"/>
              </a:lnSpc>
              <a:buClr>
                <a:schemeClr val="accent2"/>
              </a:buClr>
              <a:buSzPct val="70000"/>
              <a:buFont typeface="Wingdings" charset="2"/>
              <a:buChar char="l"/>
              <a:defRPr sz="2400" b="0" i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2400" b="0" i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2971" indent="-228594">
              <a:lnSpc>
                <a:spcPct val="110000"/>
              </a:lnSpc>
              <a:buClr>
                <a:schemeClr val="accent2"/>
              </a:buClr>
              <a:buSzPct val="60000"/>
              <a:buFont typeface="Wingdings" charset="2"/>
              <a:buChar char="l"/>
              <a:defRPr sz="2400" b="0" i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>
              <a:lnSpc>
                <a:spcPct val="110000"/>
              </a:lnSpc>
              <a:defRPr sz="2400" b="0" i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>
              <a:lnSpc>
                <a:spcPct val="110000"/>
              </a:lnSpc>
              <a:defRPr sz="2400" b="0" i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點擊此處編輯文本項目</a:t>
            </a:r>
          </a:p>
          <a:p>
            <a:pPr lvl="1"/>
            <a:r>
              <a:rPr kumimoji="1" lang="zh-TW" altLang="en-US" dirty="0"/>
              <a:t>二级</a:t>
            </a:r>
          </a:p>
          <a:p>
            <a:pPr lvl="2"/>
            <a:r>
              <a:rPr kumimoji="1" lang="zh-TW" altLang="en-US" dirty="0"/>
              <a:t>三级</a:t>
            </a:r>
          </a:p>
          <a:p>
            <a:pPr lvl="3"/>
            <a:r>
              <a:rPr kumimoji="1" lang="zh-TW" altLang="en-US" dirty="0"/>
              <a:t>四级</a:t>
            </a:r>
          </a:p>
          <a:p>
            <a:pPr lvl="4"/>
            <a:r>
              <a:rPr kumimoji="1" lang="zh-TW" altLang="en-US" dirty="0"/>
              <a:t>五级</a:t>
            </a:r>
            <a:endParaRPr kumimoji="1" lang="zh-CN" altLang="en-US" dirty="0"/>
          </a:p>
        </p:txBody>
      </p:sp>
      <p:pic>
        <p:nvPicPr>
          <p:cNvPr id="10" name="Picture 3" descr="C:\Users\yellow21433\Desktop\署LOGO\FDA-finout署(部)TAIWAN.png">
            <a:extLst>
              <a:ext uri="{FF2B5EF4-FFF2-40B4-BE49-F238E27FC236}">
                <a16:creationId xmlns:a16="http://schemas.microsoft.com/office/drawing/2014/main" xmlns="" id="{267B23EC-FAA6-43BE-B23A-C4C1CC6A18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980" y="6087118"/>
            <a:ext cx="1884744" cy="55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04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4321" y="45995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12359" y="2376435"/>
            <a:ext cx="7793729" cy="619056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43050" y="3343247"/>
            <a:ext cx="7200900" cy="4540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/>
        </p:nvCxnSpPr>
        <p:spPr>
          <a:xfrm>
            <a:off x="1472152" y="3142711"/>
            <a:ext cx="7303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212359" y="2090841"/>
            <a:ext cx="7793729" cy="1924156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6036" y="53097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pic>
        <p:nvPicPr>
          <p:cNvPr id="9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00" y="5423120"/>
            <a:ext cx="3835758" cy="84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13451" y="126310"/>
            <a:ext cx="573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1000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1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991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8" name="矩形 7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5" name="矩形 4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pic>
        <p:nvPicPr>
          <p:cNvPr id="7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50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內容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7" name="矩形 6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5" name="矩形 4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71490" y="1528765"/>
            <a:ext cx="9335096" cy="4511675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ct val="110000"/>
              </a:lnSpc>
              <a:buClr>
                <a:schemeClr val="accent2"/>
              </a:buClr>
              <a:buSzPct val="70000"/>
              <a:buFont typeface="Wingdings" charset="2"/>
              <a:buChar char="l"/>
              <a:defRPr sz="20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18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lnSpc>
                <a:spcPct val="110000"/>
              </a:lnSpc>
              <a:buClr>
                <a:schemeClr val="accent2"/>
              </a:buClr>
              <a:buSzPct val="60000"/>
              <a:buFont typeface="Wingdings" charset="2"/>
              <a:buChar char="l"/>
              <a:defRPr sz="16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>
              <a:lnSpc>
                <a:spcPct val="110000"/>
              </a:lnSpc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>
              <a:lnSpc>
                <a:spcPct val="110000"/>
              </a:lnSpc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點擊此處編輯文本項目</a:t>
            </a:r>
          </a:p>
          <a:p>
            <a:pPr lvl="1"/>
            <a:r>
              <a:rPr kumimoji="1" lang="zh-TW" altLang="en-US" dirty="0"/>
              <a:t>二级</a:t>
            </a:r>
          </a:p>
          <a:p>
            <a:pPr lvl="2"/>
            <a:r>
              <a:rPr kumimoji="1" lang="zh-TW" altLang="en-US" dirty="0"/>
              <a:t>三级</a:t>
            </a:r>
          </a:p>
          <a:p>
            <a:pPr lvl="3"/>
            <a:r>
              <a:rPr kumimoji="1" lang="zh-TW" altLang="en-US" dirty="0"/>
              <a:t>四级</a:t>
            </a:r>
          </a:p>
          <a:p>
            <a:pPr lvl="4"/>
            <a:r>
              <a:rPr kumimoji="1" lang="zh-TW" altLang="en-US" dirty="0"/>
              <a:t>五级</a:t>
            </a:r>
            <a:endParaRPr kumimoji="1" lang="zh-CN" altLang="en-US" dirty="0"/>
          </a:p>
        </p:txBody>
      </p:sp>
      <p:pic>
        <p:nvPicPr>
          <p:cNvPr id="8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85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3" name="矩形 12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2" name="矩形 11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7" name="五边形 6"/>
          <p:cNvSpPr/>
          <p:nvPr/>
        </p:nvSpPr>
        <p:spPr>
          <a:xfrm rot="10800000">
            <a:off x="7025137" y="4057079"/>
            <a:ext cx="2781585" cy="1580871"/>
          </a:xfrm>
          <a:prstGeom prst="homePlate">
            <a:avLst/>
          </a:prstGeom>
          <a:solidFill>
            <a:srgbClr val="F79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471611" y="1896547"/>
            <a:ext cx="2781585" cy="1580871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/>
        </p:nvCxnSpPr>
        <p:spPr>
          <a:xfrm>
            <a:off x="3439984" y="3504435"/>
            <a:ext cx="6366741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/>
        </p:nvCxnSpPr>
        <p:spPr>
          <a:xfrm>
            <a:off x="471611" y="5684979"/>
            <a:ext cx="6419025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592826" y="2012987"/>
            <a:ext cx="1884873" cy="1337487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 hasCustomPrompt="1"/>
          </p:nvPr>
        </p:nvSpPr>
        <p:spPr>
          <a:xfrm>
            <a:off x="3439982" y="1802594"/>
            <a:ext cx="6366602" cy="1450975"/>
          </a:xfrm>
          <a:prstGeom prst="rect">
            <a:avLst/>
          </a:prstGeom>
        </p:spPr>
        <p:txBody>
          <a:bodyPr vert="horz"/>
          <a:lstStyle>
            <a:lvl1pPr marL="342900" marR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4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4" hasCustomPrompt="1"/>
          </p:nvPr>
        </p:nvSpPr>
        <p:spPr>
          <a:xfrm>
            <a:off x="471491" y="4022629"/>
            <a:ext cx="6364443" cy="14319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15" hasCustomPrompt="1"/>
          </p:nvPr>
        </p:nvSpPr>
        <p:spPr>
          <a:xfrm>
            <a:off x="7802598" y="4188231"/>
            <a:ext cx="1884165" cy="1338263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  <a:endParaRPr kumimoji="1" lang="zh-CN" altLang="en-US" dirty="0"/>
          </a:p>
        </p:txBody>
      </p:sp>
      <p:pic>
        <p:nvPicPr>
          <p:cNvPr id="16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43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4" name="矩形 23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2" name="矩形 21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grpSp>
        <p:nvGrpSpPr>
          <p:cNvPr id="4" name="组 3"/>
          <p:cNvGrpSpPr/>
          <p:nvPr/>
        </p:nvGrpSpPr>
        <p:grpSpPr>
          <a:xfrm>
            <a:off x="966263" y="1998078"/>
            <a:ext cx="2007252" cy="1951196"/>
            <a:chOff x="924367" y="2129240"/>
            <a:chExt cx="2034682" cy="2225092"/>
          </a:xfrm>
        </p:grpSpPr>
        <p:sp>
          <p:nvSpPr>
            <p:cNvPr id="5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no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组 10"/>
          <p:cNvGrpSpPr/>
          <p:nvPr/>
        </p:nvGrpSpPr>
        <p:grpSpPr>
          <a:xfrm>
            <a:off x="7202977" y="1998078"/>
            <a:ext cx="2007252" cy="1951196"/>
            <a:chOff x="924367" y="2129240"/>
            <a:chExt cx="2034682" cy="2225092"/>
          </a:xfrm>
          <a:solidFill>
            <a:schemeClr val="accent4"/>
          </a:solidFill>
        </p:grpSpPr>
        <p:sp>
          <p:nvSpPr>
            <p:cNvPr id="12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组 17"/>
          <p:cNvGrpSpPr/>
          <p:nvPr/>
        </p:nvGrpSpPr>
        <p:grpSpPr>
          <a:xfrm>
            <a:off x="4081987" y="1998078"/>
            <a:ext cx="2007252" cy="1951196"/>
            <a:chOff x="924367" y="2129240"/>
            <a:chExt cx="2034682" cy="2225092"/>
          </a:xfrm>
          <a:solidFill>
            <a:schemeClr val="accent2"/>
          </a:solidFill>
        </p:grpSpPr>
        <p:sp>
          <p:nvSpPr>
            <p:cNvPr id="19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1358980" y="264361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5" name="文本占位符 22"/>
          <p:cNvSpPr>
            <a:spLocks noGrp="1"/>
          </p:cNvSpPr>
          <p:nvPr>
            <p:ph type="body" sz="quarter" idx="12" hasCustomPrompt="1"/>
          </p:nvPr>
        </p:nvSpPr>
        <p:spPr>
          <a:xfrm>
            <a:off x="4451520" y="264361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9" name="文本占位符 22"/>
          <p:cNvSpPr>
            <a:spLocks noGrp="1"/>
          </p:cNvSpPr>
          <p:nvPr>
            <p:ph type="body" sz="quarter" idx="13" hasCustomPrompt="1"/>
          </p:nvPr>
        </p:nvSpPr>
        <p:spPr>
          <a:xfrm>
            <a:off x="7573143" y="264361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35" name="文本占位符 34"/>
          <p:cNvSpPr>
            <a:spLocks noGrp="1"/>
          </p:cNvSpPr>
          <p:nvPr>
            <p:ph type="body" sz="quarter" idx="14" hasCustomPrompt="1"/>
          </p:nvPr>
        </p:nvSpPr>
        <p:spPr>
          <a:xfrm>
            <a:off x="582217" y="4065747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6" name="文本占位符 34"/>
          <p:cNvSpPr>
            <a:spLocks noGrp="1"/>
          </p:cNvSpPr>
          <p:nvPr>
            <p:ph type="body" sz="quarter" idx="15" hasCustomPrompt="1"/>
          </p:nvPr>
        </p:nvSpPr>
        <p:spPr>
          <a:xfrm>
            <a:off x="3710990" y="4065747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7" name="文本占位符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29614" y="4065747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49" name="文本占位符 48"/>
          <p:cNvSpPr>
            <a:spLocks noGrp="1"/>
          </p:cNvSpPr>
          <p:nvPr>
            <p:ph type="body" sz="quarter" idx="20" hasCustomPrompt="1"/>
          </p:nvPr>
        </p:nvSpPr>
        <p:spPr>
          <a:xfrm>
            <a:off x="582219" y="4442580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8" name="文本占位符 48"/>
          <p:cNvSpPr>
            <a:spLocks noGrp="1"/>
          </p:cNvSpPr>
          <p:nvPr>
            <p:ph type="body" sz="quarter" idx="22" hasCustomPrompt="1"/>
          </p:nvPr>
        </p:nvSpPr>
        <p:spPr>
          <a:xfrm>
            <a:off x="3710990" y="4438446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9" name="文本占位符 48"/>
          <p:cNvSpPr>
            <a:spLocks noGrp="1"/>
          </p:cNvSpPr>
          <p:nvPr>
            <p:ph type="body" sz="quarter" idx="23" hasCustomPrompt="1"/>
          </p:nvPr>
        </p:nvSpPr>
        <p:spPr>
          <a:xfrm>
            <a:off x="6829614" y="4442580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pic>
        <p:nvPicPr>
          <p:cNvPr id="26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67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四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47" name="矩形 46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46" name="矩形 45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28" name="直线连接符 27"/>
          <p:cNvCxnSpPr/>
          <p:nvPr/>
        </p:nvCxnSpPr>
        <p:spPr>
          <a:xfrm flipH="1" flipV="1">
            <a:off x="2973724" y="3952585"/>
            <a:ext cx="767194" cy="685947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/>
        </p:nvCxnSpPr>
        <p:spPr>
          <a:xfrm flipH="1">
            <a:off x="471612" y="3952584"/>
            <a:ext cx="2502113" cy="0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泪珠形 29"/>
          <p:cNvSpPr/>
          <p:nvPr/>
        </p:nvSpPr>
        <p:spPr>
          <a:xfrm rot="10800000">
            <a:off x="5063391" y="2160147"/>
            <a:ext cx="2026864" cy="1801656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泪珠形 30"/>
          <p:cNvSpPr/>
          <p:nvPr/>
        </p:nvSpPr>
        <p:spPr>
          <a:xfrm>
            <a:off x="2975154" y="4010204"/>
            <a:ext cx="2026864" cy="1801656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泪珠形 31"/>
          <p:cNvSpPr/>
          <p:nvPr/>
        </p:nvSpPr>
        <p:spPr>
          <a:xfrm rot="16200000">
            <a:off x="5176227" y="3908309"/>
            <a:ext cx="1801656" cy="2026864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泪珠形 32"/>
          <p:cNvSpPr/>
          <p:nvPr/>
        </p:nvSpPr>
        <p:spPr>
          <a:xfrm rot="5400000">
            <a:off x="3086330" y="2046211"/>
            <a:ext cx="1801656" cy="2026864"/>
          </a:xfrm>
          <a:prstGeom prst="teardrop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线连接符 33"/>
          <p:cNvCxnSpPr/>
          <p:nvPr/>
        </p:nvCxnSpPr>
        <p:spPr>
          <a:xfrm>
            <a:off x="5455231" y="5057053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/>
          <p:cNvCxnSpPr/>
          <p:nvPr/>
        </p:nvCxnSpPr>
        <p:spPr>
          <a:xfrm>
            <a:off x="5465510" y="3334964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/>
        </p:nvCxnSpPr>
        <p:spPr>
          <a:xfrm>
            <a:off x="3403827" y="5057053"/>
            <a:ext cx="1383228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/>
        </p:nvCxnSpPr>
        <p:spPr>
          <a:xfrm>
            <a:off x="3511574" y="3334964"/>
            <a:ext cx="99227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/>
        </p:nvCxnSpPr>
        <p:spPr>
          <a:xfrm flipH="1">
            <a:off x="2814741" y="3104053"/>
            <a:ext cx="696837" cy="685947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/>
        </p:nvCxnSpPr>
        <p:spPr>
          <a:xfrm flipH="1">
            <a:off x="471489" y="3789999"/>
            <a:ext cx="2343250" cy="0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/>
          <p:cNvCxnSpPr/>
          <p:nvPr/>
        </p:nvCxnSpPr>
        <p:spPr>
          <a:xfrm rot="10800000" flipH="1">
            <a:off x="6775654" y="3952585"/>
            <a:ext cx="696837" cy="685947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/>
          <p:cNvCxnSpPr/>
          <p:nvPr/>
        </p:nvCxnSpPr>
        <p:spPr>
          <a:xfrm>
            <a:off x="7472492" y="3952584"/>
            <a:ext cx="233423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线连接符 41"/>
          <p:cNvCxnSpPr/>
          <p:nvPr/>
        </p:nvCxnSpPr>
        <p:spPr>
          <a:xfrm>
            <a:off x="6702197" y="3104053"/>
            <a:ext cx="767195" cy="685947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线连接符 42"/>
          <p:cNvCxnSpPr/>
          <p:nvPr/>
        </p:nvCxnSpPr>
        <p:spPr>
          <a:xfrm>
            <a:off x="7469393" y="3789999"/>
            <a:ext cx="2337333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占位符 56"/>
          <p:cNvSpPr>
            <a:spLocks noGrp="1"/>
          </p:cNvSpPr>
          <p:nvPr>
            <p:ph type="body" sz="quarter" idx="16" hasCustomPrompt="1"/>
          </p:nvPr>
        </p:nvSpPr>
        <p:spPr>
          <a:xfrm>
            <a:off x="471491" y="4099545"/>
            <a:ext cx="2227065" cy="1763713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/>
            </a:pP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60" name="文本占位符 59"/>
          <p:cNvSpPr>
            <a:spLocks noGrp="1"/>
          </p:cNvSpPr>
          <p:nvPr>
            <p:ph type="body" sz="quarter" idx="17" hasCustomPrompt="1"/>
          </p:nvPr>
        </p:nvSpPr>
        <p:spPr>
          <a:xfrm>
            <a:off x="471490" y="1913317"/>
            <a:ext cx="2227065" cy="176371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1"/>
              </a:buClr>
              <a:buFont typeface="Wingdings" charset="2"/>
              <a:buChar char="l"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3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7579660" y="1912939"/>
            <a:ext cx="2227065" cy="176371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5" name="文本占位符 64"/>
          <p:cNvSpPr>
            <a:spLocks noGrp="1"/>
          </p:cNvSpPr>
          <p:nvPr>
            <p:ph type="body" sz="quarter" idx="19" hasCustomPrompt="1"/>
          </p:nvPr>
        </p:nvSpPr>
        <p:spPr>
          <a:xfrm>
            <a:off x="7579521" y="4099544"/>
            <a:ext cx="2227065" cy="176371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4"/>
              </a:buClr>
              <a:buFont typeface="Wingdings" charset="2"/>
              <a:buChar char="l"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26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3403830" y="289137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7" name="文本占位符 22"/>
          <p:cNvSpPr>
            <a:spLocks noGrp="1"/>
          </p:cNvSpPr>
          <p:nvPr>
            <p:ph type="body" sz="quarter" idx="20" hasCustomPrompt="1"/>
          </p:nvPr>
        </p:nvSpPr>
        <p:spPr>
          <a:xfrm>
            <a:off x="3403830" y="460133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4" name="文本占位符 22"/>
          <p:cNvSpPr>
            <a:spLocks noGrp="1"/>
          </p:cNvSpPr>
          <p:nvPr>
            <p:ph type="body" sz="quarter" idx="21" hasCustomPrompt="1"/>
          </p:nvPr>
        </p:nvSpPr>
        <p:spPr>
          <a:xfrm>
            <a:off x="5358748" y="289137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5" name="文本占位符 22"/>
          <p:cNvSpPr>
            <a:spLocks noGrp="1"/>
          </p:cNvSpPr>
          <p:nvPr>
            <p:ph type="body" sz="quarter" idx="22" hasCustomPrompt="1"/>
          </p:nvPr>
        </p:nvSpPr>
        <p:spPr>
          <a:xfrm>
            <a:off x="5358748" y="460133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pic>
        <p:nvPicPr>
          <p:cNvPr id="48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49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4319" y="45993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12357" y="2376434"/>
            <a:ext cx="7793729" cy="619056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43050" y="3343246"/>
            <a:ext cx="7200900" cy="4540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 userDrawn="1"/>
        </p:nvCxnSpPr>
        <p:spPr>
          <a:xfrm>
            <a:off x="1472150" y="3142710"/>
            <a:ext cx="7303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1212357" y="2090840"/>
            <a:ext cx="7793729" cy="1924156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736036" y="53097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pic>
        <p:nvPicPr>
          <p:cNvPr id="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97" y="5423119"/>
            <a:ext cx="3835758" cy="84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313448" y="126309"/>
            <a:ext cx="573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1000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1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09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時間軸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8" name="矩形 37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7" name="矩形 36"/>
          <p:cNvSpPr/>
          <p:nvPr/>
        </p:nvSpPr>
        <p:spPr>
          <a:xfrm>
            <a:off x="5788201" y="5346462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4" name="直线连接符 3"/>
          <p:cNvCxnSpPr/>
          <p:nvPr/>
        </p:nvCxnSpPr>
        <p:spPr>
          <a:xfrm>
            <a:off x="861109" y="4071979"/>
            <a:ext cx="0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/>
        </p:nvCxnSpPr>
        <p:spPr>
          <a:xfrm flipH="1">
            <a:off x="3972749" y="4071979"/>
            <a:ext cx="10716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等腰三角形 7"/>
          <p:cNvSpPr/>
          <p:nvPr/>
        </p:nvSpPr>
        <p:spPr>
          <a:xfrm rot="5400000">
            <a:off x="3939131" y="4345820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/>
        </p:nvCxnSpPr>
        <p:spPr>
          <a:xfrm>
            <a:off x="6014112" y="1555753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43778" y="3862382"/>
            <a:ext cx="931462" cy="228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75240" y="3862382"/>
            <a:ext cx="2208222" cy="2283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83464" y="3862382"/>
            <a:ext cx="2019995" cy="2283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等腰三角形 25"/>
          <p:cNvSpPr/>
          <p:nvPr/>
        </p:nvSpPr>
        <p:spPr>
          <a:xfrm rot="5400000">
            <a:off x="5969840" y="1299641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/>
        </p:nvSpPr>
        <p:spPr>
          <a:xfrm rot="5400000">
            <a:off x="7793856" y="2071987"/>
            <a:ext cx="228377" cy="3809175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椭圆 33"/>
          <p:cNvSpPr/>
          <p:nvPr/>
        </p:nvSpPr>
        <p:spPr>
          <a:xfrm flipV="1">
            <a:off x="1249346" y="5267835"/>
            <a:ext cx="114568" cy="1018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椭圆 34"/>
          <p:cNvSpPr/>
          <p:nvPr/>
        </p:nvSpPr>
        <p:spPr>
          <a:xfrm flipV="1">
            <a:off x="1249346" y="5533215"/>
            <a:ext cx="114568" cy="1018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/>
        </p:nvSpPr>
        <p:spPr>
          <a:xfrm flipV="1">
            <a:off x="1249346" y="5785958"/>
            <a:ext cx="114568" cy="1018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椭圆 38"/>
          <p:cNvSpPr/>
          <p:nvPr/>
        </p:nvSpPr>
        <p:spPr>
          <a:xfrm flipV="1">
            <a:off x="2325480" y="2168235"/>
            <a:ext cx="114568" cy="10183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等腰三角形 52"/>
          <p:cNvSpPr/>
          <p:nvPr/>
        </p:nvSpPr>
        <p:spPr>
          <a:xfrm rot="5400000">
            <a:off x="810163" y="4345820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5" name="直线连接符 54"/>
          <p:cNvCxnSpPr/>
          <p:nvPr/>
        </p:nvCxnSpPr>
        <p:spPr>
          <a:xfrm>
            <a:off x="1773905" y="1555753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等腰三角形 55"/>
          <p:cNvSpPr/>
          <p:nvPr/>
        </p:nvSpPr>
        <p:spPr>
          <a:xfrm rot="5400000">
            <a:off x="1729633" y="1299641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本占位符 65"/>
          <p:cNvSpPr>
            <a:spLocks noGrp="1"/>
          </p:cNvSpPr>
          <p:nvPr>
            <p:ph type="body" sz="quarter" idx="16" hasCustomPrompt="1"/>
          </p:nvPr>
        </p:nvSpPr>
        <p:spPr>
          <a:xfrm>
            <a:off x="1978574" y="1237457"/>
            <a:ext cx="3434358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205163" y="1237457"/>
            <a:ext cx="3434358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8" name="文本占位符 65"/>
          <p:cNvSpPr>
            <a:spLocks noGrp="1"/>
          </p:cNvSpPr>
          <p:nvPr>
            <p:ph type="body" sz="quarter" idx="18" hasCustomPrompt="1"/>
          </p:nvPr>
        </p:nvSpPr>
        <p:spPr>
          <a:xfrm>
            <a:off x="1045488" y="4262847"/>
            <a:ext cx="2825135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9" name="文本占位符 65"/>
          <p:cNvSpPr>
            <a:spLocks noGrp="1"/>
          </p:cNvSpPr>
          <p:nvPr>
            <p:ph type="body" sz="quarter" idx="19" hasCustomPrompt="1"/>
          </p:nvPr>
        </p:nvSpPr>
        <p:spPr>
          <a:xfrm>
            <a:off x="4174455" y="4262847"/>
            <a:ext cx="3607116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1978822" y="1874094"/>
            <a:ext cx="3434358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1" name="文本占位符 74"/>
          <p:cNvSpPr>
            <a:spLocks noGrp="1"/>
          </p:cNvSpPr>
          <p:nvPr>
            <p:ph type="body" sz="quarter" idx="24" hasCustomPrompt="1"/>
          </p:nvPr>
        </p:nvSpPr>
        <p:spPr>
          <a:xfrm>
            <a:off x="6205163" y="1874094"/>
            <a:ext cx="3434358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2" name="文本占位符 74"/>
          <p:cNvSpPr>
            <a:spLocks noGrp="1"/>
          </p:cNvSpPr>
          <p:nvPr>
            <p:ph type="body" sz="quarter" idx="25" hasCustomPrompt="1"/>
          </p:nvPr>
        </p:nvSpPr>
        <p:spPr>
          <a:xfrm>
            <a:off x="4174456" y="4906270"/>
            <a:ext cx="3607116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3" name="文本占位符 74"/>
          <p:cNvSpPr>
            <a:spLocks noGrp="1"/>
          </p:cNvSpPr>
          <p:nvPr>
            <p:ph type="body" sz="quarter" idx="26" hasCustomPrompt="1"/>
          </p:nvPr>
        </p:nvSpPr>
        <p:spPr>
          <a:xfrm>
            <a:off x="1045488" y="4900314"/>
            <a:ext cx="2825135" cy="1144587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7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7052316" y="3236018"/>
            <a:ext cx="2600325" cy="56407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  <p:sp>
        <p:nvSpPr>
          <p:cNvPr id="88" name="文本占位符 86"/>
          <p:cNvSpPr>
            <a:spLocks noGrp="1"/>
          </p:cNvSpPr>
          <p:nvPr>
            <p:ph type="body" sz="quarter" idx="28" hasCustomPrompt="1"/>
          </p:nvPr>
        </p:nvSpPr>
        <p:spPr>
          <a:xfrm>
            <a:off x="1980159" y="2995947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103</a:t>
            </a:r>
            <a:endParaRPr kumimoji="1" lang="zh-CN" altLang="en-US" dirty="0"/>
          </a:p>
        </p:txBody>
      </p:sp>
      <p:sp>
        <p:nvSpPr>
          <p:cNvPr id="89" name="文本占位符 86"/>
          <p:cNvSpPr>
            <a:spLocks noGrp="1"/>
          </p:cNvSpPr>
          <p:nvPr>
            <p:ph type="body" sz="quarter" idx="29" hasCustomPrompt="1"/>
          </p:nvPr>
        </p:nvSpPr>
        <p:spPr>
          <a:xfrm>
            <a:off x="1980159" y="3459401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04/24</a:t>
            </a:r>
            <a:endParaRPr kumimoji="1" lang="zh-CN" altLang="en-US" dirty="0"/>
          </a:p>
        </p:txBody>
      </p:sp>
      <p:sp>
        <p:nvSpPr>
          <p:cNvPr id="90" name="文本占位符 86"/>
          <p:cNvSpPr>
            <a:spLocks noGrp="1"/>
          </p:cNvSpPr>
          <p:nvPr>
            <p:ph type="body" sz="quarter" idx="30" hasCustomPrompt="1"/>
          </p:nvPr>
        </p:nvSpPr>
        <p:spPr>
          <a:xfrm>
            <a:off x="3983465" y="3459401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10/16</a:t>
            </a:r>
            <a:endParaRPr kumimoji="1" lang="zh-CN" altLang="en-US" dirty="0"/>
          </a:p>
        </p:txBody>
      </p:sp>
      <p:sp>
        <p:nvSpPr>
          <p:cNvPr id="91" name="文本占位符 86"/>
          <p:cNvSpPr>
            <a:spLocks noGrp="1"/>
          </p:cNvSpPr>
          <p:nvPr>
            <p:ph type="body" sz="quarter" idx="31" hasCustomPrompt="1"/>
          </p:nvPr>
        </p:nvSpPr>
        <p:spPr>
          <a:xfrm>
            <a:off x="6205165" y="2995947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104</a:t>
            </a:r>
            <a:endParaRPr kumimoji="1" lang="zh-CN" altLang="en-US" dirty="0"/>
          </a:p>
        </p:txBody>
      </p:sp>
      <p:sp>
        <p:nvSpPr>
          <p:cNvPr id="92" name="文本占位符 86"/>
          <p:cNvSpPr>
            <a:spLocks noGrp="1"/>
          </p:cNvSpPr>
          <p:nvPr>
            <p:ph type="body" sz="quarter" idx="32" hasCustomPrompt="1"/>
          </p:nvPr>
        </p:nvSpPr>
        <p:spPr>
          <a:xfrm>
            <a:off x="6205165" y="3459401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06/18</a:t>
            </a:r>
            <a:endParaRPr kumimoji="1" lang="zh-CN" altLang="en-US" dirty="0"/>
          </a:p>
        </p:txBody>
      </p:sp>
      <p:sp>
        <p:nvSpPr>
          <p:cNvPr id="93" name="文本占位符 86"/>
          <p:cNvSpPr>
            <a:spLocks noGrp="1"/>
          </p:cNvSpPr>
          <p:nvPr>
            <p:ph type="body" sz="quarter" idx="33" hasCustomPrompt="1"/>
          </p:nvPr>
        </p:nvSpPr>
        <p:spPr>
          <a:xfrm>
            <a:off x="861112" y="2995947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861112" y="3459401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100" name="竖排文本占位符 99"/>
          <p:cNvSpPr>
            <a:spLocks noGrp="1"/>
          </p:cNvSpPr>
          <p:nvPr>
            <p:ph type="body" orient="vert" sz="quarter" idx="35" hasCustomPrompt="1"/>
          </p:nvPr>
        </p:nvSpPr>
        <p:spPr>
          <a:xfrm>
            <a:off x="305399" y="2847998"/>
            <a:ext cx="430410" cy="965655"/>
          </a:xfrm>
          <a:prstGeom prst="rect">
            <a:avLst/>
          </a:prstGeom>
        </p:spPr>
        <p:txBody>
          <a:bodyPr vert="eaVert" anchor="ctr" anchorCtr="1"/>
          <a:lstStyle>
            <a:lvl1pPr marL="0" indent="0">
              <a:buNone/>
              <a:defRPr sz="1600" b="0" i="0">
                <a:solidFill>
                  <a:srgbClr val="F177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pic>
        <p:nvPicPr>
          <p:cNvPr id="40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740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時間軸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5" name="矩形 34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4" name="矩形 33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cxnSp>
        <p:nvCxnSpPr>
          <p:cNvPr id="41" name="直线连接符 40"/>
          <p:cNvCxnSpPr/>
          <p:nvPr/>
        </p:nvCxnSpPr>
        <p:spPr>
          <a:xfrm flipH="1" flipV="1">
            <a:off x="651933" y="1534071"/>
            <a:ext cx="4417562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9" name="直线连接符 8"/>
          <p:cNvCxnSpPr/>
          <p:nvPr/>
        </p:nvCxnSpPr>
        <p:spPr>
          <a:xfrm flipH="1" flipV="1">
            <a:off x="5114905" y="2008853"/>
            <a:ext cx="4465672" cy="50472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 rot="5400000">
            <a:off x="4973512" y="1638763"/>
            <a:ext cx="448895" cy="256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 rot="5400000">
            <a:off x="4694627" y="2366544"/>
            <a:ext cx="1006661" cy="2569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 rot="5400000">
            <a:off x="4694004" y="3373827"/>
            <a:ext cx="1007907" cy="25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/>
        </p:nvSpPr>
        <p:spPr>
          <a:xfrm rot="10800000">
            <a:off x="5069498" y="4006237"/>
            <a:ext cx="256920" cy="2209452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/>
        </p:nvSpPr>
        <p:spPr>
          <a:xfrm flipV="1">
            <a:off x="1249346" y="5785958"/>
            <a:ext cx="114568" cy="1018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等腰三角形 55"/>
          <p:cNvSpPr/>
          <p:nvPr/>
        </p:nvSpPr>
        <p:spPr>
          <a:xfrm rot="16200000">
            <a:off x="4671694" y="1711274"/>
            <a:ext cx="331867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51936" y="1959851"/>
            <a:ext cx="4051727" cy="3142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651933" y="2274083"/>
            <a:ext cx="4051728" cy="610900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3856510" y="1609460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cxnSp>
        <p:nvCxnSpPr>
          <p:cNvPr id="37" name="直线连接符 36"/>
          <p:cNvCxnSpPr/>
          <p:nvPr/>
        </p:nvCxnSpPr>
        <p:spPr>
          <a:xfrm flipH="1">
            <a:off x="651937" y="2998328"/>
            <a:ext cx="4462971" cy="0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/>
        </p:nvCxnSpPr>
        <p:spPr>
          <a:xfrm flipH="1" flipV="1">
            <a:off x="5326416" y="4006237"/>
            <a:ext cx="4254161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13"/>
          <p:cNvSpPr>
            <a:spLocks noGrp="1"/>
          </p:cNvSpPr>
          <p:nvPr>
            <p:ph type="body" sz="quarter" idx="35" hasCustomPrompt="1"/>
          </p:nvPr>
        </p:nvSpPr>
        <p:spPr>
          <a:xfrm>
            <a:off x="4565153" y="1067404"/>
            <a:ext cx="1137795" cy="3615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chemeClr val="accent1"/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sp>
        <p:nvSpPr>
          <p:cNvPr id="44" name="文本占位符 86"/>
          <p:cNvSpPr>
            <a:spLocks noGrp="1"/>
          </p:cNvSpPr>
          <p:nvPr>
            <p:ph type="body" sz="quarter" idx="36" hasCustomPrompt="1"/>
          </p:nvPr>
        </p:nvSpPr>
        <p:spPr>
          <a:xfrm>
            <a:off x="3047436" y="1609460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49" name="文本占位符 65"/>
          <p:cNvSpPr>
            <a:spLocks noGrp="1"/>
          </p:cNvSpPr>
          <p:nvPr>
            <p:ph type="body" sz="quarter" idx="37" hasCustomPrompt="1"/>
          </p:nvPr>
        </p:nvSpPr>
        <p:spPr>
          <a:xfrm>
            <a:off x="5784162" y="2506158"/>
            <a:ext cx="3796414" cy="3182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50" name="文本占位符 74"/>
          <p:cNvSpPr>
            <a:spLocks noGrp="1"/>
          </p:cNvSpPr>
          <p:nvPr>
            <p:ph type="body" sz="quarter" idx="38" hasCustomPrompt="1"/>
          </p:nvPr>
        </p:nvSpPr>
        <p:spPr>
          <a:xfrm>
            <a:off x="5784163" y="2824452"/>
            <a:ext cx="3796415" cy="969205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51" name="文本占位符 86"/>
          <p:cNvSpPr>
            <a:spLocks noGrp="1"/>
          </p:cNvSpPr>
          <p:nvPr>
            <p:ph type="body" sz="quarter" idx="39" hasCustomPrompt="1"/>
          </p:nvPr>
        </p:nvSpPr>
        <p:spPr>
          <a:xfrm>
            <a:off x="6593239" y="2171026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52" name="文本占位符 86"/>
          <p:cNvSpPr>
            <a:spLocks noGrp="1"/>
          </p:cNvSpPr>
          <p:nvPr>
            <p:ph type="body" sz="quarter" idx="40" hasCustomPrompt="1"/>
          </p:nvPr>
        </p:nvSpPr>
        <p:spPr>
          <a:xfrm>
            <a:off x="5784165" y="2171026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54" name="等腰三角形 53"/>
          <p:cNvSpPr/>
          <p:nvPr/>
        </p:nvSpPr>
        <p:spPr>
          <a:xfrm rot="5400000">
            <a:off x="5372625" y="2244114"/>
            <a:ext cx="331867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本占位符 86"/>
          <p:cNvSpPr>
            <a:spLocks noGrp="1"/>
          </p:cNvSpPr>
          <p:nvPr>
            <p:ph type="body" sz="quarter" idx="43" hasCustomPrompt="1"/>
          </p:nvPr>
        </p:nvSpPr>
        <p:spPr>
          <a:xfrm>
            <a:off x="3856511" y="3126728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61" name="文本占位符 86"/>
          <p:cNvSpPr>
            <a:spLocks noGrp="1"/>
          </p:cNvSpPr>
          <p:nvPr>
            <p:ph type="body" sz="quarter" idx="44" hasCustomPrompt="1"/>
          </p:nvPr>
        </p:nvSpPr>
        <p:spPr>
          <a:xfrm>
            <a:off x="3047437" y="3126728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62" name="等腰三角形 61"/>
          <p:cNvSpPr/>
          <p:nvPr/>
        </p:nvSpPr>
        <p:spPr>
          <a:xfrm rot="16200000">
            <a:off x="4671694" y="3213282"/>
            <a:ext cx="331867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等腰三角形 62"/>
          <p:cNvSpPr/>
          <p:nvPr/>
        </p:nvSpPr>
        <p:spPr>
          <a:xfrm rot="5400000">
            <a:off x="5372625" y="4229082"/>
            <a:ext cx="331867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本占位符 65"/>
          <p:cNvSpPr>
            <a:spLocks noGrp="1"/>
          </p:cNvSpPr>
          <p:nvPr>
            <p:ph type="body" sz="quarter" idx="45" hasCustomPrompt="1"/>
          </p:nvPr>
        </p:nvSpPr>
        <p:spPr>
          <a:xfrm>
            <a:off x="5784165" y="4643496"/>
            <a:ext cx="3796413" cy="3182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5" name="文本占位符 74"/>
          <p:cNvSpPr>
            <a:spLocks noGrp="1"/>
          </p:cNvSpPr>
          <p:nvPr>
            <p:ph type="body" sz="quarter" idx="46" hasCustomPrompt="1"/>
          </p:nvPr>
        </p:nvSpPr>
        <p:spPr>
          <a:xfrm>
            <a:off x="5784163" y="4976460"/>
            <a:ext cx="3796414" cy="79713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0" name="文本占位符 86"/>
          <p:cNvSpPr>
            <a:spLocks noGrp="1"/>
          </p:cNvSpPr>
          <p:nvPr>
            <p:ph type="body" sz="quarter" idx="47" hasCustomPrompt="1"/>
          </p:nvPr>
        </p:nvSpPr>
        <p:spPr>
          <a:xfrm>
            <a:off x="6593240" y="4150962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71" name="文本占位符 86"/>
          <p:cNvSpPr>
            <a:spLocks noGrp="1"/>
          </p:cNvSpPr>
          <p:nvPr>
            <p:ph type="body" sz="quarter" idx="48" hasCustomPrompt="1"/>
          </p:nvPr>
        </p:nvSpPr>
        <p:spPr>
          <a:xfrm>
            <a:off x="5784166" y="4150962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72" name="文本占位符 65"/>
          <p:cNvSpPr>
            <a:spLocks noGrp="1"/>
          </p:cNvSpPr>
          <p:nvPr>
            <p:ph type="body" sz="quarter" idx="49" hasCustomPrompt="1"/>
          </p:nvPr>
        </p:nvSpPr>
        <p:spPr>
          <a:xfrm>
            <a:off x="651935" y="3475362"/>
            <a:ext cx="4051727" cy="3182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3" name="文本占位符 74"/>
          <p:cNvSpPr>
            <a:spLocks noGrp="1"/>
          </p:cNvSpPr>
          <p:nvPr>
            <p:ph type="body" sz="quarter" idx="50" hasCustomPrompt="1"/>
          </p:nvPr>
        </p:nvSpPr>
        <p:spPr>
          <a:xfrm>
            <a:off x="651936" y="3793658"/>
            <a:ext cx="4051727" cy="849839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2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4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651937" y="4834987"/>
            <a:ext cx="4051727" cy="9386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  <p:pic>
        <p:nvPicPr>
          <p:cNvPr id="39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243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項目列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6" name="矩形 15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5" name="矩形 14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1" name="五边形 20"/>
          <p:cNvSpPr/>
          <p:nvPr/>
        </p:nvSpPr>
        <p:spPr>
          <a:xfrm>
            <a:off x="471611" y="1280826"/>
            <a:ext cx="2781585" cy="1406895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592826" y="1397267"/>
            <a:ext cx="1884873" cy="119029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4" name="单圆角矩形 23"/>
          <p:cNvSpPr/>
          <p:nvPr/>
        </p:nvSpPr>
        <p:spPr>
          <a:xfrm>
            <a:off x="2926761" y="1280826"/>
            <a:ext cx="6879963" cy="1406895"/>
          </a:xfrm>
          <a:prstGeom prst="round1Rect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五边形 42"/>
          <p:cNvSpPr/>
          <p:nvPr/>
        </p:nvSpPr>
        <p:spPr>
          <a:xfrm>
            <a:off x="471611" y="2858938"/>
            <a:ext cx="2781585" cy="1406895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592826" y="2975376"/>
            <a:ext cx="1884873" cy="119029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45" name="单圆角矩形 44"/>
          <p:cNvSpPr/>
          <p:nvPr/>
        </p:nvSpPr>
        <p:spPr>
          <a:xfrm>
            <a:off x="2926761" y="2858938"/>
            <a:ext cx="6879963" cy="1406895"/>
          </a:xfrm>
          <a:prstGeom prst="round1Rect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五边形 45"/>
          <p:cNvSpPr/>
          <p:nvPr/>
        </p:nvSpPr>
        <p:spPr>
          <a:xfrm>
            <a:off x="471611" y="4424719"/>
            <a:ext cx="2781585" cy="1406895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2826" y="4541159"/>
            <a:ext cx="1884873" cy="119029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48" name="单圆角矩形 47"/>
          <p:cNvSpPr/>
          <p:nvPr/>
        </p:nvSpPr>
        <p:spPr>
          <a:xfrm>
            <a:off x="2926761" y="4424719"/>
            <a:ext cx="6879963" cy="1406895"/>
          </a:xfrm>
          <a:prstGeom prst="round1Rect">
            <a:avLst/>
          </a:prstGeom>
          <a:noFill/>
          <a:ln w="19050" cmpd="sng">
            <a:solidFill>
              <a:schemeClr val="accent4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本占位符 49"/>
          <p:cNvSpPr>
            <a:spLocks noGrp="1"/>
          </p:cNvSpPr>
          <p:nvPr>
            <p:ph type="body" sz="quarter" idx="14" hasCustomPrompt="1"/>
          </p:nvPr>
        </p:nvSpPr>
        <p:spPr>
          <a:xfrm>
            <a:off x="3253978" y="1439541"/>
            <a:ext cx="6345437" cy="11906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51" name="文本占位符 49"/>
          <p:cNvSpPr>
            <a:spLocks noGrp="1"/>
          </p:cNvSpPr>
          <p:nvPr>
            <p:ph type="body" sz="quarter" idx="15" hasCustomPrompt="1"/>
          </p:nvPr>
        </p:nvSpPr>
        <p:spPr>
          <a:xfrm>
            <a:off x="3253978" y="2999707"/>
            <a:ext cx="6345437" cy="11906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sp>
        <p:nvSpPr>
          <p:cNvPr id="52" name="文本占位符 49"/>
          <p:cNvSpPr>
            <a:spLocks noGrp="1"/>
          </p:cNvSpPr>
          <p:nvPr>
            <p:ph type="body" sz="quarter" idx="16" hasCustomPrompt="1"/>
          </p:nvPr>
        </p:nvSpPr>
        <p:spPr>
          <a:xfrm>
            <a:off x="3253978" y="4581909"/>
            <a:ext cx="6345437" cy="11906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charset="2"/>
              <a:buChar char="l"/>
              <a:tabLst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pic>
        <p:nvPicPr>
          <p:cNvPr id="17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357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橫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53" name="矩形 52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52" name="矩形 51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cxnSp>
        <p:nvCxnSpPr>
          <p:cNvPr id="136" name="直线连接符 135"/>
          <p:cNvCxnSpPr/>
          <p:nvPr/>
        </p:nvCxnSpPr>
        <p:spPr>
          <a:xfrm>
            <a:off x="5261573" y="5828244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直线连接符 136"/>
          <p:cNvCxnSpPr/>
          <p:nvPr/>
        </p:nvCxnSpPr>
        <p:spPr>
          <a:xfrm>
            <a:off x="5261573" y="467845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8" name="直线连接符 137"/>
          <p:cNvCxnSpPr/>
          <p:nvPr/>
        </p:nvCxnSpPr>
        <p:spPr>
          <a:xfrm>
            <a:off x="5265442" y="4678454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直线连接符 132"/>
          <p:cNvCxnSpPr/>
          <p:nvPr/>
        </p:nvCxnSpPr>
        <p:spPr>
          <a:xfrm>
            <a:off x="5261573" y="4135269"/>
            <a:ext cx="416586" cy="0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线连接符 133"/>
          <p:cNvCxnSpPr/>
          <p:nvPr/>
        </p:nvCxnSpPr>
        <p:spPr>
          <a:xfrm>
            <a:off x="5261573" y="2985477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直线连接符 125"/>
          <p:cNvCxnSpPr/>
          <p:nvPr/>
        </p:nvCxnSpPr>
        <p:spPr>
          <a:xfrm>
            <a:off x="5261573" y="244519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直线连接符 124"/>
          <p:cNvCxnSpPr/>
          <p:nvPr/>
        </p:nvCxnSpPr>
        <p:spPr>
          <a:xfrm>
            <a:off x="5261573" y="1295400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/>
        </p:nvCxnSpPr>
        <p:spPr>
          <a:xfrm>
            <a:off x="2926460" y="1838135"/>
            <a:ext cx="258246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直线连接符 77"/>
          <p:cNvCxnSpPr>
            <a:endCxn id="91" idx="1"/>
          </p:cNvCxnSpPr>
          <p:nvPr/>
        </p:nvCxnSpPr>
        <p:spPr>
          <a:xfrm flipV="1">
            <a:off x="2925847" y="5228996"/>
            <a:ext cx="2525934" cy="13599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直线连接符 66"/>
          <p:cNvCxnSpPr/>
          <p:nvPr/>
        </p:nvCxnSpPr>
        <p:spPr>
          <a:xfrm>
            <a:off x="2753579" y="3565007"/>
            <a:ext cx="2928449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4" name="单圆角矩形 3"/>
          <p:cNvSpPr/>
          <p:nvPr/>
        </p:nvSpPr>
        <p:spPr>
          <a:xfrm>
            <a:off x="471611" y="3315240"/>
            <a:ext cx="2274824" cy="480487"/>
          </a:xfrm>
          <a:prstGeom prst="round1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3" y="3290427"/>
            <a:ext cx="2274825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" name="单圆角矩形 8"/>
          <p:cNvSpPr/>
          <p:nvPr/>
        </p:nvSpPr>
        <p:spPr>
          <a:xfrm>
            <a:off x="3102596" y="1626575"/>
            <a:ext cx="1983537" cy="48048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单圆角矩形 11"/>
          <p:cNvSpPr/>
          <p:nvPr/>
        </p:nvSpPr>
        <p:spPr>
          <a:xfrm>
            <a:off x="3102596" y="3315240"/>
            <a:ext cx="1983537" cy="480487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单圆角矩形 12"/>
          <p:cNvSpPr/>
          <p:nvPr/>
        </p:nvSpPr>
        <p:spPr>
          <a:xfrm>
            <a:off x="3102596" y="5000219"/>
            <a:ext cx="1983537" cy="48048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2597" y="1603385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3102597" y="3290427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3102597" y="4975519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47" name="单圆角矩形 46"/>
          <p:cNvSpPr/>
          <p:nvPr/>
        </p:nvSpPr>
        <p:spPr>
          <a:xfrm>
            <a:off x="5451778" y="1119203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单圆角矩形 47"/>
          <p:cNvSpPr/>
          <p:nvPr/>
        </p:nvSpPr>
        <p:spPr>
          <a:xfrm>
            <a:off x="5451778" y="1686127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rgbClr val="25837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单圆角矩形 48"/>
          <p:cNvSpPr/>
          <p:nvPr/>
        </p:nvSpPr>
        <p:spPr>
          <a:xfrm>
            <a:off x="5451778" y="2248170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单圆角矩形 58"/>
          <p:cNvSpPr/>
          <p:nvPr/>
        </p:nvSpPr>
        <p:spPr>
          <a:xfrm>
            <a:off x="5451778" y="2799630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单圆角矩形 59"/>
          <p:cNvSpPr/>
          <p:nvPr/>
        </p:nvSpPr>
        <p:spPr>
          <a:xfrm>
            <a:off x="5451778" y="3366552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单圆角矩形 60"/>
          <p:cNvSpPr/>
          <p:nvPr/>
        </p:nvSpPr>
        <p:spPr>
          <a:xfrm>
            <a:off x="5451778" y="3928595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单圆角矩形 61"/>
          <p:cNvSpPr/>
          <p:nvPr/>
        </p:nvSpPr>
        <p:spPr>
          <a:xfrm>
            <a:off x="5451778" y="4488819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单圆角矩形 62"/>
          <p:cNvSpPr/>
          <p:nvPr/>
        </p:nvSpPr>
        <p:spPr>
          <a:xfrm>
            <a:off x="5451778" y="5055742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单圆角矩形 63"/>
          <p:cNvSpPr/>
          <p:nvPr/>
        </p:nvSpPr>
        <p:spPr>
          <a:xfrm>
            <a:off x="5451778" y="5617784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9" name="直线连接符 68"/>
          <p:cNvCxnSpPr/>
          <p:nvPr/>
        </p:nvCxnSpPr>
        <p:spPr>
          <a:xfrm>
            <a:off x="2930639" y="1831786"/>
            <a:ext cx="0" cy="3419332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5451781" y="1077878"/>
            <a:ext cx="2604534" cy="429675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5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51781" y="1646118"/>
            <a:ext cx="2604534" cy="429675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6" name="文本占位符 6"/>
          <p:cNvSpPr>
            <a:spLocks noGrp="1"/>
          </p:cNvSpPr>
          <p:nvPr>
            <p:ph type="body" sz="quarter" idx="16" hasCustomPrompt="1"/>
          </p:nvPr>
        </p:nvSpPr>
        <p:spPr>
          <a:xfrm>
            <a:off x="5451781" y="2206845"/>
            <a:ext cx="2604534" cy="429675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7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51781" y="2758305"/>
            <a:ext cx="2604534" cy="429675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8" name="文本占位符 6"/>
          <p:cNvSpPr>
            <a:spLocks noGrp="1"/>
          </p:cNvSpPr>
          <p:nvPr>
            <p:ph type="body" sz="quarter" idx="18" hasCustomPrompt="1"/>
          </p:nvPr>
        </p:nvSpPr>
        <p:spPr>
          <a:xfrm>
            <a:off x="5451781" y="3325228"/>
            <a:ext cx="2604534" cy="429675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9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51781" y="3887270"/>
            <a:ext cx="2604534" cy="429675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C855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0" name="文本占位符 6"/>
          <p:cNvSpPr>
            <a:spLocks noGrp="1"/>
          </p:cNvSpPr>
          <p:nvPr>
            <p:ph type="body" sz="quarter" idx="20" hasCustomPrompt="1"/>
          </p:nvPr>
        </p:nvSpPr>
        <p:spPr>
          <a:xfrm>
            <a:off x="5451781" y="4447494"/>
            <a:ext cx="2604534" cy="429675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51781" y="5014158"/>
            <a:ext cx="2604534" cy="429675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2" name="文本占位符 6"/>
          <p:cNvSpPr>
            <a:spLocks noGrp="1"/>
          </p:cNvSpPr>
          <p:nvPr>
            <p:ph type="body" sz="quarter" idx="22" hasCustomPrompt="1"/>
          </p:nvPr>
        </p:nvSpPr>
        <p:spPr>
          <a:xfrm>
            <a:off x="5451781" y="5570758"/>
            <a:ext cx="2604534" cy="429675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6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3" name="五边形 92"/>
          <p:cNvSpPr/>
          <p:nvPr/>
        </p:nvSpPr>
        <p:spPr>
          <a:xfrm rot="10800000">
            <a:off x="8056312" y="1077879"/>
            <a:ext cx="1750410" cy="1558640"/>
          </a:xfrm>
          <a:prstGeom prst="homePlate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五边形 93"/>
          <p:cNvSpPr/>
          <p:nvPr/>
        </p:nvSpPr>
        <p:spPr>
          <a:xfrm rot="10800000">
            <a:off x="8056312" y="2799628"/>
            <a:ext cx="1750410" cy="1517317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五边形 95"/>
          <p:cNvSpPr/>
          <p:nvPr/>
        </p:nvSpPr>
        <p:spPr>
          <a:xfrm rot="10800000">
            <a:off x="8056312" y="4508486"/>
            <a:ext cx="1750410" cy="1491947"/>
          </a:xfrm>
          <a:prstGeom prst="homePlate">
            <a:avLst/>
          </a:prstGeom>
          <a:noFill/>
          <a:ln w="19050" cmpd="sng">
            <a:solidFill>
              <a:srgbClr val="656565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8684733" y="1411735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4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8" name="文本占位符 6"/>
          <p:cNvSpPr>
            <a:spLocks noGrp="1"/>
          </p:cNvSpPr>
          <p:nvPr>
            <p:ph type="body" sz="quarter" idx="24" hasCustomPrompt="1"/>
          </p:nvPr>
        </p:nvSpPr>
        <p:spPr>
          <a:xfrm>
            <a:off x="8684733" y="3150184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9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8684733" y="4824377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</a:t>
            </a:r>
            <a:endParaRPr kumimoji="1" lang="zh-CN" altLang="en-US" dirty="0"/>
          </a:p>
        </p:txBody>
      </p:sp>
      <p:sp>
        <p:nvSpPr>
          <p:cNvPr id="101" name="五边形 100"/>
          <p:cNvSpPr/>
          <p:nvPr/>
        </p:nvSpPr>
        <p:spPr>
          <a:xfrm rot="16200000">
            <a:off x="847060" y="3581325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本占位符 6"/>
          <p:cNvSpPr>
            <a:spLocks noGrp="1"/>
          </p:cNvSpPr>
          <p:nvPr>
            <p:ph type="body" sz="quarter" idx="26" hasCustomPrompt="1"/>
          </p:nvPr>
        </p:nvSpPr>
        <p:spPr>
          <a:xfrm>
            <a:off x="471614" y="4707759"/>
            <a:ext cx="2274823" cy="77294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sp>
        <p:nvSpPr>
          <p:cNvPr id="103" name="五边形 102"/>
          <p:cNvSpPr/>
          <p:nvPr/>
        </p:nvSpPr>
        <p:spPr>
          <a:xfrm rot="5400000">
            <a:off x="847060" y="1226573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ㄒ</a:t>
            </a:r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本占位符 6"/>
          <p:cNvSpPr>
            <a:spLocks noGrp="1"/>
          </p:cNvSpPr>
          <p:nvPr>
            <p:ph type="body" sz="quarter" idx="27" hasCustomPrompt="1"/>
          </p:nvPr>
        </p:nvSpPr>
        <p:spPr>
          <a:xfrm>
            <a:off x="471614" y="1591040"/>
            <a:ext cx="2274823" cy="77294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cxnSp>
        <p:nvCxnSpPr>
          <p:cNvPr id="105" name="直线连接符 104"/>
          <p:cNvCxnSpPr/>
          <p:nvPr/>
        </p:nvCxnSpPr>
        <p:spPr>
          <a:xfrm>
            <a:off x="5265442" y="1295400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直线连接符 134"/>
          <p:cNvCxnSpPr/>
          <p:nvPr/>
        </p:nvCxnSpPr>
        <p:spPr>
          <a:xfrm>
            <a:off x="5265442" y="2985479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927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23" name="矩形 122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22" name="矩形 121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/>
        </p:nvSpPr>
        <p:spPr>
          <a:xfrm>
            <a:off x="470807" y="1489078"/>
            <a:ext cx="1777689" cy="57209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9632" y="2229146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9632" y="2958686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9632" y="3688222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9632" y="4431272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29632" y="5160810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线连接符 15"/>
          <p:cNvCxnSpPr/>
          <p:nvPr/>
        </p:nvCxnSpPr>
        <p:spPr>
          <a:xfrm>
            <a:off x="486812" y="2061689"/>
            <a:ext cx="0" cy="3450381"/>
          </a:xfrm>
          <a:prstGeom prst="line">
            <a:avLst/>
          </a:prstGeom>
          <a:ln w="12700" cmpd="sng"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线连接符 20"/>
          <p:cNvCxnSpPr>
            <a:endCxn id="4" idx="1"/>
          </p:cNvCxnSpPr>
          <p:nvPr/>
        </p:nvCxnSpPr>
        <p:spPr>
          <a:xfrm flipV="1">
            <a:off x="471614" y="2539876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线连接符 21"/>
          <p:cNvCxnSpPr/>
          <p:nvPr/>
        </p:nvCxnSpPr>
        <p:spPr>
          <a:xfrm flipV="1">
            <a:off x="471614" y="3285111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线连接符 22"/>
          <p:cNvCxnSpPr/>
          <p:nvPr/>
        </p:nvCxnSpPr>
        <p:spPr>
          <a:xfrm flipV="1">
            <a:off x="471614" y="3998858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 flipV="1">
            <a:off x="471614" y="4754588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/>
        </p:nvCxnSpPr>
        <p:spPr>
          <a:xfrm flipV="1">
            <a:off x="471614" y="5511848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471487" y="1457231"/>
            <a:ext cx="1777813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8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729632" y="2229147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0" name="文本占位符 26"/>
          <p:cNvSpPr>
            <a:spLocks noGrp="1"/>
          </p:cNvSpPr>
          <p:nvPr>
            <p:ph type="body" sz="quarter" idx="12" hasCustomPrompt="1"/>
          </p:nvPr>
        </p:nvSpPr>
        <p:spPr>
          <a:xfrm>
            <a:off x="729632" y="2958687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1" name="文本占位符 26"/>
          <p:cNvSpPr>
            <a:spLocks noGrp="1"/>
          </p:cNvSpPr>
          <p:nvPr>
            <p:ph type="body" sz="quarter" idx="13" hasCustomPrompt="1"/>
          </p:nvPr>
        </p:nvSpPr>
        <p:spPr>
          <a:xfrm>
            <a:off x="729632" y="3688223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2" name="文本占位符 26"/>
          <p:cNvSpPr>
            <a:spLocks noGrp="1"/>
          </p:cNvSpPr>
          <p:nvPr>
            <p:ph type="body" sz="quarter" idx="14" hasCustomPrompt="1"/>
          </p:nvPr>
        </p:nvSpPr>
        <p:spPr>
          <a:xfrm>
            <a:off x="729632" y="4431271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3" name="文本占位符 26"/>
          <p:cNvSpPr>
            <a:spLocks noGrp="1"/>
          </p:cNvSpPr>
          <p:nvPr>
            <p:ph type="body" sz="quarter" idx="15" hasCustomPrompt="1"/>
          </p:nvPr>
        </p:nvSpPr>
        <p:spPr>
          <a:xfrm>
            <a:off x="729632" y="5160810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/>
        </p:nvSpPr>
        <p:spPr>
          <a:xfrm>
            <a:off x="2979827" y="1489078"/>
            <a:ext cx="1777689" cy="57209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3238652" y="2229146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238652" y="2958686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3238652" y="3688222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3238652" y="4431272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3238652" y="5160810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4" name="直线连接符 73"/>
          <p:cNvCxnSpPr/>
          <p:nvPr/>
        </p:nvCxnSpPr>
        <p:spPr>
          <a:xfrm>
            <a:off x="2995832" y="2061689"/>
            <a:ext cx="0" cy="3450381"/>
          </a:xfrm>
          <a:prstGeom prst="line">
            <a:avLst/>
          </a:prstGeom>
          <a:ln w="12700" cmpd="sng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直线连接符 74"/>
          <p:cNvCxnSpPr>
            <a:endCxn id="69" idx="1"/>
          </p:cNvCxnSpPr>
          <p:nvPr/>
        </p:nvCxnSpPr>
        <p:spPr>
          <a:xfrm flipV="1">
            <a:off x="2980634" y="2539876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直线连接符 75"/>
          <p:cNvCxnSpPr/>
          <p:nvPr/>
        </p:nvCxnSpPr>
        <p:spPr>
          <a:xfrm flipV="1">
            <a:off x="2980634" y="3285111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直线连接符 76"/>
          <p:cNvCxnSpPr/>
          <p:nvPr/>
        </p:nvCxnSpPr>
        <p:spPr>
          <a:xfrm flipV="1">
            <a:off x="2980634" y="3998858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直线连接符 77"/>
          <p:cNvCxnSpPr/>
          <p:nvPr/>
        </p:nvCxnSpPr>
        <p:spPr>
          <a:xfrm flipV="1">
            <a:off x="2980634" y="4754588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直线连接符 78"/>
          <p:cNvCxnSpPr/>
          <p:nvPr/>
        </p:nvCxnSpPr>
        <p:spPr>
          <a:xfrm flipV="1">
            <a:off x="2980634" y="5511848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2980507" y="1457231"/>
            <a:ext cx="1777813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1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3238652" y="2229147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2" name="文本占位符 26"/>
          <p:cNvSpPr>
            <a:spLocks noGrp="1"/>
          </p:cNvSpPr>
          <p:nvPr>
            <p:ph type="body" sz="quarter" idx="18" hasCustomPrompt="1"/>
          </p:nvPr>
        </p:nvSpPr>
        <p:spPr>
          <a:xfrm>
            <a:off x="3238652" y="2958687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3" name="文本占位符 26"/>
          <p:cNvSpPr>
            <a:spLocks noGrp="1"/>
          </p:cNvSpPr>
          <p:nvPr>
            <p:ph type="body" sz="quarter" idx="19" hasCustomPrompt="1"/>
          </p:nvPr>
        </p:nvSpPr>
        <p:spPr>
          <a:xfrm>
            <a:off x="3238652" y="3688223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4" name="文本占位符 26"/>
          <p:cNvSpPr>
            <a:spLocks noGrp="1"/>
          </p:cNvSpPr>
          <p:nvPr>
            <p:ph type="body" sz="quarter" idx="20" hasCustomPrompt="1"/>
          </p:nvPr>
        </p:nvSpPr>
        <p:spPr>
          <a:xfrm>
            <a:off x="3238652" y="4431271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5" name="文本占位符 26"/>
          <p:cNvSpPr>
            <a:spLocks noGrp="1"/>
          </p:cNvSpPr>
          <p:nvPr>
            <p:ph type="body" sz="quarter" idx="21" hasCustomPrompt="1"/>
          </p:nvPr>
        </p:nvSpPr>
        <p:spPr>
          <a:xfrm>
            <a:off x="3238652" y="5160810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/>
        </p:nvSpPr>
        <p:spPr>
          <a:xfrm>
            <a:off x="5508926" y="1489078"/>
            <a:ext cx="1777689" cy="572097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5767751" y="2229146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5767751" y="2958686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5767751" y="3688222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5767751" y="4431272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767751" y="5160810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2" name="直线连接符 91"/>
          <p:cNvCxnSpPr/>
          <p:nvPr/>
        </p:nvCxnSpPr>
        <p:spPr>
          <a:xfrm>
            <a:off x="5524931" y="2061689"/>
            <a:ext cx="0" cy="3450381"/>
          </a:xfrm>
          <a:prstGeom prst="line">
            <a:avLst/>
          </a:prstGeom>
          <a:ln w="12700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3" name="直线连接符 92"/>
          <p:cNvCxnSpPr>
            <a:endCxn id="87" idx="1"/>
          </p:cNvCxnSpPr>
          <p:nvPr/>
        </p:nvCxnSpPr>
        <p:spPr>
          <a:xfrm flipV="1">
            <a:off x="5509733" y="2539876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4" name="直线连接符 93"/>
          <p:cNvCxnSpPr/>
          <p:nvPr/>
        </p:nvCxnSpPr>
        <p:spPr>
          <a:xfrm flipV="1">
            <a:off x="5509733" y="3285111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直线连接符 94"/>
          <p:cNvCxnSpPr/>
          <p:nvPr/>
        </p:nvCxnSpPr>
        <p:spPr>
          <a:xfrm flipV="1">
            <a:off x="5509733" y="3998858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直线连接符 95"/>
          <p:cNvCxnSpPr/>
          <p:nvPr/>
        </p:nvCxnSpPr>
        <p:spPr>
          <a:xfrm flipV="1">
            <a:off x="5509733" y="4754588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直线连接符 96"/>
          <p:cNvCxnSpPr/>
          <p:nvPr/>
        </p:nvCxnSpPr>
        <p:spPr>
          <a:xfrm flipV="1">
            <a:off x="5509733" y="5511848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5509606" y="1457231"/>
            <a:ext cx="1777813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99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5767751" y="2229147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0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5767751" y="2958687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1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5767751" y="3688223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2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767751" y="4431271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5767751" y="5160810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4" name="单圆角矩形 103"/>
          <p:cNvSpPr/>
          <p:nvPr/>
        </p:nvSpPr>
        <p:spPr>
          <a:xfrm>
            <a:off x="8028228" y="1489078"/>
            <a:ext cx="1777689" cy="57209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8287053" y="2229146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8287053" y="2958686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8287053" y="3688222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8287053" y="4431272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8287053" y="5160810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0" name="直线连接符 109"/>
          <p:cNvCxnSpPr/>
          <p:nvPr/>
        </p:nvCxnSpPr>
        <p:spPr>
          <a:xfrm>
            <a:off x="8044234" y="2061689"/>
            <a:ext cx="0" cy="3450381"/>
          </a:xfrm>
          <a:prstGeom prst="line">
            <a:avLst/>
          </a:prstGeom>
          <a:ln w="12700" cmpd="sng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1" name="直线连接符 110"/>
          <p:cNvCxnSpPr>
            <a:endCxn id="105" idx="1"/>
          </p:cNvCxnSpPr>
          <p:nvPr/>
        </p:nvCxnSpPr>
        <p:spPr>
          <a:xfrm flipV="1">
            <a:off x="8029035" y="2539876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/>
        </p:nvCxnSpPr>
        <p:spPr>
          <a:xfrm flipV="1">
            <a:off x="8029035" y="3285111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3" name="直线连接符 112"/>
          <p:cNvCxnSpPr/>
          <p:nvPr/>
        </p:nvCxnSpPr>
        <p:spPr>
          <a:xfrm flipV="1">
            <a:off x="8029035" y="3998858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直线连接符 113"/>
          <p:cNvCxnSpPr/>
          <p:nvPr/>
        </p:nvCxnSpPr>
        <p:spPr>
          <a:xfrm flipV="1">
            <a:off x="8029035" y="4754588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5" name="直线连接符 114"/>
          <p:cNvCxnSpPr/>
          <p:nvPr/>
        </p:nvCxnSpPr>
        <p:spPr>
          <a:xfrm flipV="1">
            <a:off x="8029035" y="5511848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8028909" y="1457231"/>
            <a:ext cx="1777813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7" name="文本占位符 26"/>
          <p:cNvSpPr>
            <a:spLocks noGrp="1"/>
          </p:cNvSpPr>
          <p:nvPr>
            <p:ph type="body" sz="quarter" idx="29" hasCustomPrompt="1"/>
          </p:nvPr>
        </p:nvSpPr>
        <p:spPr>
          <a:xfrm>
            <a:off x="8287053" y="2229147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8" name="文本占位符 26"/>
          <p:cNvSpPr>
            <a:spLocks noGrp="1"/>
          </p:cNvSpPr>
          <p:nvPr>
            <p:ph type="body" sz="quarter" idx="30" hasCustomPrompt="1"/>
          </p:nvPr>
        </p:nvSpPr>
        <p:spPr>
          <a:xfrm>
            <a:off x="8287053" y="2958687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9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8287053" y="3688223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0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8287053" y="4431271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1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8287053" y="5160810"/>
            <a:ext cx="1519671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pic>
        <p:nvPicPr>
          <p:cNvPr id="124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04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7" name="矩形 36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36" name="矩形 35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/>
        </p:nvSpPr>
        <p:spPr>
          <a:xfrm>
            <a:off x="662363" y="2594271"/>
            <a:ext cx="1777689" cy="57209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663043" y="2562424"/>
            <a:ext cx="1777813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/>
        </p:nvSpPr>
        <p:spPr>
          <a:xfrm>
            <a:off x="661559" y="3830393"/>
            <a:ext cx="1777689" cy="57209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662239" y="3798546"/>
            <a:ext cx="1777813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/>
        </p:nvSpPr>
        <p:spPr>
          <a:xfrm>
            <a:off x="663167" y="5097369"/>
            <a:ext cx="1777689" cy="57209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663848" y="5065522"/>
            <a:ext cx="1777813" cy="6049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2845881" y="1314759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6" name="矩形 25"/>
          <p:cNvSpPr/>
          <p:nvPr/>
        </p:nvSpPr>
        <p:spPr>
          <a:xfrm>
            <a:off x="2845881" y="2096692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28"/>
          <p:cNvSpPr/>
          <p:nvPr/>
        </p:nvSpPr>
        <p:spPr>
          <a:xfrm rot="5400000">
            <a:off x="4351051" y="2051442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2670554" y="2402414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2670554" y="2407907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3" name="矩形 132"/>
          <p:cNvSpPr/>
          <p:nvPr/>
        </p:nvSpPr>
        <p:spPr>
          <a:xfrm>
            <a:off x="2670554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2670554" y="3682027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6" name="矩形 135"/>
          <p:cNvSpPr/>
          <p:nvPr/>
        </p:nvSpPr>
        <p:spPr>
          <a:xfrm>
            <a:off x="2670554" y="4939642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8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2670554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9" name="矩形 138"/>
          <p:cNvSpPr/>
          <p:nvPr/>
        </p:nvSpPr>
        <p:spPr>
          <a:xfrm>
            <a:off x="4994313" y="2402414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4994313" y="2407907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1" name="矩形 140"/>
          <p:cNvSpPr/>
          <p:nvPr/>
        </p:nvSpPr>
        <p:spPr>
          <a:xfrm>
            <a:off x="4994313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4994313" y="3682027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3" name="矩形 142"/>
          <p:cNvSpPr/>
          <p:nvPr/>
        </p:nvSpPr>
        <p:spPr>
          <a:xfrm>
            <a:off x="4994313" y="4939642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4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4994313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5" name="矩形 144"/>
          <p:cNvSpPr/>
          <p:nvPr/>
        </p:nvSpPr>
        <p:spPr>
          <a:xfrm>
            <a:off x="7336443" y="2402414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文本占位符 26"/>
          <p:cNvSpPr>
            <a:spLocks noGrp="1"/>
          </p:cNvSpPr>
          <p:nvPr>
            <p:ph type="body" sz="quarter" idx="34" hasCustomPrompt="1"/>
          </p:nvPr>
        </p:nvSpPr>
        <p:spPr>
          <a:xfrm>
            <a:off x="7336443" y="2407907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7" name="矩形 146"/>
          <p:cNvSpPr/>
          <p:nvPr/>
        </p:nvSpPr>
        <p:spPr>
          <a:xfrm>
            <a:off x="7336443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" name="文本占位符 26"/>
          <p:cNvSpPr>
            <a:spLocks noGrp="1"/>
          </p:cNvSpPr>
          <p:nvPr>
            <p:ph type="body" sz="quarter" idx="35" hasCustomPrompt="1"/>
          </p:nvPr>
        </p:nvSpPr>
        <p:spPr>
          <a:xfrm>
            <a:off x="7336443" y="3682027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9" name="矩形 148"/>
          <p:cNvSpPr/>
          <p:nvPr/>
        </p:nvSpPr>
        <p:spPr>
          <a:xfrm>
            <a:off x="7336443" y="4939642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0" name="文本占位符 26"/>
          <p:cNvSpPr>
            <a:spLocks noGrp="1"/>
          </p:cNvSpPr>
          <p:nvPr>
            <p:ph type="body" sz="quarter" idx="36" hasCustomPrompt="1"/>
          </p:nvPr>
        </p:nvSpPr>
        <p:spPr>
          <a:xfrm>
            <a:off x="7336443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4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1" name="文本占位符 26"/>
          <p:cNvSpPr>
            <a:spLocks noGrp="1"/>
          </p:cNvSpPr>
          <p:nvPr>
            <p:ph type="body" sz="quarter" idx="37" hasCustomPrompt="1"/>
          </p:nvPr>
        </p:nvSpPr>
        <p:spPr>
          <a:xfrm>
            <a:off x="5123716" y="1314759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2" name="矩形 151"/>
          <p:cNvSpPr/>
          <p:nvPr/>
        </p:nvSpPr>
        <p:spPr>
          <a:xfrm>
            <a:off x="5123716" y="2096692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" name="等腰三角形 152"/>
          <p:cNvSpPr/>
          <p:nvPr/>
        </p:nvSpPr>
        <p:spPr>
          <a:xfrm rot="5400000">
            <a:off x="6628886" y="2051442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4" name="文本占位符 26"/>
          <p:cNvSpPr>
            <a:spLocks noGrp="1"/>
          </p:cNvSpPr>
          <p:nvPr>
            <p:ph type="body" sz="quarter" idx="38" hasCustomPrompt="1"/>
          </p:nvPr>
        </p:nvSpPr>
        <p:spPr>
          <a:xfrm>
            <a:off x="7456661" y="1314759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5" name="矩形 154"/>
          <p:cNvSpPr/>
          <p:nvPr/>
        </p:nvSpPr>
        <p:spPr>
          <a:xfrm>
            <a:off x="7456661" y="2096692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等腰三角形 155"/>
          <p:cNvSpPr/>
          <p:nvPr/>
        </p:nvSpPr>
        <p:spPr>
          <a:xfrm rot="5400000">
            <a:off x="8961831" y="2051442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466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4318" y="45995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" name="单圆角矩形 1"/>
          <p:cNvSpPr/>
          <p:nvPr/>
        </p:nvSpPr>
        <p:spPr>
          <a:xfrm>
            <a:off x="1719943" y="1613399"/>
            <a:ext cx="6839154" cy="71253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1720625" y="1581551"/>
            <a:ext cx="6839630" cy="7534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/>
        </p:nvSpPr>
        <p:spPr>
          <a:xfrm>
            <a:off x="1719943" y="3134008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6" name="直线连接符 75"/>
          <p:cNvCxnSpPr/>
          <p:nvPr/>
        </p:nvCxnSpPr>
        <p:spPr>
          <a:xfrm flipV="1">
            <a:off x="2980634" y="3285331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1720622" y="3102161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/>
        </p:nvSpPr>
        <p:spPr>
          <a:xfrm>
            <a:off x="1740493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6" name="直线连接符 95"/>
          <p:cNvCxnSpPr/>
          <p:nvPr/>
        </p:nvCxnSpPr>
        <p:spPr>
          <a:xfrm>
            <a:off x="5507149" y="4742332"/>
            <a:ext cx="239892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1741174" y="4642951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1" name="单圆角矩形 67"/>
          <p:cNvSpPr/>
          <p:nvPr/>
        </p:nvSpPr>
        <p:spPr>
          <a:xfrm>
            <a:off x="4117181" y="3134008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2" name="直线连接符 75"/>
          <p:cNvCxnSpPr/>
          <p:nvPr/>
        </p:nvCxnSpPr>
        <p:spPr>
          <a:xfrm flipV="1">
            <a:off x="5377872" y="3285331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4117860" y="3102161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4" name="单圆角矩形 67"/>
          <p:cNvSpPr/>
          <p:nvPr/>
        </p:nvSpPr>
        <p:spPr>
          <a:xfrm>
            <a:off x="6514420" y="3134008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5" name="直线连接符 75"/>
          <p:cNvCxnSpPr/>
          <p:nvPr/>
        </p:nvCxnSpPr>
        <p:spPr>
          <a:xfrm flipV="1">
            <a:off x="7775111" y="3285331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6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6515099" y="3102161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6" name="单圆角矩形 85"/>
          <p:cNvSpPr/>
          <p:nvPr/>
        </p:nvSpPr>
        <p:spPr>
          <a:xfrm>
            <a:off x="3568270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3568953" y="4642951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9" name="单圆角矩形 85"/>
          <p:cNvSpPr/>
          <p:nvPr/>
        </p:nvSpPr>
        <p:spPr>
          <a:xfrm>
            <a:off x="5374606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375288" y="4642951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62" name="单圆角矩形 85"/>
          <p:cNvSpPr/>
          <p:nvPr/>
        </p:nvSpPr>
        <p:spPr>
          <a:xfrm>
            <a:off x="7184017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7184698" y="4642951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8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4" name="向下箭號 63"/>
          <p:cNvSpPr/>
          <p:nvPr/>
        </p:nvSpPr>
        <p:spPr>
          <a:xfrm>
            <a:off x="4937141" y="2582821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7" name="向下箭號 166"/>
          <p:cNvSpPr/>
          <p:nvPr/>
        </p:nvSpPr>
        <p:spPr>
          <a:xfrm>
            <a:off x="4937141" y="4101378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2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3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8" name="矩形 27"/>
          <p:cNvSpPr/>
          <p:nvPr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pic>
        <p:nvPicPr>
          <p:cNvPr id="29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8"/>
            <a:ext cx="2143125" cy="47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455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081763" y="3049697"/>
            <a:ext cx="6143678" cy="797984"/>
          </a:xfrm>
          <a:prstGeom prst="rect">
            <a:avLst/>
          </a:prstGeom>
        </p:spPr>
        <p:txBody>
          <a:bodyPr vert="horz"/>
          <a:lstStyle>
            <a:lvl1pPr>
              <a:defRPr sz="24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3" name="直线连接符 2"/>
          <p:cNvCxnSpPr/>
          <p:nvPr/>
        </p:nvCxnSpPr>
        <p:spPr>
          <a:xfrm>
            <a:off x="3370627" y="3681759"/>
            <a:ext cx="3107079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491579" y="912345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21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441857" y="5799383"/>
            <a:ext cx="2126441" cy="415498"/>
          </a:xfrm>
          <a:prstGeom prst="rect">
            <a:avLst/>
          </a:prstGeom>
          <a:solidFill>
            <a:srgbClr val="48BBAE"/>
          </a:solidFill>
        </p:spPr>
        <p:txBody>
          <a:bodyPr wrap="square" rtlCol="0">
            <a:spAutoFit/>
          </a:bodyPr>
          <a:lstStyle/>
          <a:p>
            <a:endParaRPr lang="zh-TW" altLang="en-US" sz="2100" dirty="0"/>
          </a:p>
        </p:txBody>
      </p:sp>
    </p:spTree>
    <p:extLst>
      <p:ext uri="{BB962C8B-B14F-4D97-AF65-F5344CB8AC3E}">
        <p14:creationId xmlns:p14="http://schemas.microsoft.com/office/powerpoint/2010/main" val="28208332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4322" y="45996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12383" y="2376434"/>
            <a:ext cx="7793729" cy="619056"/>
          </a:xfrm>
          <a:prstGeom prst="rect">
            <a:avLst/>
          </a:prstGeom>
        </p:spPr>
        <p:txBody>
          <a:bodyPr lIns="105503" tIns="52752" rIns="105503" bIns="52752"/>
          <a:lstStyle>
            <a:lvl1pPr>
              <a:defRPr sz="2489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43050" y="3343247"/>
            <a:ext cx="7200900" cy="454084"/>
          </a:xfrm>
          <a:prstGeom prst="rect">
            <a:avLst/>
          </a:prstGeom>
        </p:spPr>
        <p:txBody>
          <a:bodyPr lIns="105503" tIns="52752" rIns="105503" bIns="52752"/>
          <a:lstStyle>
            <a:lvl1pPr marL="0" indent="0" algn="ctr">
              <a:buNone/>
              <a:defRPr sz="2044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68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5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44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13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82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5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 userDrawn="1"/>
        </p:nvCxnSpPr>
        <p:spPr>
          <a:xfrm>
            <a:off x="1472169" y="3142711"/>
            <a:ext cx="7303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1212383" y="2090842"/>
            <a:ext cx="7793729" cy="1924156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736036" y="53097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pic>
        <p:nvPicPr>
          <p:cNvPr id="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36" y="5389626"/>
            <a:ext cx="3832142" cy="96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313448" y="126310"/>
            <a:ext cx="5736036" cy="258910"/>
          </a:xfrm>
          <a:prstGeom prst="rect">
            <a:avLst/>
          </a:prstGeom>
          <a:noFill/>
        </p:spPr>
        <p:txBody>
          <a:bodyPr wrap="square" lIns="93780" tIns="46891" rIns="93780" bIns="46891" rtlCol="0">
            <a:spAutoFit/>
          </a:bodyPr>
          <a:lstStyle/>
          <a:p>
            <a:r>
              <a:rPr lang="en-US" altLang="zh-TW" sz="1067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1067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1067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04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15411" y="45996"/>
            <a:ext cx="6081204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8" name="矩形 7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5" name="矩形 4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1741430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1867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pic>
        <p:nvPicPr>
          <p:cNvPr id="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047" y="6168158"/>
            <a:ext cx="1870622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42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8" name="矩形 7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5" name="矩形 4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pic>
        <p:nvPicPr>
          <p:cNvPr id="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636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7" name="矩形 6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5" name="矩形 4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1867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71489" y="1528772"/>
            <a:ext cx="9335096" cy="4511675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lnSpc>
                <a:spcPct val="110000"/>
              </a:lnSpc>
              <a:buClr>
                <a:schemeClr val="accent2"/>
              </a:buClr>
              <a:buSzPct val="70000"/>
              <a:buFont typeface="Wingdings" charset="2"/>
              <a:buChar char="l"/>
              <a:defRPr sz="2044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1867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72275" indent="-234455">
              <a:lnSpc>
                <a:spcPct val="110000"/>
              </a:lnSpc>
              <a:buClr>
                <a:schemeClr val="accent2"/>
              </a:buClr>
              <a:buSzPct val="60000"/>
              <a:buFont typeface="Wingdings" charset="2"/>
              <a:buChar char="l"/>
              <a:defRPr sz="16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>
              <a:lnSpc>
                <a:spcPct val="110000"/>
              </a:lnSpc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>
              <a:lnSpc>
                <a:spcPct val="110000"/>
              </a:lnSpc>
              <a:defRPr sz="1244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點擊此處編輯文本項目</a:t>
            </a:r>
          </a:p>
          <a:p>
            <a:pPr lvl="1"/>
            <a:r>
              <a:rPr kumimoji="1" lang="zh-TW" altLang="en-US" dirty="0"/>
              <a:t>二级</a:t>
            </a:r>
          </a:p>
          <a:p>
            <a:pPr lvl="2"/>
            <a:r>
              <a:rPr kumimoji="1" lang="zh-TW" altLang="en-US" dirty="0"/>
              <a:t>三级</a:t>
            </a:r>
          </a:p>
          <a:p>
            <a:pPr lvl="3"/>
            <a:r>
              <a:rPr kumimoji="1" lang="zh-TW" altLang="en-US" dirty="0"/>
              <a:t>四级</a:t>
            </a:r>
          </a:p>
          <a:p>
            <a:pPr lvl="4"/>
            <a:r>
              <a:rPr kumimoji="1" lang="zh-TW" altLang="en-US" dirty="0"/>
              <a:t>五级</a:t>
            </a:r>
            <a:endParaRPr kumimoji="1" lang="zh-CN" altLang="en-US" dirty="0"/>
          </a:p>
        </p:txBody>
      </p:sp>
      <p:pic>
        <p:nvPicPr>
          <p:cNvPr id="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7234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13" name="矩形 12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12" name="矩形 11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1867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7" name="五边形 6"/>
          <p:cNvSpPr/>
          <p:nvPr userDrawn="1"/>
        </p:nvSpPr>
        <p:spPr>
          <a:xfrm rot="10800000">
            <a:off x="7025139" y="4057079"/>
            <a:ext cx="2781585" cy="1580872"/>
          </a:xfrm>
          <a:prstGeom prst="homePlate">
            <a:avLst/>
          </a:prstGeom>
          <a:solidFill>
            <a:srgbClr val="F79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471611" y="1896546"/>
            <a:ext cx="2781585" cy="1580872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3439992" y="3504436"/>
            <a:ext cx="6366741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 userDrawn="1"/>
        </p:nvCxnSpPr>
        <p:spPr>
          <a:xfrm>
            <a:off x="471611" y="5684980"/>
            <a:ext cx="6419025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592853" y="2012987"/>
            <a:ext cx="1884873" cy="1337488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 algn="ctr">
              <a:lnSpc>
                <a:spcPct val="100000"/>
              </a:lnSpc>
              <a:buNone/>
              <a:defRPr sz="2044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 hasCustomPrompt="1"/>
          </p:nvPr>
        </p:nvSpPr>
        <p:spPr>
          <a:xfrm>
            <a:off x="3439982" y="1802604"/>
            <a:ext cx="6366602" cy="1450975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marR="0" indent="-351683" algn="l" defTabSz="46891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422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351683" marR="0" lvl="0" indent="-351683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51683" marR="0" lvl="0" indent="-351683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51683" marR="0" lvl="0" indent="-351683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51683" marR="0" lvl="0" indent="-351683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4" hasCustomPrompt="1"/>
          </p:nvPr>
        </p:nvSpPr>
        <p:spPr>
          <a:xfrm>
            <a:off x="471501" y="4022640"/>
            <a:ext cx="6364443" cy="1431925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293069" marR="0" indent="-293069" algn="l" defTabSz="46891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422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293069" marR="0" lvl="0" indent="-293069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93069" marR="0" lvl="0" indent="-293069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93069" marR="0" lvl="0" indent="-293069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93069" marR="0" lvl="0" indent="-293069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15" hasCustomPrompt="1"/>
          </p:nvPr>
        </p:nvSpPr>
        <p:spPr>
          <a:xfrm>
            <a:off x="7802627" y="4188243"/>
            <a:ext cx="1884165" cy="1338263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 algn="ctr">
              <a:buNone/>
              <a:defRPr sz="2044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  <a:endParaRPr kumimoji="1" lang="zh-CN" altLang="en-US" dirty="0"/>
          </a:p>
        </p:txBody>
      </p:sp>
      <p:pic>
        <p:nvPicPr>
          <p:cNvPr id="16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464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 userDrawn="1"/>
        </p:nvSpPr>
        <p:spPr>
          <a:xfrm>
            <a:off x="34318" y="45996"/>
            <a:ext cx="5991122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24" name="矩形 23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22" name="矩形 21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622845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1867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grpSp>
        <p:nvGrpSpPr>
          <p:cNvPr id="4" name="组 3"/>
          <p:cNvGrpSpPr/>
          <p:nvPr userDrawn="1"/>
        </p:nvGrpSpPr>
        <p:grpSpPr>
          <a:xfrm>
            <a:off x="966263" y="1998079"/>
            <a:ext cx="2007252" cy="1951196"/>
            <a:chOff x="924367" y="2129240"/>
            <a:chExt cx="2034682" cy="2225092"/>
          </a:xfrm>
        </p:grpSpPr>
        <p:sp>
          <p:nvSpPr>
            <p:cNvPr id="5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no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组 10"/>
          <p:cNvGrpSpPr/>
          <p:nvPr userDrawn="1"/>
        </p:nvGrpSpPr>
        <p:grpSpPr>
          <a:xfrm>
            <a:off x="7202977" y="1998079"/>
            <a:ext cx="2007252" cy="1951196"/>
            <a:chOff x="924367" y="2129240"/>
            <a:chExt cx="2034682" cy="2225092"/>
          </a:xfrm>
          <a:solidFill>
            <a:schemeClr val="accent4"/>
          </a:solidFill>
        </p:grpSpPr>
        <p:sp>
          <p:nvSpPr>
            <p:cNvPr id="12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组 17"/>
          <p:cNvGrpSpPr/>
          <p:nvPr userDrawn="1"/>
        </p:nvGrpSpPr>
        <p:grpSpPr>
          <a:xfrm>
            <a:off x="4081987" y="1998079"/>
            <a:ext cx="2007252" cy="1951196"/>
            <a:chOff x="924367" y="2129240"/>
            <a:chExt cx="2034682" cy="2225092"/>
          </a:xfrm>
          <a:solidFill>
            <a:schemeClr val="accent2"/>
          </a:solidFill>
        </p:grpSpPr>
        <p:sp>
          <p:nvSpPr>
            <p:cNvPr id="19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1359010" y="2643618"/>
            <a:ext cx="1248749" cy="45571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2489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5" name="文本占位符 22"/>
          <p:cNvSpPr>
            <a:spLocks noGrp="1"/>
          </p:cNvSpPr>
          <p:nvPr>
            <p:ph type="body" sz="quarter" idx="12" hasCustomPrompt="1"/>
          </p:nvPr>
        </p:nvSpPr>
        <p:spPr>
          <a:xfrm>
            <a:off x="4451546" y="2643618"/>
            <a:ext cx="1248749" cy="45571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2489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9" name="文本占位符 22"/>
          <p:cNvSpPr>
            <a:spLocks noGrp="1"/>
          </p:cNvSpPr>
          <p:nvPr>
            <p:ph type="body" sz="quarter" idx="13" hasCustomPrompt="1"/>
          </p:nvPr>
        </p:nvSpPr>
        <p:spPr>
          <a:xfrm>
            <a:off x="7573172" y="2643618"/>
            <a:ext cx="1248749" cy="45571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2489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35" name="文本占位符 34"/>
          <p:cNvSpPr>
            <a:spLocks noGrp="1"/>
          </p:cNvSpPr>
          <p:nvPr>
            <p:ph type="body" sz="quarter" idx="14" hasCustomPrompt="1"/>
          </p:nvPr>
        </p:nvSpPr>
        <p:spPr>
          <a:xfrm>
            <a:off x="582215" y="4065758"/>
            <a:ext cx="2927152" cy="431981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1867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6" name="文本占位符 34"/>
          <p:cNvSpPr>
            <a:spLocks noGrp="1"/>
          </p:cNvSpPr>
          <p:nvPr>
            <p:ph type="body" sz="quarter" idx="15" hasCustomPrompt="1"/>
          </p:nvPr>
        </p:nvSpPr>
        <p:spPr>
          <a:xfrm>
            <a:off x="3710993" y="4065758"/>
            <a:ext cx="2927152" cy="431981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7" name="文本占位符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29619" y="4065758"/>
            <a:ext cx="2927152" cy="431981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1867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49" name="文本占位符 48"/>
          <p:cNvSpPr>
            <a:spLocks noGrp="1"/>
          </p:cNvSpPr>
          <p:nvPr>
            <p:ph type="body" sz="quarter" idx="20" hasCustomPrompt="1"/>
          </p:nvPr>
        </p:nvSpPr>
        <p:spPr>
          <a:xfrm>
            <a:off x="582224" y="4442579"/>
            <a:ext cx="2927152" cy="154466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just">
              <a:lnSpc>
                <a:spcPct val="130000"/>
              </a:lnSpc>
              <a:buNone/>
              <a:defRPr sz="1422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8" name="文本占位符 48"/>
          <p:cNvSpPr>
            <a:spLocks noGrp="1"/>
          </p:cNvSpPr>
          <p:nvPr>
            <p:ph type="body" sz="quarter" idx="22" hasCustomPrompt="1"/>
          </p:nvPr>
        </p:nvSpPr>
        <p:spPr>
          <a:xfrm>
            <a:off x="3710993" y="4438445"/>
            <a:ext cx="2927152" cy="154466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just">
              <a:lnSpc>
                <a:spcPct val="130000"/>
              </a:lnSpc>
              <a:buNone/>
              <a:defRPr sz="1422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9" name="文本占位符 48"/>
          <p:cNvSpPr>
            <a:spLocks noGrp="1"/>
          </p:cNvSpPr>
          <p:nvPr>
            <p:ph type="body" sz="quarter" idx="23" hasCustomPrompt="1"/>
          </p:nvPr>
        </p:nvSpPr>
        <p:spPr>
          <a:xfrm>
            <a:off x="6829619" y="4442579"/>
            <a:ext cx="2927152" cy="154466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just">
              <a:lnSpc>
                <a:spcPct val="130000"/>
              </a:lnSpc>
              <a:buNone/>
              <a:defRPr sz="1422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pic>
        <p:nvPicPr>
          <p:cNvPr id="26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980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47" name="矩形 46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46" name="矩形 45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1867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28" name="直线连接符 27"/>
          <p:cNvCxnSpPr/>
          <p:nvPr userDrawn="1"/>
        </p:nvCxnSpPr>
        <p:spPr>
          <a:xfrm flipH="1" flipV="1">
            <a:off x="2973724" y="3952584"/>
            <a:ext cx="767194" cy="685948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 userDrawn="1"/>
        </p:nvCxnSpPr>
        <p:spPr>
          <a:xfrm flipH="1">
            <a:off x="471612" y="3952584"/>
            <a:ext cx="2502113" cy="0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泪珠形 29"/>
          <p:cNvSpPr/>
          <p:nvPr userDrawn="1"/>
        </p:nvSpPr>
        <p:spPr>
          <a:xfrm rot="10800000">
            <a:off x="5063396" y="2160148"/>
            <a:ext cx="2026864" cy="1801656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泪珠形 30"/>
          <p:cNvSpPr/>
          <p:nvPr userDrawn="1"/>
        </p:nvSpPr>
        <p:spPr>
          <a:xfrm>
            <a:off x="2975154" y="4010204"/>
            <a:ext cx="2026864" cy="1801656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泪珠形 31"/>
          <p:cNvSpPr/>
          <p:nvPr userDrawn="1"/>
        </p:nvSpPr>
        <p:spPr>
          <a:xfrm rot="16200000">
            <a:off x="5176227" y="3908321"/>
            <a:ext cx="1801656" cy="2026864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泪珠形 32"/>
          <p:cNvSpPr/>
          <p:nvPr userDrawn="1"/>
        </p:nvSpPr>
        <p:spPr>
          <a:xfrm rot="5400000">
            <a:off x="3086330" y="2046237"/>
            <a:ext cx="1801656" cy="2026864"/>
          </a:xfrm>
          <a:prstGeom prst="teardrop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线连接符 33"/>
          <p:cNvCxnSpPr/>
          <p:nvPr userDrawn="1"/>
        </p:nvCxnSpPr>
        <p:spPr>
          <a:xfrm>
            <a:off x="5455232" y="5057053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/>
          <p:cNvCxnSpPr/>
          <p:nvPr userDrawn="1"/>
        </p:nvCxnSpPr>
        <p:spPr>
          <a:xfrm>
            <a:off x="5465510" y="3334964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 userDrawn="1"/>
        </p:nvCxnSpPr>
        <p:spPr>
          <a:xfrm>
            <a:off x="3403827" y="5057053"/>
            <a:ext cx="1383228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 userDrawn="1"/>
        </p:nvCxnSpPr>
        <p:spPr>
          <a:xfrm>
            <a:off x="3511574" y="3334964"/>
            <a:ext cx="99227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 userDrawn="1"/>
        </p:nvCxnSpPr>
        <p:spPr>
          <a:xfrm flipH="1">
            <a:off x="2814748" y="3104052"/>
            <a:ext cx="696837" cy="685948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 userDrawn="1"/>
        </p:nvCxnSpPr>
        <p:spPr>
          <a:xfrm flipH="1">
            <a:off x="471489" y="3790000"/>
            <a:ext cx="2343250" cy="0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/>
          <p:cNvCxnSpPr/>
          <p:nvPr userDrawn="1"/>
        </p:nvCxnSpPr>
        <p:spPr>
          <a:xfrm rot="10800000" flipH="1">
            <a:off x="6775682" y="3952584"/>
            <a:ext cx="696837" cy="685948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/>
          <p:cNvCxnSpPr/>
          <p:nvPr userDrawn="1"/>
        </p:nvCxnSpPr>
        <p:spPr>
          <a:xfrm>
            <a:off x="7472497" y="3952584"/>
            <a:ext cx="233423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线连接符 41"/>
          <p:cNvCxnSpPr/>
          <p:nvPr userDrawn="1"/>
        </p:nvCxnSpPr>
        <p:spPr>
          <a:xfrm>
            <a:off x="6702225" y="3104052"/>
            <a:ext cx="767195" cy="685948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线连接符 42"/>
          <p:cNvCxnSpPr/>
          <p:nvPr userDrawn="1"/>
        </p:nvCxnSpPr>
        <p:spPr>
          <a:xfrm>
            <a:off x="7469422" y="3790000"/>
            <a:ext cx="2337333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占位符 56"/>
          <p:cNvSpPr>
            <a:spLocks noGrp="1"/>
          </p:cNvSpPr>
          <p:nvPr>
            <p:ph type="body" sz="quarter" idx="16" hasCustomPrompt="1"/>
          </p:nvPr>
        </p:nvSpPr>
        <p:spPr>
          <a:xfrm>
            <a:off x="471493" y="4099564"/>
            <a:ext cx="2227065" cy="1763713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293069" marR="0" indent="-293069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  <a:p>
            <a:pPr marL="351683" marR="0" lvl="0" indent="-351683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/>
            </a:pP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60" name="文本占位符 59"/>
          <p:cNvSpPr>
            <a:spLocks noGrp="1"/>
          </p:cNvSpPr>
          <p:nvPr>
            <p:ph type="body" sz="quarter" idx="17" hasCustomPrompt="1"/>
          </p:nvPr>
        </p:nvSpPr>
        <p:spPr>
          <a:xfrm>
            <a:off x="471493" y="1913331"/>
            <a:ext cx="2227065" cy="1763713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1"/>
              </a:buClr>
              <a:buFont typeface="Wingdings" charset="2"/>
              <a:buChar char="l"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3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7579689" y="1912939"/>
            <a:ext cx="2227065" cy="1763712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2"/>
              </a:buClr>
              <a:buFont typeface="Wingdings" charset="2"/>
              <a:buChar char="l"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5" name="文本占位符 64"/>
          <p:cNvSpPr>
            <a:spLocks noGrp="1"/>
          </p:cNvSpPr>
          <p:nvPr>
            <p:ph type="body" sz="quarter" idx="19" hasCustomPrompt="1"/>
          </p:nvPr>
        </p:nvSpPr>
        <p:spPr>
          <a:xfrm>
            <a:off x="7579551" y="4099544"/>
            <a:ext cx="2227065" cy="1763712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4"/>
              </a:buClr>
              <a:buFont typeface="Wingdings" charset="2"/>
              <a:buChar char="l"/>
              <a:defRPr sz="1422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26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3403859" y="2891380"/>
            <a:ext cx="1248749" cy="45571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2489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7" name="文本占位符 22"/>
          <p:cNvSpPr>
            <a:spLocks noGrp="1"/>
          </p:cNvSpPr>
          <p:nvPr>
            <p:ph type="body" sz="quarter" idx="20" hasCustomPrompt="1"/>
          </p:nvPr>
        </p:nvSpPr>
        <p:spPr>
          <a:xfrm>
            <a:off x="3403859" y="4601339"/>
            <a:ext cx="1248749" cy="45571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2489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4" name="文本占位符 22"/>
          <p:cNvSpPr>
            <a:spLocks noGrp="1"/>
          </p:cNvSpPr>
          <p:nvPr>
            <p:ph type="body" sz="quarter" idx="21" hasCustomPrompt="1"/>
          </p:nvPr>
        </p:nvSpPr>
        <p:spPr>
          <a:xfrm>
            <a:off x="5358777" y="2891380"/>
            <a:ext cx="1248749" cy="45571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2489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5" name="文本占位符 22"/>
          <p:cNvSpPr>
            <a:spLocks noGrp="1"/>
          </p:cNvSpPr>
          <p:nvPr>
            <p:ph type="body" sz="quarter" idx="22" hasCustomPrompt="1"/>
          </p:nvPr>
        </p:nvSpPr>
        <p:spPr>
          <a:xfrm>
            <a:off x="5358777" y="4601339"/>
            <a:ext cx="1248749" cy="45571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2489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pic>
        <p:nvPicPr>
          <p:cNvPr id="4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968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軸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38" name="矩形 37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37" name="矩形 36"/>
          <p:cNvSpPr/>
          <p:nvPr userDrawn="1"/>
        </p:nvSpPr>
        <p:spPr>
          <a:xfrm>
            <a:off x="5788201" y="5346461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861109" y="4071995"/>
            <a:ext cx="0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 userDrawn="1"/>
        </p:nvCxnSpPr>
        <p:spPr>
          <a:xfrm flipH="1">
            <a:off x="3972751" y="4071995"/>
            <a:ext cx="10716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等腰三角形 7"/>
          <p:cNvSpPr/>
          <p:nvPr userDrawn="1"/>
        </p:nvSpPr>
        <p:spPr>
          <a:xfrm rot="5400000">
            <a:off x="3939130" y="4345870"/>
            <a:ext cx="268942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6014112" y="1555766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843778" y="3862391"/>
            <a:ext cx="931462" cy="228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775240" y="3862391"/>
            <a:ext cx="2208222" cy="2283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3983493" y="3862391"/>
            <a:ext cx="2019995" cy="2283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等腰三角形 25"/>
          <p:cNvSpPr/>
          <p:nvPr userDrawn="1"/>
        </p:nvSpPr>
        <p:spPr>
          <a:xfrm rot="5400000">
            <a:off x="5969840" y="1299691"/>
            <a:ext cx="268942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 userDrawn="1"/>
        </p:nvSpPr>
        <p:spPr>
          <a:xfrm rot="5400000">
            <a:off x="7793884" y="2071989"/>
            <a:ext cx="228377" cy="3809175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椭圆 33"/>
          <p:cNvSpPr/>
          <p:nvPr userDrawn="1"/>
        </p:nvSpPr>
        <p:spPr>
          <a:xfrm flipV="1">
            <a:off x="1249346" y="5267885"/>
            <a:ext cx="114568" cy="1018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椭圆 34"/>
          <p:cNvSpPr/>
          <p:nvPr userDrawn="1"/>
        </p:nvSpPr>
        <p:spPr>
          <a:xfrm flipV="1">
            <a:off x="1249346" y="5533265"/>
            <a:ext cx="114568" cy="1018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 userDrawn="1"/>
        </p:nvSpPr>
        <p:spPr>
          <a:xfrm flipV="1">
            <a:off x="1249346" y="5786007"/>
            <a:ext cx="114568" cy="1018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椭圆 38"/>
          <p:cNvSpPr/>
          <p:nvPr userDrawn="1"/>
        </p:nvSpPr>
        <p:spPr>
          <a:xfrm flipV="1">
            <a:off x="2325480" y="2168285"/>
            <a:ext cx="114568" cy="101839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等腰三角形 52"/>
          <p:cNvSpPr/>
          <p:nvPr userDrawn="1"/>
        </p:nvSpPr>
        <p:spPr>
          <a:xfrm rot="5400000">
            <a:off x="810162" y="4345870"/>
            <a:ext cx="268942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5" name="直线连接符 54"/>
          <p:cNvCxnSpPr/>
          <p:nvPr userDrawn="1"/>
        </p:nvCxnSpPr>
        <p:spPr>
          <a:xfrm>
            <a:off x="1773905" y="1555766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等腰三角形 55"/>
          <p:cNvSpPr/>
          <p:nvPr userDrawn="1"/>
        </p:nvSpPr>
        <p:spPr>
          <a:xfrm rot="5400000">
            <a:off x="1729633" y="1299691"/>
            <a:ext cx="268942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本占位符 65"/>
          <p:cNvSpPr>
            <a:spLocks noGrp="1"/>
          </p:cNvSpPr>
          <p:nvPr>
            <p:ph type="body" sz="quarter" idx="16" hasCustomPrompt="1"/>
          </p:nvPr>
        </p:nvSpPr>
        <p:spPr>
          <a:xfrm>
            <a:off x="1978575" y="1237457"/>
            <a:ext cx="3434358" cy="63658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205163" y="1237457"/>
            <a:ext cx="3434358" cy="63658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8" name="文本占位符 65"/>
          <p:cNvSpPr>
            <a:spLocks noGrp="1"/>
          </p:cNvSpPr>
          <p:nvPr>
            <p:ph type="body" sz="quarter" idx="18" hasCustomPrompt="1"/>
          </p:nvPr>
        </p:nvSpPr>
        <p:spPr>
          <a:xfrm>
            <a:off x="1045496" y="4262848"/>
            <a:ext cx="2825135" cy="63658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9" name="文本占位符 65"/>
          <p:cNvSpPr>
            <a:spLocks noGrp="1"/>
          </p:cNvSpPr>
          <p:nvPr>
            <p:ph type="body" sz="quarter" idx="19" hasCustomPrompt="1"/>
          </p:nvPr>
        </p:nvSpPr>
        <p:spPr>
          <a:xfrm>
            <a:off x="4174452" y="4262848"/>
            <a:ext cx="3607116" cy="63658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1978825" y="1874093"/>
            <a:ext cx="3434358" cy="114458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2"/>
              </a:buClr>
              <a:buFont typeface="Wingdings" charset="2"/>
              <a:buChar char="l"/>
              <a:defRPr sz="1244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1" name="文本占位符 74"/>
          <p:cNvSpPr>
            <a:spLocks noGrp="1"/>
          </p:cNvSpPr>
          <p:nvPr>
            <p:ph type="body" sz="quarter" idx="24" hasCustomPrompt="1"/>
          </p:nvPr>
        </p:nvSpPr>
        <p:spPr>
          <a:xfrm>
            <a:off x="6205163" y="1874093"/>
            <a:ext cx="3434358" cy="114458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2"/>
              </a:buClr>
              <a:buFont typeface="Wingdings" charset="2"/>
              <a:buChar char="l"/>
              <a:defRPr sz="1244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2" name="文本占位符 74"/>
          <p:cNvSpPr>
            <a:spLocks noGrp="1"/>
          </p:cNvSpPr>
          <p:nvPr>
            <p:ph type="body" sz="quarter" idx="25" hasCustomPrompt="1"/>
          </p:nvPr>
        </p:nvSpPr>
        <p:spPr>
          <a:xfrm>
            <a:off x="4174459" y="4906270"/>
            <a:ext cx="3607116" cy="114458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2"/>
              </a:buClr>
              <a:buFont typeface="Wingdings" charset="2"/>
              <a:buChar char="l"/>
              <a:defRPr sz="1244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3" name="文本占位符 74"/>
          <p:cNvSpPr>
            <a:spLocks noGrp="1"/>
          </p:cNvSpPr>
          <p:nvPr>
            <p:ph type="body" sz="quarter" idx="26" hasCustomPrompt="1"/>
          </p:nvPr>
        </p:nvSpPr>
        <p:spPr>
          <a:xfrm>
            <a:off x="1045496" y="4900313"/>
            <a:ext cx="2825135" cy="1144588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2"/>
              </a:buClr>
              <a:buFont typeface="Wingdings" charset="2"/>
              <a:buChar char="l"/>
              <a:defRPr sz="1244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7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7052319" y="3236020"/>
            <a:ext cx="2600325" cy="564079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244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  <p:sp>
        <p:nvSpPr>
          <p:cNvPr id="88" name="文本占位符 86"/>
          <p:cNvSpPr>
            <a:spLocks noGrp="1"/>
          </p:cNvSpPr>
          <p:nvPr>
            <p:ph type="body" sz="quarter" idx="28" hasCustomPrompt="1"/>
          </p:nvPr>
        </p:nvSpPr>
        <p:spPr>
          <a:xfrm>
            <a:off x="1980189" y="2995997"/>
            <a:ext cx="847153" cy="461665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2489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103</a:t>
            </a:r>
            <a:endParaRPr kumimoji="1" lang="zh-CN" altLang="en-US" dirty="0"/>
          </a:p>
        </p:txBody>
      </p:sp>
      <p:sp>
        <p:nvSpPr>
          <p:cNvPr id="89" name="文本占位符 86"/>
          <p:cNvSpPr>
            <a:spLocks noGrp="1"/>
          </p:cNvSpPr>
          <p:nvPr>
            <p:ph type="body" sz="quarter" idx="29" hasCustomPrompt="1"/>
          </p:nvPr>
        </p:nvSpPr>
        <p:spPr>
          <a:xfrm>
            <a:off x="1980189" y="3459401"/>
            <a:ext cx="847153" cy="316606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04/24</a:t>
            </a:r>
            <a:endParaRPr kumimoji="1" lang="zh-CN" altLang="en-US" dirty="0"/>
          </a:p>
        </p:txBody>
      </p:sp>
      <p:sp>
        <p:nvSpPr>
          <p:cNvPr id="90" name="文本占位符 86"/>
          <p:cNvSpPr>
            <a:spLocks noGrp="1"/>
          </p:cNvSpPr>
          <p:nvPr>
            <p:ph type="body" sz="quarter" idx="30" hasCustomPrompt="1"/>
          </p:nvPr>
        </p:nvSpPr>
        <p:spPr>
          <a:xfrm>
            <a:off x="3983494" y="3459401"/>
            <a:ext cx="847153" cy="316606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10/16</a:t>
            </a:r>
            <a:endParaRPr kumimoji="1" lang="zh-CN" altLang="en-US" dirty="0"/>
          </a:p>
        </p:txBody>
      </p:sp>
      <p:sp>
        <p:nvSpPr>
          <p:cNvPr id="91" name="文本占位符 86"/>
          <p:cNvSpPr>
            <a:spLocks noGrp="1"/>
          </p:cNvSpPr>
          <p:nvPr>
            <p:ph type="body" sz="quarter" idx="31" hasCustomPrompt="1"/>
          </p:nvPr>
        </p:nvSpPr>
        <p:spPr>
          <a:xfrm>
            <a:off x="6205195" y="2995997"/>
            <a:ext cx="847153" cy="461665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2489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104</a:t>
            </a:r>
            <a:endParaRPr kumimoji="1" lang="zh-CN" altLang="en-US" dirty="0"/>
          </a:p>
        </p:txBody>
      </p:sp>
      <p:sp>
        <p:nvSpPr>
          <p:cNvPr id="92" name="文本占位符 86"/>
          <p:cNvSpPr>
            <a:spLocks noGrp="1"/>
          </p:cNvSpPr>
          <p:nvPr>
            <p:ph type="body" sz="quarter" idx="32" hasCustomPrompt="1"/>
          </p:nvPr>
        </p:nvSpPr>
        <p:spPr>
          <a:xfrm>
            <a:off x="6205195" y="3459401"/>
            <a:ext cx="847153" cy="316606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06/18</a:t>
            </a:r>
            <a:endParaRPr kumimoji="1" lang="zh-CN" altLang="en-US" dirty="0"/>
          </a:p>
        </p:txBody>
      </p:sp>
      <p:sp>
        <p:nvSpPr>
          <p:cNvPr id="93" name="文本占位符 86"/>
          <p:cNvSpPr>
            <a:spLocks noGrp="1"/>
          </p:cNvSpPr>
          <p:nvPr>
            <p:ph type="body" sz="quarter" idx="33" hasCustomPrompt="1"/>
          </p:nvPr>
        </p:nvSpPr>
        <p:spPr>
          <a:xfrm>
            <a:off x="861141" y="2995997"/>
            <a:ext cx="847153" cy="461665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2489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861141" y="3459401"/>
            <a:ext cx="847153" cy="316606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100" name="竖排文本占位符 99"/>
          <p:cNvSpPr>
            <a:spLocks noGrp="1"/>
          </p:cNvSpPr>
          <p:nvPr>
            <p:ph type="body" orient="vert" sz="quarter" idx="35" hasCustomPrompt="1"/>
          </p:nvPr>
        </p:nvSpPr>
        <p:spPr>
          <a:xfrm>
            <a:off x="305400" y="2847998"/>
            <a:ext cx="430410" cy="965656"/>
          </a:xfrm>
          <a:prstGeom prst="rect">
            <a:avLst/>
          </a:prstGeom>
        </p:spPr>
        <p:txBody>
          <a:bodyPr vert="eaVert" lIns="105503" tIns="52752" rIns="105503" bIns="52752" anchor="ctr" anchorCtr="1"/>
          <a:lstStyle>
            <a:lvl1pPr marL="0" indent="0">
              <a:buNone/>
              <a:defRPr sz="1600" b="0" i="0">
                <a:solidFill>
                  <a:srgbClr val="F177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68910" indent="0">
              <a:buNone/>
              <a:defRPr sz="1422"/>
            </a:lvl2pPr>
            <a:lvl3pPr marL="937821" indent="0">
              <a:buNone/>
              <a:defRPr sz="1422"/>
            </a:lvl3pPr>
            <a:lvl4pPr marL="1406730" indent="0">
              <a:buNone/>
              <a:defRPr sz="1422"/>
            </a:lvl4pPr>
            <a:lvl5pPr marL="1875640" indent="0">
              <a:buNone/>
              <a:defRPr sz="1422"/>
            </a:lvl5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pic>
        <p:nvPicPr>
          <p:cNvPr id="40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748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軸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35" name="矩形 34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34" name="矩形 33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cxnSp>
        <p:nvCxnSpPr>
          <p:cNvPr id="41" name="直线连接符 40"/>
          <p:cNvCxnSpPr/>
          <p:nvPr userDrawn="1"/>
        </p:nvCxnSpPr>
        <p:spPr>
          <a:xfrm flipH="1" flipV="1">
            <a:off x="651933" y="1534072"/>
            <a:ext cx="4417562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9" name="直线连接符 8"/>
          <p:cNvCxnSpPr/>
          <p:nvPr userDrawn="1"/>
        </p:nvCxnSpPr>
        <p:spPr>
          <a:xfrm flipH="1" flipV="1">
            <a:off x="5114905" y="2008853"/>
            <a:ext cx="4465672" cy="50472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 rot="5400000">
            <a:off x="4973520" y="1638763"/>
            <a:ext cx="448895" cy="256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 rot="5400000">
            <a:off x="4694637" y="2366594"/>
            <a:ext cx="1006661" cy="2569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 rot="5400000">
            <a:off x="4694005" y="3373829"/>
            <a:ext cx="1007908" cy="25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 userDrawn="1"/>
        </p:nvSpPr>
        <p:spPr>
          <a:xfrm rot="10800000">
            <a:off x="5069500" y="4006237"/>
            <a:ext cx="256920" cy="2209452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 userDrawn="1"/>
        </p:nvSpPr>
        <p:spPr>
          <a:xfrm flipV="1">
            <a:off x="1249346" y="5786007"/>
            <a:ext cx="114568" cy="1018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等腰三角形 55"/>
          <p:cNvSpPr/>
          <p:nvPr userDrawn="1"/>
        </p:nvSpPr>
        <p:spPr>
          <a:xfrm rot="16200000">
            <a:off x="4671722" y="1711277"/>
            <a:ext cx="331867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51959" y="1959851"/>
            <a:ext cx="4051727" cy="314232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651933" y="2274083"/>
            <a:ext cx="4051728" cy="610900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2"/>
              </a:buClr>
              <a:buFont typeface="Wingdings" charset="2"/>
              <a:buChar char="l"/>
              <a:defRPr sz="1244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3856539" y="1609461"/>
            <a:ext cx="847153" cy="335131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cxnSp>
        <p:nvCxnSpPr>
          <p:cNvPr id="37" name="直线连接符 36"/>
          <p:cNvCxnSpPr/>
          <p:nvPr userDrawn="1"/>
        </p:nvCxnSpPr>
        <p:spPr>
          <a:xfrm flipH="1">
            <a:off x="651945" y="2998328"/>
            <a:ext cx="4462971" cy="0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 userDrawn="1"/>
        </p:nvCxnSpPr>
        <p:spPr>
          <a:xfrm flipH="1" flipV="1">
            <a:off x="5326418" y="4006238"/>
            <a:ext cx="4254161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13"/>
          <p:cNvSpPr>
            <a:spLocks noGrp="1"/>
          </p:cNvSpPr>
          <p:nvPr>
            <p:ph type="body" sz="quarter" idx="35" hasCustomPrompt="1"/>
          </p:nvPr>
        </p:nvSpPr>
        <p:spPr>
          <a:xfrm>
            <a:off x="4565182" y="1067403"/>
            <a:ext cx="1137795" cy="361534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600">
                <a:solidFill>
                  <a:schemeClr val="accent1"/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sp>
        <p:nvSpPr>
          <p:cNvPr id="44" name="文本占位符 86"/>
          <p:cNvSpPr>
            <a:spLocks noGrp="1"/>
          </p:cNvSpPr>
          <p:nvPr>
            <p:ph type="body" sz="quarter" idx="36" hasCustomPrompt="1"/>
          </p:nvPr>
        </p:nvSpPr>
        <p:spPr>
          <a:xfrm>
            <a:off x="3047441" y="1609461"/>
            <a:ext cx="809074" cy="335131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867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49" name="文本占位符 65"/>
          <p:cNvSpPr>
            <a:spLocks noGrp="1"/>
          </p:cNvSpPr>
          <p:nvPr>
            <p:ph type="body" sz="quarter" idx="37" hasCustomPrompt="1"/>
          </p:nvPr>
        </p:nvSpPr>
        <p:spPr>
          <a:xfrm>
            <a:off x="5784162" y="2506208"/>
            <a:ext cx="3796414" cy="318295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50" name="文本占位符 74"/>
          <p:cNvSpPr>
            <a:spLocks noGrp="1"/>
          </p:cNvSpPr>
          <p:nvPr>
            <p:ph type="body" sz="quarter" idx="38" hasCustomPrompt="1"/>
          </p:nvPr>
        </p:nvSpPr>
        <p:spPr>
          <a:xfrm>
            <a:off x="5784193" y="2824503"/>
            <a:ext cx="3796415" cy="969205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2"/>
              </a:buClr>
              <a:buFont typeface="Wingdings" charset="2"/>
              <a:buChar char="l"/>
              <a:defRPr sz="1244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51" name="文本占位符 86"/>
          <p:cNvSpPr>
            <a:spLocks noGrp="1"/>
          </p:cNvSpPr>
          <p:nvPr>
            <p:ph type="body" sz="quarter" idx="39" hasCustomPrompt="1"/>
          </p:nvPr>
        </p:nvSpPr>
        <p:spPr>
          <a:xfrm>
            <a:off x="6593268" y="2171076"/>
            <a:ext cx="847153" cy="335131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52" name="文本占位符 86"/>
          <p:cNvSpPr>
            <a:spLocks noGrp="1"/>
          </p:cNvSpPr>
          <p:nvPr>
            <p:ph type="body" sz="quarter" idx="40" hasCustomPrompt="1"/>
          </p:nvPr>
        </p:nvSpPr>
        <p:spPr>
          <a:xfrm>
            <a:off x="5784170" y="2171076"/>
            <a:ext cx="809074" cy="335131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867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54" name="等腰三角形 53"/>
          <p:cNvSpPr/>
          <p:nvPr userDrawn="1"/>
        </p:nvSpPr>
        <p:spPr>
          <a:xfrm rot="5400000">
            <a:off x="5372653" y="2244140"/>
            <a:ext cx="331867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本占位符 86"/>
          <p:cNvSpPr>
            <a:spLocks noGrp="1"/>
          </p:cNvSpPr>
          <p:nvPr>
            <p:ph type="body" sz="quarter" idx="43" hasCustomPrompt="1"/>
          </p:nvPr>
        </p:nvSpPr>
        <p:spPr>
          <a:xfrm>
            <a:off x="3856540" y="3126777"/>
            <a:ext cx="847153" cy="335131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61" name="文本占位符 86"/>
          <p:cNvSpPr>
            <a:spLocks noGrp="1"/>
          </p:cNvSpPr>
          <p:nvPr>
            <p:ph type="body" sz="quarter" idx="44" hasCustomPrompt="1"/>
          </p:nvPr>
        </p:nvSpPr>
        <p:spPr>
          <a:xfrm>
            <a:off x="3047441" y="3126777"/>
            <a:ext cx="809074" cy="335131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867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62" name="等腰三角形 61"/>
          <p:cNvSpPr/>
          <p:nvPr userDrawn="1"/>
        </p:nvSpPr>
        <p:spPr>
          <a:xfrm rot="16200000">
            <a:off x="4671722" y="3213308"/>
            <a:ext cx="331867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等腰三角形 62"/>
          <p:cNvSpPr/>
          <p:nvPr userDrawn="1"/>
        </p:nvSpPr>
        <p:spPr>
          <a:xfrm rot="5400000">
            <a:off x="5372653" y="4229108"/>
            <a:ext cx="331867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本占位符 65"/>
          <p:cNvSpPr>
            <a:spLocks noGrp="1"/>
          </p:cNvSpPr>
          <p:nvPr>
            <p:ph type="body" sz="quarter" idx="45" hasCustomPrompt="1"/>
          </p:nvPr>
        </p:nvSpPr>
        <p:spPr>
          <a:xfrm>
            <a:off x="5784195" y="4643546"/>
            <a:ext cx="3796413" cy="318295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5" name="文本占位符 74"/>
          <p:cNvSpPr>
            <a:spLocks noGrp="1"/>
          </p:cNvSpPr>
          <p:nvPr>
            <p:ph type="body" sz="quarter" idx="46" hasCustomPrompt="1"/>
          </p:nvPr>
        </p:nvSpPr>
        <p:spPr>
          <a:xfrm>
            <a:off x="5784163" y="4976459"/>
            <a:ext cx="3796414" cy="797134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2"/>
              </a:buClr>
              <a:buFont typeface="Wingdings" charset="2"/>
              <a:buChar char="l"/>
              <a:defRPr sz="1244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0" name="文本占位符 86"/>
          <p:cNvSpPr>
            <a:spLocks noGrp="1"/>
          </p:cNvSpPr>
          <p:nvPr>
            <p:ph type="body" sz="quarter" idx="47" hasCustomPrompt="1"/>
          </p:nvPr>
        </p:nvSpPr>
        <p:spPr>
          <a:xfrm>
            <a:off x="6593269" y="4150973"/>
            <a:ext cx="847153" cy="335131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71" name="文本占位符 86"/>
          <p:cNvSpPr>
            <a:spLocks noGrp="1"/>
          </p:cNvSpPr>
          <p:nvPr>
            <p:ph type="body" sz="quarter" idx="48" hasCustomPrompt="1"/>
          </p:nvPr>
        </p:nvSpPr>
        <p:spPr>
          <a:xfrm>
            <a:off x="5784170" y="4150973"/>
            <a:ext cx="809074" cy="335131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>
              <a:buNone/>
              <a:defRPr sz="1867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72" name="文本占位符 65"/>
          <p:cNvSpPr>
            <a:spLocks noGrp="1"/>
          </p:cNvSpPr>
          <p:nvPr>
            <p:ph type="body" sz="quarter" idx="49" hasCustomPrompt="1"/>
          </p:nvPr>
        </p:nvSpPr>
        <p:spPr>
          <a:xfrm>
            <a:off x="651959" y="3475362"/>
            <a:ext cx="4051727" cy="318295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3" name="文本占位符 74"/>
          <p:cNvSpPr>
            <a:spLocks noGrp="1"/>
          </p:cNvSpPr>
          <p:nvPr>
            <p:ph type="body" sz="quarter" idx="50" hasCustomPrompt="1"/>
          </p:nvPr>
        </p:nvSpPr>
        <p:spPr>
          <a:xfrm>
            <a:off x="651959" y="3793670"/>
            <a:ext cx="4051727" cy="849839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351683" indent="-351683">
              <a:buClr>
                <a:schemeClr val="accent2"/>
              </a:buClr>
              <a:buFont typeface="Wingdings" charset="2"/>
              <a:buChar char="l"/>
              <a:defRPr sz="1244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4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651966" y="4834987"/>
            <a:ext cx="4051727" cy="938604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>
              <a:buNone/>
              <a:defRPr sz="1244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  <p:pic>
        <p:nvPicPr>
          <p:cNvPr id="3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495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項目列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16" name="矩形 15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15" name="矩形 14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1" name="五边形 20"/>
          <p:cNvSpPr/>
          <p:nvPr userDrawn="1"/>
        </p:nvSpPr>
        <p:spPr>
          <a:xfrm>
            <a:off x="471611" y="1280826"/>
            <a:ext cx="2781585" cy="1406896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592853" y="1397267"/>
            <a:ext cx="1884873" cy="1190296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 algn="ctr">
              <a:lnSpc>
                <a:spcPct val="100000"/>
              </a:lnSpc>
              <a:buNone/>
              <a:defRPr sz="2044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4" name="单圆角矩形 23"/>
          <p:cNvSpPr/>
          <p:nvPr userDrawn="1"/>
        </p:nvSpPr>
        <p:spPr>
          <a:xfrm>
            <a:off x="2926762" y="1280826"/>
            <a:ext cx="6879963" cy="1406896"/>
          </a:xfrm>
          <a:prstGeom prst="round1Rect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五边形 42"/>
          <p:cNvSpPr/>
          <p:nvPr userDrawn="1"/>
        </p:nvSpPr>
        <p:spPr>
          <a:xfrm>
            <a:off x="471611" y="2858938"/>
            <a:ext cx="2781585" cy="1406896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592853" y="2975376"/>
            <a:ext cx="1884873" cy="1190296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 algn="ctr">
              <a:lnSpc>
                <a:spcPct val="100000"/>
              </a:lnSpc>
              <a:buNone/>
              <a:defRPr sz="2044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45" name="单圆角矩形 44"/>
          <p:cNvSpPr/>
          <p:nvPr userDrawn="1"/>
        </p:nvSpPr>
        <p:spPr>
          <a:xfrm>
            <a:off x="2926762" y="2858938"/>
            <a:ext cx="6879963" cy="1406896"/>
          </a:xfrm>
          <a:prstGeom prst="round1Rect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五边形 45"/>
          <p:cNvSpPr/>
          <p:nvPr userDrawn="1"/>
        </p:nvSpPr>
        <p:spPr>
          <a:xfrm>
            <a:off x="471611" y="4424718"/>
            <a:ext cx="2781585" cy="1406896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592853" y="4541159"/>
            <a:ext cx="1884873" cy="1190296"/>
          </a:xfrm>
          <a:prstGeom prst="rect">
            <a:avLst/>
          </a:prstGeom>
        </p:spPr>
        <p:txBody>
          <a:bodyPr vert="horz" lIns="105503" tIns="52752" rIns="105503" bIns="52752" anchor="ctr" anchorCtr="0"/>
          <a:lstStyle>
            <a:lvl1pPr marL="0" indent="0" algn="ctr">
              <a:lnSpc>
                <a:spcPct val="100000"/>
              </a:lnSpc>
              <a:buNone/>
              <a:defRPr sz="2044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48" name="单圆角矩形 47"/>
          <p:cNvSpPr/>
          <p:nvPr userDrawn="1"/>
        </p:nvSpPr>
        <p:spPr>
          <a:xfrm>
            <a:off x="2926762" y="4424718"/>
            <a:ext cx="6879963" cy="1406896"/>
          </a:xfrm>
          <a:prstGeom prst="round1Rect">
            <a:avLst/>
          </a:prstGeom>
          <a:noFill/>
          <a:ln w="19050" cmpd="sng">
            <a:solidFill>
              <a:schemeClr val="accent4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本占位符 49"/>
          <p:cNvSpPr>
            <a:spLocks noGrp="1"/>
          </p:cNvSpPr>
          <p:nvPr>
            <p:ph type="body" sz="quarter" idx="14" hasCustomPrompt="1"/>
          </p:nvPr>
        </p:nvSpPr>
        <p:spPr>
          <a:xfrm>
            <a:off x="3253979" y="1439541"/>
            <a:ext cx="6345437" cy="119062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293069" marR="0" indent="-293069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51" name="文本占位符 49"/>
          <p:cNvSpPr>
            <a:spLocks noGrp="1"/>
          </p:cNvSpPr>
          <p:nvPr>
            <p:ph type="body" sz="quarter" idx="15" hasCustomPrompt="1"/>
          </p:nvPr>
        </p:nvSpPr>
        <p:spPr>
          <a:xfrm>
            <a:off x="3253979" y="2999706"/>
            <a:ext cx="6345437" cy="119062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293069" marR="0" indent="-293069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422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sp>
        <p:nvSpPr>
          <p:cNvPr id="52" name="文本占位符 49"/>
          <p:cNvSpPr>
            <a:spLocks noGrp="1"/>
          </p:cNvSpPr>
          <p:nvPr>
            <p:ph type="body" sz="quarter" idx="16" hasCustomPrompt="1"/>
          </p:nvPr>
        </p:nvSpPr>
        <p:spPr>
          <a:xfrm>
            <a:off x="3253979" y="4581908"/>
            <a:ext cx="6345437" cy="1190626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293069" marR="0" indent="-293069" algn="l" defTabSz="4689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charset="2"/>
              <a:buChar char="l"/>
              <a:tabLst/>
              <a:defRPr sz="1422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22"/>
            </a:lvl2pPr>
            <a:lvl3pPr>
              <a:defRPr sz="1422"/>
            </a:lvl3pPr>
            <a:lvl4pPr>
              <a:defRPr sz="1422"/>
            </a:lvl4pPr>
            <a:lvl5pPr>
              <a:defRPr sz="1422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pic>
        <p:nvPicPr>
          <p:cNvPr id="1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262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橫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53" name="矩形 52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52" name="矩形 51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cxnSp>
        <p:nvCxnSpPr>
          <p:cNvPr id="136" name="直线连接符 135"/>
          <p:cNvCxnSpPr/>
          <p:nvPr userDrawn="1"/>
        </p:nvCxnSpPr>
        <p:spPr>
          <a:xfrm>
            <a:off x="5261575" y="5828244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直线连接符 136"/>
          <p:cNvCxnSpPr/>
          <p:nvPr userDrawn="1"/>
        </p:nvCxnSpPr>
        <p:spPr>
          <a:xfrm>
            <a:off x="5261575" y="467845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8" name="直线连接符 137"/>
          <p:cNvCxnSpPr/>
          <p:nvPr userDrawn="1"/>
        </p:nvCxnSpPr>
        <p:spPr>
          <a:xfrm>
            <a:off x="5265442" y="4678503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直线连接符 132"/>
          <p:cNvCxnSpPr/>
          <p:nvPr userDrawn="1"/>
        </p:nvCxnSpPr>
        <p:spPr>
          <a:xfrm>
            <a:off x="5261575" y="4135270"/>
            <a:ext cx="416586" cy="0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线连接符 133"/>
          <p:cNvCxnSpPr/>
          <p:nvPr userDrawn="1"/>
        </p:nvCxnSpPr>
        <p:spPr>
          <a:xfrm>
            <a:off x="5261575" y="2985478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直线连接符 125"/>
          <p:cNvCxnSpPr/>
          <p:nvPr userDrawn="1"/>
        </p:nvCxnSpPr>
        <p:spPr>
          <a:xfrm>
            <a:off x="5261575" y="244519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直线连接符 124"/>
          <p:cNvCxnSpPr/>
          <p:nvPr userDrawn="1"/>
        </p:nvCxnSpPr>
        <p:spPr>
          <a:xfrm>
            <a:off x="5261575" y="1295400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 userDrawn="1"/>
        </p:nvCxnSpPr>
        <p:spPr>
          <a:xfrm>
            <a:off x="2926465" y="1838135"/>
            <a:ext cx="258246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直线连接符 77"/>
          <p:cNvCxnSpPr>
            <a:endCxn id="91" idx="1"/>
          </p:cNvCxnSpPr>
          <p:nvPr userDrawn="1"/>
        </p:nvCxnSpPr>
        <p:spPr>
          <a:xfrm flipV="1">
            <a:off x="2925850" y="5228996"/>
            <a:ext cx="2525934" cy="1360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直线连接符 66"/>
          <p:cNvCxnSpPr/>
          <p:nvPr userDrawn="1"/>
        </p:nvCxnSpPr>
        <p:spPr>
          <a:xfrm>
            <a:off x="2753579" y="3565007"/>
            <a:ext cx="2928449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4" name="单圆角矩形 3"/>
          <p:cNvSpPr/>
          <p:nvPr userDrawn="1"/>
        </p:nvSpPr>
        <p:spPr>
          <a:xfrm>
            <a:off x="471611" y="3315245"/>
            <a:ext cx="2274824" cy="480487"/>
          </a:xfrm>
          <a:prstGeom prst="round1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627" y="3290428"/>
            <a:ext cx="2274825" cy="46831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867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" name="单圆角矩形 8"/>
          <p:cNvSpPr/>
          <p:nvPr userDrawn="1"/>
        </p:nvSpPr>
        <p:spPr>
          <a:xfrm>
            <a:off x="3102597" y="1626577"/>
            <a:ext cx="1983537" cy="48048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单圆角矩形 11"/>
          <p:cNvSpPr/>
          <p:nvPr userDrawn="1"/>
        </p:nvSpPr>
        <p:spPr>
          <a:xfrm>
            <a:off x="3102597" y="3315245"/>
            <a:ext cx="1983537" cy="480487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单圆角矩形 12"/>
          <p:cNvSpPr/>
          <p:nvPr userDrawn="1"/>
        </p:nvSpPr>
        <p:spPr>
          <a:xfrm>
            <a:off x="3102597" y="5000269"/>
            <a:ext cx="1983537" cy="48048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2597" y="1603385"/>
            <a:ext cx="1983537" cy="46831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3102597" y="3290428"/>
            <a:ext cx="1983537" cy="46831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3102597" y="4975519"/>
            <a:ext cx="1983537" cy="46831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47" name="单圆角矩形 46"/>
          <p:cNvSpPr/>
          <p:nvPr userDrawn="1"/>
        </p:nvSpPr>
        <p:spPr>
          <a:xfrm>
            <a:off x="5451778" y="1119253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单圆角矩形 47"/>
          <p:cNvSpPr/>
          <p:nvPr userDrawn="1"/>
        </p:nvSpPr>
        <p:spPr>
          <a:xfrm>
            <a:off x="5451778" y="1686130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rgbClr val="25837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单圆角矩形 48"/>
          <p:cNvSpPr/>
          <p:nvPr userDrawn="1"/>
        </p:nvSpPr>
        <p:spPr>
          <a:xfrm>
            <a:off x="5451778" y="2248220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单圆角矩形 58"/>
          <p:cNvSpPr/>
          <p:nvPr userDrawn="1"/>
        </p:nvSpPr>
        <p:spPr>
          <a:xfrm>
            <a:off x="5451778" y="2799680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单圆角矩形 59"/>
          <p:cNvSpPr/>
          <p:nvPr userDrawn="1"/>
        </p:nvSpPr>
        <p:spPr>
          <a:xfrm>
            <a:off x="5451778" y="3366558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单圆角矩形 60"/>
          <p:cNvSpPr/>
          <p:nvPr userDrawn="1"/>
        </p:nvSpPr>
        <p:spPr>
          <a:xfrm>
            <a:off x="5451778" y="3928595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单圆角矩形 61"/>
          <p:cNvSpPr/>
          <p:nvPr userDrawn="1"/>
        </p:nvSpPr>
        <p:spPr>
          <a:xfrm>
            <a:off x="5451778" y="4488869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单圆角矩形 62"/>
          <p:cNvSpPr/>
          <p:nvPr userDrawn="1"/>
        </p:nvSpPr>
        <p:spPr>
          <a:xfrm>
            <a:off x="5451778" y="5055792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单圆角矩形 63"/>
          <p:cNvSpPr/>
          <p:nvPr userDrawn="1"/>
        </p:nvSpPr>
        <p:spPr>
          <a:xfrm>
            <a:off x="5451778" y="5617833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9" name="直线连接符 68"/>
          <p:cNvCxnSpPr/>
          <p:nvPr userDrawn="1"/>
        </p:nvCxnSpPr>
        <p:spPr>
          <a:xfrm>
            <a:off x="2930639" y="1831787"/>
            <a:ext cx="0" cy="3419332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5451784" y="1077878"/>
            <a:ext cx="2604534" cy="42967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5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51784" y="1646117"/>
            <a:ext cx="2604534" cy="42967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6" name="文本占位符 6"/>
          <p:cNvSpPr>
            <a:spLocks noGrp="1"/>
          </p:cNvSpPr>
          <p:nvPr>
            <p:ph type="body" sz="quarter" idx="16" hasCustomPrompt="1"/>
          </p:nvPr>
        </p:nvSpPr>
        <p:spPr>
          <a:xfrm>
            <a:off x="5451784" y="2206845"/>
            <a:ext cx="2604534" cy="42967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7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51784" y="2758305"/>
            <a:ext cx="2604534" cy="42967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8" name="文本占位符 6"/>
          <p:cNvSpPr>
            <a:spLocks noGrp="1"/>
          </p:cNvSpPr>
          <p:nvPr>
            <p:ph type="body" sz="quarter" idx="18" hasCustomPrompt="1"/>
          </p:nvPr>
        </p:nvSpPr>
        <p:spPr>
          <a:xfrm>
            <a:off x="5451784" y="3325228"/>
            <a:ext cx="2604534" cy="42967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9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51784" y="3887270"/>
            <a:ext cx="2604534" cy="42967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rgbClr val="C855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0" name="文本占位符 6"/>
          <p:cNvSpPr>
            <a:spLocks noGrp="1"/>
          </p:cNvSpPr>
          <p:nvPr>
            <p:ph type="body" sz="quarter" idx="20" hasCustomPrompt="1"/>
          </p:nvPr>
        </p:nvSpPr>
        <p:spPr>
          <a:xfrm>
            <a:off x="5451784" y="4447493"/>
            <a:ext cx="2604534" cy="42967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51784" y="5014157"/>
            <a:ext cx="2604534" cy="42967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2" name="文本占位符 6"/>
          <p:cNvSpPr>
            <a:spLocks noGrp="1"/>
          </p:cNvSpPr>
          <p:nvPr>
            <p:ph type="body" sz="quarter" idx="22" hasCustomPrompt="1"/>
          </p:nvPr>
        </p:nvSpPr>
        <p:spPr>
          <a:xfrm>
            <a:off x="5451784" y="5570758"/>
            <a:ext cx="2604534" cy="42967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6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3" name="五边形 92"/>
          <p:cNvSpPr/>
          <p:nvPr userDrawn="1"/>
        </p:nvSpPr>
        <p:spPr>
          <a:xfrm rot="10800000">
            <a:off x="8056312" y="1077878"/>
            <a:ext cx="1750410" cy="1558640"/>
          </a:xfrm>
          <a:prstGeom prst="homePlate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五边形 93"/>
          <p:cNvSpPr/>
          <p:nvPr userDrawn="1"/>
        </p:nvSpPr>
        <p:spPr>
          <a:xfrm rot="10800000">
            <a:off x="8056312" y="2799635"/>
            <a:ext cx="1750410" cy="1517317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五边形 95"/>
          <p:cNvSpPr/>
          <p:nvPr userDrawn="1"/>
        </p:nvSpPr>
        <p:spPr>
          <a:xfrm rot="10800000">
            <a:off x="8056312" y="4508536"/>
            <a:ext cx="1750410" cy="1491947"/>
          </a:xfrm>
          <a:prstGeom prst="homePlate">
            <a:avLst/>
          </a:prstGeom>
          <a:noFill/>
          <a:ln w="19050" cmpd="sng">
            <a:solidFill>
              <a:srgbClr val="656565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8684733" y="1411736"/>
            <a:ext cx="985264" cy="83643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422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8" name="文本占位符 6"/>
          <p:cNvSpPr>
            <a:spLocks noGrp="1"/>
          </p:cNvSpPr>
          <p:nvPr>
            <p:ph type="body" sz="quarter" idx="24" hasCustomPrompt="1"/>
          </p:nvPr>
        </p:nvSpPr>
        <p:spPr>
          <a:xfrm>
            <a:off x="8684733" y="3150184"/>
            <a:ext cx="985264" cy="83643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422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9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8684733" y="4824378"/>
            <a:ext cx="985264" cy="83643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>
              <a:buNone/>
              <a:defRPr sz="1422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</a:t>
            </a:r>
            <a:endParaRPr kumimoji="1" lang="zh-CN" altLang="en-US" dirty="0"/>
          </a:p>
        </p:txBody>
      </p:sp>
      <p:sp>
        <p:nvSpPr>
          <p:cNvPr id="101" name="五边形 100"/>
          <p:cNvSpPr/>
          <p:nvPr userDrawn="1"/>
        </p:nvSpPr>
        <p:spPr>
          <a:xfrm rot="16200000">
            <a:off x="847061" y="3581325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本占位符 6"/>
          <p:cNvSpPr>
            <a:spLocks noGrp="1"/>
          </p:cNvSpPr>
          <p:nvPr>
            <p:ph type="body" sz="quarter" idx="26" hasCustomPrompt="1"/>
          </p:nvPr>
        </p:nvSpPr>
        <p:spPr>
          <a:xfrm>
            <a:off x="471628" y="4707760"/>
            <a:ext cx="2274823" cy="772944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sp>
        <p:nvSpPr>
          <p:cNvPr id="103" name="五边形 102"/>
          <p:cNvSpPr/>
          <p:nvPr userDrawn="1"/>
        </p:nvSpPr>
        <p:spPr>
          <a:xfrm rot="5400000">
            <a:off x="847061" y="1226573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r>
              <a:rPr kumimoji="1"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ㄒ</a:t>
            </a:r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本占位符 6"/>
          <p:cNvSpPr>
            <a:spLocks noGrp="1"/>
          </p:cNvSpPr>
          <p:nvPr>
            <p:ph type="body" sz="quarter" idx="27" hasCustomPrompt="1"/>
          </p:nvPr>
        </p:nvSpPr>
        <p:spPr>
          <a:xfrm>
            <a:off x="471628" y="1591040"/>
            <a:ext cx="2274823" cy="772944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cxnSp>
        <p:nvCxnSpPr>
          <p:cNvPr id="105" name="直线连接符 104"/>
          <p:cNvCxnSpPr/>
          <p:nvPr userDrawn="1"/>
        </p:nvCxnSpPr>
        <p:spPr>
          <a:xfrm>
            <a:off x="5265442" y="1295400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直线连接符 134"/>
          <p:cNvCxnSpPr/>
          <p:nvPr userDrawn="1"/>
        </p:nvCxnSpPr>
        <p:spPr>
          <a:xfrm>
            <a:off x="5265442" y="2985480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4292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123" name="矩形 122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122" name="矩形 121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 userDrawn="1"/>
        </p:nvSpPr>
        <p:spPr>
          <a:xfrm>
            <a:off x="470808" y="1489077"/>
            <a:ext cx="1777689" cy="572098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29648" y="2229146"/>
            <a:ext cx="1519671" cy="621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29648" y="2958686"/>
            <a:ext cx="1519671" cy="621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729648" y="3688223"/>
            <a:ext cx="1519671" cy="621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729648" y="4431272"/>
            <a:ext cx="1519671" cy="621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729648" y="5160809"/>
            <a:ext cx="1519671" cy="6214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486812" y="2061689"/>
            <a:ext cx="0" cy="3450382"/>
          </a:xfrm>
          <a:prstGeom prst="line">
            <a:avLst/>
          </a:prstGeom>
          <a:ln w="12700" cmpd="sng"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线连接符 20"/>
          <p:cNvCxnSpPr>
            <a:endCxn id="4" idx="1"/>
          </p:cNvCxnSpPr>
          <p:nvPr userDrawn="1"/>
        </p:nvCxnSpPr>
        <p:spPr>
          <a:xfrm flipV="1">
            <a:off x="471616" y="2539926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线连接符 21"/>
          <p:cNvCxnSpPr/>
          <p:nvPr userDrawn="1"/>
        </p:nvCxnSpPr>
        <p:spPr>
          <a:xfrm flipV="1">
            <a:off x="471616" y="3285161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线连接符 22"/>
          <p:cNvCxnSpPr/>
          <p:nvPr userDrawn="1"/>
        </p:nvCxnSpPr>
        <p:spPr>
          <a:xfrm flipV="1">
            <a:off x="471616" y="3998860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 userDrawn="1"/>
        </p:nvCxnSpPr>
        <p:spPr>
          <a:xfrm flipV="1">
            <a:off x="471616" y="4754637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 userDrawn="1"/>
        </p:nvCxnSpPr>
        <p:spPr>
          <a:xfrm flipV="1">
            <a:off x="471616" y="5511897"/>
            <a:ext cx="258018" cy="223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471487" y="1457231"/>
            <a:ext cx="1777813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8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729648" y="2229147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0" name="文本占位符 26"/>
          <p:cNvSpPr>
            <a:spLocks noGrp="1"/>
          </p:cNvSpPr>
          <p:nvPr>
            <p:ph type="body" sz="quarter" idx="12" hasCustomPrompt="1"/>
          </p:nvPr>
        </p:nvSpPr>
        <p:spPr>
          <a:xfrm>
            <a:off x="729648" y="2958687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1" name="文本占位符 26"/>
          <p:cNvSpPr>
            <a:spLocks noGrp="1"/>
          </p:cNvSpPr>
          <p:nvPr>
            <p:ph type="body" sz="quarter" idx="13" hasCustomPrompt="1"/>
          </p:nvPr>
        </p:nvSpPr>
        <p:spPr>
          <a:xfrm>
            <a:off x="729648" y="3688223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2" name="文本占位符 26"/>
          <p:cNvSpPr>
            <a:spLocks noGrp="1"/>
          </p:cNvSpPr>
          <p:nvPr>
            <p:ph type="body" sz="quarter" idx="14" hasCustomPrompt="1"/>
          </p:nvPr>
        </p:nvSpPr>
        <p:spPr>
          <a:xfrm>
            <a:off x="729648" y="4431270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3" name="文本占位符 26"/>
          <p:cNvSpPr>
            <a:spLocks noGrp="1"/>
          </p:cNvSpPr>
          <p:nvPr>
            <p:ph type="body" sz="quarter" idx="15" hasCustomPrompt="1"/>
          </p:nvPr>
        </p:nvSpPr>
        <p:spPr>
          <a:xfrm>
            <a:off x="729648" y="5160809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2979828" y="1489077"/>
            <a:ext cx="1777689" cy="572098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矩形 68"/>
          <p:cNvSpPr/>
          <p:nvPr userDrawn="1"/>
        </p:nvSpPr>
        <p:spPr>
          <a:xfrm>
            <a:off x="3238681" y="2229146"/>
            <a:ext cx="1519671" cy="6214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 69"/>
          <p:cNvSpPr/>
          <p:nvPr userDrawn="1"/>
        </p:nvSpPr>
        <p:spPr>
          <a:xfrm>
            <a:off x="3238681" y="2958686"/>
            <a:ext cx="1519671" cy="6214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 70"/>
          <p:cNvSpPr/>
          <p:nvPr userDrawn="1"/>
        </p:nvSpPr>
        <p:spPr>
          <a:xfrm>
            <a:off x="3238681" y="3688223"/>
            <a:ext cx="1519671" cy="6214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 71"/>
          <p:cNvSpPr/>
          <p:nvPr userDrawn="1"/>
        </p:nvSpPr>
        <p:spPr>
          <a:xfrm>
            <a:off x="3238681" y="4431272"/>
            <a:ext cx="1519671" cy="6214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 72"/>
          <p:cNvSpPr/>
          <p:nvPr userDrawn="1"/>
        </p:nvSpPr>
        <p:spPr>
          <a:xfrm>
            <a:off x="3238681" y="5160809"/>
            <a:ext cx="1519671" cy="6214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4" name="直线连接符 73"/>
          <p:cNvCxnSpPr/>
          <p:nvPr userDrawn="1"/>
        </p:nvCxnSpPr>
        <p:spPr>
          <a:xfrm>
            <a:off x="2995832" y="2061689"/>
            <a:ext cx="0" cy="3450382"/>
          </a:xfrm>
          <a:prstGeom prst="line">
            <a:avLst/>
          </a:prstGeom>
          <a:ln w="12700" cmpd="sng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直线连接符 74"/>
          <p:cNvCxnSpPr>
            <a:endCxn id="69" idx="1"/>
          </p:cNvCxnSpPr>
          <p:nvPr userDrawn="1"/>
        </p:nvCxnSpPr>
        <p:spPr>
          <a:xfrm flipV="1">
            <a:off x="2980636" y="2539926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直线连接符 75"/>
          <p:cNvCxnSpPr/>
          <p:nvPr userDrawn="1"/>
        </p:nvCxnSpPr>
        <p:spPr>
          <a:xfrm flipV="1">
            <a:off x="2980636" y="3285161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直线连接符 76"/>
          <p:cNvCxnSpPr/>
          <p:nvPr userDrawn="1"/>
        </p:nvCxnSpPr>
        <p:spPr>
          <a:xfrm flipV="1">
            <a:off x="2980636" y="3998860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直线连接符 77"/>
          <p:cNvCxnSpPr/>
          <p:nvPr userDrawn="1"/>
        </p:nvCxnSpPr>
        <p:spPr>
          <a:xfrm flipV="1">
            <a:off x="2980636" y="4754637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直线连接符 78"/>
          <p:cNvCxnSpPr/>
          <p:nvPr userDrawn="1"/>
        </p:nvCxnSpPr>
        <p:spPr>
          <a:xfrm flipV="1">
            <a:off x="2980636" y="5511897"/>
            <a:ext cx="258018" cy="223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2980507" y="1457231"/>
            <a:ext cx="1777813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1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3238681" y="2229147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2" name="文本占位符 26"/>
          <p:cNvSpPr>
            <a:spLocks noGrp="1"/>
          </p:cNvSpPr>
          <p:nvPr>
            <p:ph type="body" sz="quarter" idx="18" hasCustomPrompt="1"/>
          </p:nvPr>
        </p:nvSpPr>
        <p:spPr>
          <a:xfrm>
            <a:off x="3238681" y="2958687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3" name="文本占位符 26"/>
          <p:cNvSpPr>
            <a:spLocks noGrp="1"/>
          </p:cNvSpPr>
          <p:nvPr>
            <p:ph type="body" sz="quarter" idx="19" hasCustomPrompt="1"/>
          </p:nvPr>
        </p:nvSpPr>
        <p:spPr>
          <a:xfrm>
            <a:off x="3238681" y="3688223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4" name="文本占位符 26"/>
          <p:cNvSpPr>
            <a:spLocks noGrp="1"/>
          </p:cNvSpPr>
          <p:nvPr>
            <p:ph type="body" sz="quarter" idx="20" hasCustomPrompt="1"/>
          </p:nvPr>
        </p:nvSpPr>
        <p:spPr>
          <a:xfrm>
            <a:off x="3238681" y="4431270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5" name="文本占位符 26"/>
          <p:cNvSpPr>
            <a:spLocks noGrp="1"/>
          </p:cNvSpPr>
          <p:nvPr>
            <p:ph type="body" sz="quarter" idx="21" hasCustomPrompt="1"/>
          </p:nvPr>
        </p:nvSpPr>
        <p:spPr>
          <a:xfrm>
            <a:off x="3238681" y="5160809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5508927" y="1489077"/>
            <a:ext cx="1777689" cy="572098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/>
          <p:cNvSpPr/>
          <p:nvPr userDrawn="1"/>
        </p:nvSpPr>
        <p:spPr>
          <a:xfrm>
            <a:off x="5767780" y="2229146"/>
            <a:ext cx="1519671" cy="6214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矩形 87"/>
          <p:cNvSpPr/>
          <p:nvPr userDrawn="1"/>
        </p:nvSpPr>
        <p:spPr>
          <a:xfrm>
            <a:off x="5767780" y="2958686"/>
            <a:ext cx="1519671" cy="6214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矩形 88"/>
          <p:cNvSpPr/>
          <p:nvPr userDrawn="1"/>
        </p:nvSpPr>
        <p:spPr>
          <a:xfrm>
            <a:off x="5767780" y="3688223"/>
            <a:ext cx="1519671" cy="6214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矩形 89"/>
          <p:cNvSpPr/>
          <p:nvPr userDrawn="1"/>
        </p:nvSpPr>
        <p:spPr>
          <a:xfrm>
            <a:off x="5767780" y="4431272"/>
            <a:ext cx="1519671" cy="6214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矩形 90"/>
          <p:cNvSpPr/>
          <p:nvPr userDrawn="1"/>
        </p:nvSpPr>
        <p:spPr>
          <a:xfrm>
            <a:off x="5767780" y="5160809"/>
            <a:ext cx="1519671" cy="6214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2" name="直线连接符 91"/>
          <p:cNvCxnSpPr/>
          <p:nvPr userDrawn="1"/>
        </p:nvCxnSpPr>
        <p:spPr>
          <a:xfrm>
            <a:off x="5524931" y="2061689"/>
            <a:ext cx="0" cy="3450382"/>
          </a:xfrm>
          <a:prstGeom prst="line">
            <a:avLst/>
          </a:prstGeom>
          <a:ln w="12700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3" name="直线连接符 92"/>
          <p:cNvCxnSpPr>
            <a:endCxn id="87" idx="1"/>
          </p:cNvCxnSpPr>
          <p:nvPr userDrawn="1"/>
        </p:nvCxnSpPr>
        <p:spPr>
          <a:xfrm flipV="1">
            <a:off x="5509735" y="2539926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4" name="直线连接符 93"/>
          <p:cNvCxnSpPr/>
          <p:nvPr userDrawn="1"/>
        </p:nvCxnSpPr>
        <p:spPr>
          <a:xfrm flipV="1">
            <a:off x="5509735" y="3285161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直线连接符 94"/>
          <p:cNvCxnSpPr/>
          <p:nvPr userDrawn="1"/>
        </p:nvCxnSpPr>
        <p:spPr>
          <a:xfrm flipV="1">
            <a:off x="5509735" y="3998860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直线连接符 95"/>
          <p:cNvCxnSpPr/>
          <p:nvPr userDrawn="1"/>
        </p:nvCxnSpPr>
        <p:spPr>
          <a:xfrm flipV="1">
            <a:off x="5509735" y="4754637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直线连接符 96"/>
          <p:cNvCxnSpPr/>
          <p:nvPr userDrawn="1"/>
        </p:nvCxnSpPr>
        <p:spPr>
          <a:xfrm flipV="1">
            <a:off x="5509735" y="5511897"/>
            <a:ext cx="258018" cy="223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5509606" y="1457231"/>
            <a:ext cx="1777813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99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5767780" y="2229147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0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5767780" y="2958687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1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5767780" y="3688223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2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767780" y="4431270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5767780" y="5160809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4" name="单圆角矩形 103"/>
          <p:cNvSpPr/>
          <p:nvPr userDrawn="1"/>
        </p:nvSpPr>
        <p:spPr>
          <a:xfrm>
            <a:off x="8028228" y="1489077"/>
            <a:ext cx="1777689" cy="572098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矩形 104"/>
          <p:cNvSpPr/>
          <p:nvPr userDrawn="1"/>
        </p:nvSpPr>
        <p:spPr>
          <a:xfrm>
            <a:off x="8287083" y="2229146"/>
            <a:ext cx="1519671" cy="62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矩形 105"/>
          <p:cNvSpPr/>
          <p:nvPr userDrawn="1"/>
        </p:nvSpPr>
        <p:spPr>
          <a:xfrm>
            <a:off x="8287083" y="2958686"/>
            <a:ext cx="1519671" cy="62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矩形 106"/>
          <p:cNvSpPr/>
          <p:nvPr userDrawn="1"/>
        </p:nvSpPr>
        <p:spPr>
          <a:xfrm>
            <a:off x="8287083" y="3688223"/>
            <a:ext cx="1519671" cy="62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矩形 107"/>
          <p:cNvSpPr/>
          <p:nvPr userDrawn="1"/>
        </p:nvSpPr>
        <p:spPr>
          <a:xfrm>
            <a:off x="8287083" y="4431272"/>
            <a:ext cx="1519671" cy="62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矩形 108"/>
          <p:cNvSpPr/>
          <p:nvPr userDrawn="1"/>
        </p:nvSpPr>
        <p:spPr>
          <a:xfrm>
            <a:off x="8287083" y="5160809"/>
            <a:ext cx="1519671" cy="6214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0" name="直线连接符 109"/>
          <p:cNvCxnSpPr/>
          <p:nvPr userDrawn="1"/>
        </p:nvCxnSpPr>
        <p:spPr>
          <a:xfrm>
            <a:off x="8044234" y="2061689"/>
            <a:ext cx="0" cy="3450382"/>
          </a:xfrm>
          <a:prstGeom prst="line">
            <a:avLst/>
          </a:prstGeom>
          <a:ln w="12700" cmpd="sng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1" name="直线连接符 110"/>
          <p:cNvCxnSpPr>
            <a:endCxn id="105" idx="1"/>
          </p:cNvCxnSpPr>
          <p:nvPr userDrawn="1"/>
        </p:nvCxnSpPr>
        <p:spPr>
          <a:xfrm flipV="1">
            <a:off x="8029036" y="2539926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 userDrawn="1"/>
        </p:nvCxnSpPr>
        <p:spPr>
          <a:xfrm flipV="1">
            <a:off x="8029036" y="3285161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3" name="直线连接符 112"/>
          <p:cNvCxnSpPr/>
          <p:nvPr userDrawn="1"/>
        </p:nvCxnSpPr>
        <p:spPr>
          <a:xfrm flipV="1">
            <a:off x="8029036" y="3998860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直线连接符 113"/>
          <p:cNvCxnSpPr/>
          <p:nvPr userDrawn="1"/>
        </p:nvCxnSpPr>
        <p:spPr>
          <a:xfrm flipV="1">
            <a:off x="8029036" y="4754637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5" name="直线连接符 114"/>
          <p:cNvCxnSpPr/>
          <p:nvPr userDrawn="1"/>
        </p:nvCxnSpPr>
        <p:spPr>
          <a:xfrm flipV="1">
            <a:off x="8029036" y="5511897"/>
            <a:ext cx="258018" cy="223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8028910" y="1457231"/>
            <a:ext cx="1777813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7" name="文本占位符 26"/>
          <p:cNvSpPr>
            <a:spLocks noGrp="1"/>
          </p:cNvSpPr>
          <p:nvPr>
            <p:ph type="body" sz="quarter" idx="29" hasCustomPrompt="1"/>
          </p:nvPr>
        </p:nvSpPr>
        <p:spPr>
          <a:xfrm>
            <a:off x="8287083" y="2229147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8" name="文本占位符 26"/>
          <p:cNvSpPr>
            <a:spLocks noGrp="1"/>
          </p:cNvSpPr>
          <p:nvPr>
            <p:ph type="body" sz="quarter" idx="30" hasCustomPrompt="1"/>
          </p:nvPr>
        </p:nvSpPr>
        <p:spPr>
          <a:xfrm>
            <a:off x="8287083" y="2958687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9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8287083" y="3688223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0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8287083" y="4431270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1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8287083" y="5160809"/>
            <a:ext cx="1519671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pic>
        <p:nvPicPr>
          <p:cNvPr id="124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6519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37" name="矩形 36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36" name="矩形 35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 userDrawn="1"/>
        </p:nvSpPr>
        <p:spPr>
          <a:xfrm>
            <a:off x="662364" y="2594270"/>
            <a:ext cx="1777689" cy="572098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663043" y="2562424"/>
            <a:ext cx="1777813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661563" y="3830393"/>
            <a:ext cx="1777689" cy="572098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662239" y="3798545"/>
            <a:ext cx="1777813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663167" y="5097368"/>
            <a:ext cx="1777689" cy="572098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663850" y="5065522"/>
            <a:ext cx="1777813" cy="6049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2845882" y="1314808"/>
            <a:ext cx="1777813" cy="604937"/>
          </a:xfrm>
          <a:prstGeom prst="rect">
            <a:avLst/>
          </a:prstGeom>
          <a:noFill/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6" name="矩形 25"/>
          <p:cNvSpPr/>
          <p:nvPr userDrawn="1"/>
        </p:nvSpPr>
        <p:spPr>
          <a:xfrm>
            <a:off x="2845881" y="2096704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3780" tIns="46891" rIns="93780" bIns="46891" rtlCol="0" anchor="ctr"/>
          <a:lstStyle/>
          <a:p>
            <a:pPr algn="ctr"/>
            <a:endParaRPr lang="zh-HK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28"/>
          <p:cNvSpPr/>
          <p:nvPr userDrawn="1"/>
        </p:nvSpPr>
        <p:spPr>
          <a:xfrm rot="5400000">
            <a:off x="4351080" y="2051461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3780" tIns="46891" rIns="93780" bIns="46891" rtlCol="0" anchor="ctr"/>
          <a:lstStyle/>
          <a:p>
            <a:pPr algn="ctr"/>
            <a:endParaRPr lang="zh-HK" altLang="en-US" sz="16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1" name="矩形 130"/>
          <p:cNvSpPr/>
          <p:nvPr userDrawn="1"/>
        </p:nvSpPr>
        <p:spPr>
          <a:xfrm>
            <a:off x="2670558" y="2402414"/>
            <a:ext cx="2098052" cy="9651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2670558" y="2407908"/>
            <a:ext cx="2098052" cy="93945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3" name="矩形 132"/>
          <p:cNvSpPr/>
          <p:nvPr userDrawn="1"/>
        </p:nvSpPr>
        <p:spPr>
          <a:xfrm>
            <a:off x="2670558" y="3676533"/>
            <a:ext cx="2098052" cy="9651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2670558" y="3682028"/>
            <a:ext cx="2098052" cy="93945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6" name="矩形 135"/>
          <p:cNvSpPr/>
          <p:nvPr userDrawn="1"/>
        </p:nvSpPr>
        <p:spPr>
          <a:xfrm>
            <a:off x="2670558" y="4939642"/>
            <a:ext cx="2098052" cy="9651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8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2670558" y="4945136"/>
            <a:ext cx="2098052" cy="93945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9" name="矩形 138"/>
          <p:cNvSpPr/>
          <p:nvPr userDrawn="1"/>
        </p:nvSpPr>
        <p:spPr>
          <a:xfrm>
            <a:off x="4994314" y="2402414"/>
            <a:ext cx="2098052" cy="9651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4994314" y="2407908"/>
            <a:ext cx="2098052" cy="93945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1" name="矩形 140"/>
          <p:cNvSpPr/>
          <p:nvPr userDrawn="1"/>
        </p:nvSpPr>
        <p:spPr>
          <a:xfrm>
            <a:off x="4994314" y="3676533"/>
            <a:ext cx="2098052" cy="9651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4994314" y="3682028"/>
            <a:ext cx="2098052" cy="93945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3" name="矩形 142"/>
          <p:cNvSpPr/>
          <p:nvPr userDrawn="1"/>
        </p:nvSpPr>
        <p:spPr>
          <a:xfrm>
            <a:off x="4994314" y="4939642"/>
            <a:ext cx="2098052" cy="9651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4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4994314" y="4945136"/>
            <a:ext cx="2098052" cy="93945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5" name="矩形 144"/>
          <p:cNvSpPr/>
          <p:nvPr userDrawn="1"/>
        </p:nvSpPr>
        <p:spPr>
          <a:xfrm>
            <a:off x="7336446" y="2402414"/>
            <a:ext cx="2098052" cy="9651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文本占位符 26"/>
          <p:cNvSpPr>
            <a:spLocks noGrp="1"/>
          </p:cNvSpPr>
          <p:nvPr>
            <p:ph type="body" sz="quarter" idx="34" hasCustomPrompt="1"/>
          </p:nvPr>
        </p:nvSpPr>
        <p:spPr>
          <a:xfrm>
            <a:off x="7336446" y="2407908"/>
            <a:ext cx="2098052" cy="93945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7" name="矩形 146"/>
          <p:cNvSpPr/>
          <p:nvPr userDrawn="1"/>
        </p:nvSpPr>
        <p:spPr>
          <a:xfrm>
            <a:off x="7336446" y="3676533"/>
            <a:ext cx="2098052" cy="9651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" name="文本占位符 26"/>
          <p:cNvSpPr>
            <a:spLocks noGrp="1"/>
          </p:cNvSpPr>
          <p:nvPr>
            <p:ph type="body" sz="quarter" idx="35" hasCustomPrompt="1"/>
          </p:nvPr>
        </p:nvSpPr>
        <p:spPr>
          <a:xfrm>
            <a:off x="7336446" y="3682028"/>
            <a:ext cx="2098052" cy="93945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9" name="矩形 148"/>
          <p:cNvSpPr/>
          <p:nvPr userDrawn="1"/>
        </p:nvSpPr>
        <p:spPr>
          <a:xfrm>
            <a:off x="7336446" y="4939642"/>
            <a:ext cx="2098052" cy="9651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0" name="文本占位符 26"/>
          <p:cNvSpPr>
            <a:spLocks noGrp="1"/>
          </p:cNvSpPr>
          <p:nvPr>
            <p:ph type="body" sz="quarter" idx="36" hasCustomPrompt="1"/>
          </p:nvPr>
        </p:nvSpPr>
        <p:spPr>
          <a:xfrm>
            <a:off x="7336446" y="4945136"/>
            <a:ext cx="2098052" cy="939452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422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1" name="文本占位符 26"/>
          <p:cNvSpPr>
            <a:spLocks noGrp="1"/>
          </p:cNvSpPr>
          <p:nvPr>
            <p:ph type="body" sz="quarter" idx="37" hasCustomPrompt="1"/>
          </p:nvPr>
        </p:nvSpPr>
        <p:spPr>
          <a:xfrm>
            <a:off x="5123719" y="1314808"/>
            <a:ext cx="1777813" cy="604937"/>
          </a:xfrm>
          <a:prstGeom prst="rect">
            <a:avLst/>
          </a:prstGeom>
          <a:noFill/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2" name="矩形 151"/>
          <p:cNvSpPr/>
          <p:nvPr userDrawn="1"/>
        </p:nvSpPr>
        <p:spPr>
          <a:xfrm>
            <a:off x="5123716" y="2096704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3780" tIns="46891" rIns="93780" bIns="46891" rtlCol="0" anchor="ctr"/>
          <a:lstStyle/>
          <a:p>
            <a:pPr algn="ctr"/>
            <a:endParaRPr lang="zh-HK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" name="等腰三角形 152"/>
          <p:cNvSpPr/>
          <p:nvPr userDrawn="1"/>
        </p:nvSpPr>
        <p:spPr>
          <a:xfrm rot="5400000">
            <a:off x="6628915" y="2051461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3780" tIns="46891" rIns="93780" bIns="46891" rtlCol="0" anchor="ctr"/>
          <a:lstStyle/>
          <a:p>
            <a:pPr algn="ctr"/>
            <a:endParaRPr lang="zh-HK" altLang="en-US" sz="16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4" name="文本占位符 26"/>
          <p:cNvSpPr>
            <a:spLocks noGrp="1"/>
          </p:cNvSpPr>
          <p:nvPr>
            <p:ph type="body" sz="quarter" idx="38" hasCustomPrompt="1"/>
          </p:nvPr>
        </p:nvSpPr>
        <p:spPr>
          <a:xfrm>
            <a:off x="7456663" y="1314808"/>
            <a:ext cx="1777813" cy="604937"/>
          </a:xfrm>
          <a:prstGeom prst="rect">
            <a:avLst/>
          </a:prstGeom>
          <a:noFill/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5" name="矩形 154"/>
          <p:cNvSpPr/>
          <p:nvPr userDrawn="1"/>
        </p:nvSpPr>
        <p:spPr>
          <a:xfrm>
            <a:off x="7456661" y="2096704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3780" tIns="46891" rIns="93780" bIns="46891" rtlCol="0" anchor="ctr"/>
          <a:lstStyle/>
          <a:p>
            <a:pPr algn="ctr"/>
            <a:endParaRPr lang="zh-HK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等腰三角形 155"/>
          <p:cNvSpPr/>
          <p:nvPr userDrawn="1"/>
        </p:nvSpPr>
        <p:spPr>
          <a:xfrm rot="5400000">
            <a:off x="8961860" y="2051461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3780" tIns="46891" rIns="93780" bIns="46891" rtlCol="0" anchor="ctr"/>
          <a:lstStyle/>
          <a:p>
            <a:pPr algn="ctr"/>
            <a:endParaRPr lang="zh-HK" altLang="en-US" sz="160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31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7" name="矩形 6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5" name="矩形 4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71488" y="1528763"/>
            <a:ext cx="9335096" cy="4511675"/>
          </a:xfrm>
          <a:prstGeom prst="rect">
            <a:avLst/>
          </a:prstGeom>
        </p:spPr>
        <p:txBody>
          <a:bodyPr vert="horz"/>
          <a:lstStyle>
            <a:lvl1pPr marL="342900" indent="-342900">
              <a:lnSpc>
                <a:spcPct val="110000"/>
              </a:lnSpc>
              <a:buClr>
                <a:schemeClr val="accent2"/>
              </a:buClr>
              <a:buSzPct val="70000"/>
              <a:buFont typeface="Wingdings" charset="2"/>
              <a:buChar char="l"/>
              <a:defRPr sz="20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18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lnSpc>
                <a:spcPct val="110000"/>
              </a:lnSpc>
              <a:buClr>
                <a:schemeClr val="accent2"/>
              </a:buClr>
              <a:buSzPct val="60000"/>
              <a:buFont typeface="Wingdings" charset="2"/>
              <a:buChar char="l"/>
              <a:defRPr sz="16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>
              <a:lnSpc>
                <a:spcPct val="110000"/>
              </a:lnSpc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>
              <a:lnSpc>
                <a:spcPct val="110000"/>
              </a:lnSpc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點擊此處編輯文本項目</a:t>
            </a:r>
          </a:p>
          <a:p>
            <a:pPr lvl="1"/>
            <a:r>
              <a:rPr kumimoji="1" lang="zh-TW" altLang="en-US" dirty="0"/>
              <a:t>二级</a:t>
            </a:r>
          </a:p>
          <a:p>
            <a:pPr lvl="2"/>
            <a:r>
              <a:rPr kumimoji="1" lang="zh-TW" altLang="en-US" dirty="0"/>
              <a:t>三级</a:t>
            </a:r>
          </a:p>
          <a:p>
            <a:pPr lvl="3"/>
            <a:r>
              <a:rPr kumimoji="1" lang="zh-TW" altLang="en-US" dirty="0"/>
              <a:t>四级</a:t>
            </a:r>
          </a:p>
          <a:p>
            <a:pPr lvl="4"/>
            <a:r>
              <a:rPr kumimoji="1" lang="zh-TW" altLang="en-US" dirty="0"/>
              <a:t>五级</a:t>
            </a:r>
            <a:endParaRPr kumimoji="1" lang="zh-CN" altLang="en-US" dirty="0"/>
          </a:p>
        </p:txBody>
      </p:sp>
      <p:pic>
        <p:nvPicPr>
          <p:cNvPr id="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1339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34318" y="45996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2" name="单圆角矩形 1"/>
          <p:cNvSpPr/>
          <p:nvPr userDrawn="1"/>
        </p:nvSpPr>
        <p:spPr>
          <a:xfrm>
            <a:off x="1719943" y="1613399"/>
            <a:ext cx="6839154" cy="71253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1720626" y="1581551"/>
            <a:ext cx="6839630" cy="753436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1719950" y="3134011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6" name="直线连接符 75"/>
          <p:cNvCxnSpPr/>
          <p:nvPr userDrawn="1"/>
        </p:nvCxnSpPr>
        <p:spPr>
          <a:xfrm flipV="1">
            <a:off x="2980663" y="3285381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1720622" y="3102165"/>
            <a:ext cx="2043999" cy="680675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1740498" y="4674796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6" name="直线连接符 95"/>
          <p:cNvCxnSpPr/>
          <p:nvPr userDrawn="1"/>
        </p:nvCxnSpPr>
        <p:spPr>
          <a:xfrm>
            <a:off x="5507152" y="4742332"/>
            <a:ext cx="239892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1741203" y="4643001"/>
            <a:ext cx="1375557" cy="569717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1" name="单圆角矩形 67"/>
          <p:cNvSpPr/>
          <p:nvPr userDrawn="1"/>
        </p:nvSpPr>
        <p:spPr>
          <a:xfrm>
            <a:off x="4117182" y="3134011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2" name="直线连接符 75"/>
          <p:cNvCxnSpPr/>
          <p:nvPr userDrawn="1"/>
        </p:nvCxnSpPr>
        <p:spPr>
          <a:xfrm flipV="1">
            <a:off x="5377901" y="3285381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4117860" y="3102165"/>
            <a:ext cx="2043999" cy="680675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4" name="单圆角矩形 67"/>
          <p:cNvSpPr/>
          <p:nvPr userDrawn="1"/>
        </p:nvSpPr>
        <p:spPr>
          <a:xfrm>
            <a:off x="6514421" y="3134011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5" name="直线连接符 75"/>
          <p:cNvCxnSpPr/>
          <p:nvPr userDrawn="1"/>
        </p:nvCxnSpPr>
        <p:spPr>
          <a:xfrm flipV="1">
            <a:off x="7775140" y="3285381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6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6515100" y="3102165"/>
            <a:ext cx="2043999" cy="680675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6" name="单圆角矩形 85"/>
          <p:cNvSpPr/>
          <p:nvPr userDrawn="1"/>
        </p:nvSpPr>
        <p:spPr>
          <a:xfrm>
            <a:off x="3568272" y="4674796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3568982" y="4643001"/>
            <a:ext cx="1375557" cy="569717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9" name="单圆角矩形 85"/>
          <p:cNvSpPr/>
          <p:nvPr userDrawn="1"/>
        </p:nvSpPr>
        <p:spPr>
          <a:xfrm>
            <a:off x="5374607" y="4674796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375296" y="4643001"/>
            <a:ext cx="1375557" cy="569717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62" name="单圆角矩形 85"/>
          <p:cNvSpPr/>
          <p:nvPr userDrawn="1"/>
        </p:nvSpPr>
        <p:spPr>
          <a:xfrm>
            <a:off x="7184022" y="4674796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kumimoji="1" lang="zh-CN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7184727" y="4643001"/>
            <a:ext cx="1375557" cy="569717"/>
          </a:xfrm>
          <a:prstGeom prst="rect">
            <a:avLst/>
          </a:prstGeom>
        </p:spPr>
        <p:txBody>
          <a:bodyPr vert="horz" lIns="105503" tIns="52752" rIns="105503" bIns="52752" anchor="ctr" anchorCtr="1"/>
          <a:lstStyle>
            <a:lvl1pPr marL="0" indent="0" algn="ctr">
              <a:buNone/>
              <a:defRPr sz="1867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4" name="向下箭號 63"/>
          <p:cNvSpPr/>
          <p:nvPr userDrawn="1"/>
        </p:nvSpPr>
        <p:spPr>
          <a:xfrm>
            <a:off x="4937170" y="2582821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3780" tIns="46891" rIns="93780" bIns="46891" rtlCol="0" anchor="ctr"/>
          <a:lstStyle/>
          <a:p>
            <a:pPr algn="ctr"/>
            <a:endParaRPr lang="zh-HK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7" name="向下箭號 166"/>
          <p:cNvSpPr/>
          <p:nvPr userDrawn="1"/>
        </p:nvSpPr>
        <p:spPr>
          <a:xfrm>
            <a:off x="4937170" y="4101378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3780" tIns="46891" rIns="93780" bIns="46891" rtlCol="0" anchor="ctr"/>
          <a:lstStyle/>
          <a:p>
            <a:pPr algn="ctr"/>
            <a:endParaRPr lang="zh-HK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2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844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6" name="矩形 25"/>
          <p:cNvSpPr/>
          <p:nvPr userDrawn="1"/>
        </p:nvSpPr>
        <p:spPr>
          <a:xfrm>
            <a:off x="5788201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28" name="矩形 27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pic>
        <p:nvPicPr>
          <p:cNvPr id="2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6" y="6168158"/>
            <a:ext cx="2143125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7235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081761" y="3049698"/>
            <a:ext cx="6143678" cy="79798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489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3370627" y="3681758"/>
            <a:ext cx="3107079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491608" y="912345"/>
            <a:ext cx="189456" cy="340919"/>
          </a:xfrm>
          <a:prstGeom prst="rect">
            <a:avLst/>
          </a:prstGeom>
          <a:noFill/>
        </p:spPr>
        <p:txBody>
          <a:bodyPr wrap="none" lIns="93780" tIns="46891" rIns="93780" bIns="46891" rtlCol="0">
            <a:spAutoFit/>
          </a:bodyPr>
          <a:lstStyle/>
          <a:p>
            <a:endParaRPr kumimoji="1" lang="zh-CN" altLang="en-US" sz="1600" dirty="0"/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441857" y="5799383"/>
            <a:ext cx="2126441" cy="352756"/>
          </a:xfrm>
          <a:prstGeom prst="rect">
            <a:avLst/>
          </a:prstGeom>
          <a:solidFill>
            <a:srgbClr val="48BBAE"/>
          </a:solidFill>
        </p:spPr>
        <p:txBody>
          <a:bodyPr wrap="square" lIns="93780" tIns="46891" rIns="93780" bIns="46891" rtlCol="0">
            <a:spAutoFit/>
          </a:bodyPr>
          <a:lstStyle/>
          <a:p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876928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115411" y="45996"/>
            <a:ext cx="6081204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127" tIns="39564" rIns="79127" bIns="39564"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矩形 7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127" tIns="39564" rIns="79127" bIns="39564"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矩形 4"/>
          <p:cNvSpPr/>
          <p:nvPr userDrawn="1"/>
        </p:nvSpPr>
        <p:spPr>
          <a:xfrm>
            <a:off x="5788202" y="5335126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127" tIns="39564" rIns="79127" bIns="39564"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2" y="1741430"/>
            <a:ext cx="9335111" cy="576064"/>
          </a:xfrm>
          <a:prstGeom prst="rect">
            <a:avLst/>
          </a:prstGeom>
        </p:spPr>
        <p:txBody>
          <a:bodyPr vert="horz" lIns="105503" tIns="52752" rIns="105503" bIns="52752"/>
          <a:lstStyle>
            <a:lvl1pPr>
              <a:defRPr sz="24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2" y="1084263"/>
            <a:ext cx="9335111" cy="444500"/>
          </a:xfrm>
          <a:prstGeom prst="rect">
            <a:avLst/>
          </a:prstGeom>
        </p:spPr>
        <p:txBody>
          <a:bodyPr vert="horz" lIns="105503" tIns="52752" rIns="105503" bIns="52752"/>
          <a:lstStyle>
            <a:lvl1pPr marL="0" indent="0" algn="ctr">
              <a:buNone/>
              <a:defRPr sz="1575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pic>
        <p:nvPicPr>
          <p:cNvPr id="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047" y="6168158"/>
            <a:ext cx="1870622" cy="4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760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4321" y="45993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212357" y="2376434"/>
            <a:ext cx="7793729" cy="619056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43050" y="3343246"/>
            <a:ext cx="7200900" cy="4540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 userDrawn="1"/>
        </p:nvCxnSpPr>
        <p:spPr>
          <a:xfrm>
            <a:off x="1472151" y="3142710"/>
            <a:ext cx="7303011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1212357" y="2090840"/>
            <a:ext cx="7793729" cy="1924156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5736038" y="53097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57" y="5423119"/>
            <a:ext cx="3114800" cy="84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 userDrawn="1"/>
        </p:nvSpPr>
        <p:spPr>
          <a:xfrm>
            <a:off x="313451" y="126310"/>
            <a:ext cx="573603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5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750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75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130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" name="矩形 7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矩形 4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3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5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pic>
        <p:nvPicPr>
          <p:cNvPr id="10" name="Picture 3" descr="C:\Users\yellow21433\Desktop\署LOGO\FDA-finout署(部)TAIWAN.png">
            <a:extLst>
              <a:ext uri="{FF2B5EF4-FFF2-40B4-BE49-F238E27FC236}">
                <a16:creationId xmlns:a16="http://schemas.microsoft.com/office/drawing/2014/main" xmlns="" id="{A9B8131F-5BDB-428B-A5CD-807BDA0064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27" y="6168156"/>
            <a:ext cx="1894442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70718B6C-2970-4F56-B527-F87E3391C9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319" y="45994"/>
            <a:ext cx="1489322" cy="4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55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矩形 6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" name="矩形 4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3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5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71490" y="1528763"/>
            <a:ext cx="9335096" cy="4511675"/>
          </a:xfrm>
          <a:prstGeom prst="rect">
            <a:avLst/>
          </a:prstGeom>
        </p:spPr>
        <p:txBody>
          <a:bodyPr vert="horz"/>
          <a:lstStyle>
            <a:lvl1pPr marL="257168" indent="-257168">
              <a:lnSpc>
                <a:spcPct val="110000"/>
              </a:lnSpc>
              <a:buClr>
                <a:schemeClr val="accent2"/>
              </a:buClr>
              <a:buSzPct val="70000"/>
              <a:buFont typeface="Wingdings" charset="2"/>
              <a:buChar char="l"/>
              <a:defRPr sz="15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13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857228" indent="-171446">
              <a:lnSpc>
                <a:spcPct val="110000"/>
              </a:lnSpc>
              <a:buClr>
                <a:schemeClr val="accent2"/>
              </a:buClr>
              <a:buSzPct val="60000"/>
              <a:buFont typeface="Wingdings" charset="2"/>
              <a:buChar char="l"/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>
              <a:lnSpc>
                <a:spcPct val="110000"/>
              </a:lnSpc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>
              <a:lnSpc>
                <a:spcPct val="110000"/>
              </a:lnSpc>
              <a:defRPr sz="9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點擊此處編輯文本項目</a:t>
            </a:r>
          </a:p>
          <a:p>
            <a:pPr lvl="1"/>
            <a:r>
              <a:rPr kumimoji="1" lang="zh-TW" altLang="en-US" dirty="0"/>
              <a:t>二级</a:t>
            </a:r>
          </a:p>
          <a:p>
            <a:pPr lvl="2"/>
            <a:r>
              <a:rPr kumimoji="1" lang="zh-TW" altLang="en-US" dirty="0"/>
              <a:t>三级</a:t>
            </a:r>
          </a:p>
          <a:p>
            <a:pPr lvl="3"/>
            <a:r>
              <a:rPr kumimoji="1" lang="zh-TW" altLang="en-US" dirty="0"/>
              <a:t>四级</a:t>
            </a:r>
          </a:p>
          <a:p>
            <a:pPr lvl="4"/>
            <a:r>
              <a:rPr kumimoji="1" lang="zh-TW" altLang="en-US" dirty="0"/>
              <a:t>五级</a:t>
            </a:r>
            <a:endParaRPr kumimoji="1" lang="zh-CN" altLang="en-US" dirty="0"/>
          </a:p>
        </p:txBody>
      </p:sp>
      <p:pic>
        <p:nvPicPr>
          <p:cNvPr id="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227" y="6168156"/>
            <a:ext cx="1894442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73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3" name="矩形 12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矩形 11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3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5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7" name="五边形 6"/>
          <p:cNvSpPr/>
          <p:nvPr userDrawn="1"/>
        </p:nvSpPr>
        <p:spPr>
          <a:xfrm rot="10800000">
            <a:off x="7025137" y="4057077"/>
            <a:ext cx="2781585" cy="1580870"/>
          </a:xfrm>
          <a:prstGeom prst="homePlate">
            <a:avLst/>
          </a:prstGeom>
          <a:solidFill>
            <a:srgbClr val="F79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471612" y="1896545"/>
            <a:ext cx="2781585" cy="158087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3439984" y="3504435"/>
            <a:ext cx="6366741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 userDrawn="1"/>
        </p:nvCxnSpPr>
        <p:spPr>
          <a:xfrm>
            <a:off x="471612" y="5684979"/>
            <a:ext cx="6419025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592825" y="2012990"/>
            <a:ext cx="1884873" cy="1337487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 hasCustomPrompt="1"/>
          </p:nvPr>
        </p:nvSpPr>
        <p:spPr>
          <a:xfrm>
            <a:off x="3439984" y="1802596"/>
            <a:ext cx="6366602" cy="1450975"/>
          </a:xfrm>
          <a:prstGeom prst="rect">
            <a:avLst/>
          </a:prstGeom>
        </p:spPr>
        <p:txBody>
          <a:bodyPr vert="horz"/>
          <a:lstStyle>
            <a:lvl1pPr marL="257168" marR="0" indent="-257168" algn="l" defTabSz="34289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05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257168" marR="0" lvl="0" indent="-25716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57168" marR="0" lvl="0" indent="-25716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57168" marR="0" lvl="0" indent="-25716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57168" marR="0" lvl="0" indent="-25716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4" hasCustomPrompt="1"/>
          </p:nvPr>
        </p:nvSpPr>
        <p:spPr>
          <a:xfrm>
            <a:off x="471491" y="4022633"/>
            <a:ext cx="6364443" cy="1431925"/>
          </a:xfrm>
          <a:prstGeom prst="rect">
            <a:avLst/>
          </a:prstGeom>
        </p:spPr>
        <p:txBody>
          <a:bodyPr vert="horz"/>
          <a:lstStyle>
            <a:lvl1pPr marL="214308" marR="0" indent="-214308" algn="l" defTabSz="34289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05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214308" marR="0" lvl="0" indent="-21430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14308" marR="0" lvl="0" indent="-21430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14308" marR="0" lvl="0" indent="-21430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14308" marR="0" lvl="0" indent="-21430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15" hasCustomPrompt="1"/>
          </p:nvPr>
        </p:nvSpPr>
        <p:spPr>
          <a:xfrm>
            <a:off x="7802598" y="4188233"/>
            <a:ext cx="1884165" cy="1338263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5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  <a:endParaRPr kumimoji="1" lang="zh-CN" altLang="en-US" dirty="0"/>
          </a:p>
        </p:txBody>
      </p:sp>
      <p:pic>
        <p:nvPicPr>
          <p:cNvPr id="16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229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4" name="矩形 23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2" name="矩形 21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3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5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grpSp>
        <p:nvGrpSpPr>
          <p:cNvPr id="4" name="组 3"/>
          <p:cNvGrpSpPr/>
          <p:nvPr userDrawn="1"/>
        </p:nvGrpSpPr>
        <p:grpSpPr>
          <a:xfrm>
            <a:off x="966263" y="1998077"/>
            <a:ext cx="2007252" cy="1951196"/>
            <a:chOff x="924367" y="2129240"/>
            <a:chExt cx="2034682" cy="2225092"/>
          </a:xfrm>
        </p:grpSpPr>
        <p:sp>
          <p:nvSpPr>
            <p:cNvPr id="5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no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组 10"/>
          <p:cNvGrpSpPr/>
          <p:nvPr userDrawn="1"/>
        </p:nvGrpSpPr>
        <p:grpSpPr>
          <a:xfrm>
            <a:off x="7202979" y="1998077"/>
            <a:ext cx="2007252" cy="1951196"/>
            <a:chOff x="924367" y="2129240"/>
            <a:chExt cx="2034682" cy="2225092"/>
          </a:xfrm>
          <a:solidFill>
            <a:schemeClr val="accent4"/>
          </a:solidFill>
        </p:grpSpPr>
        <p:sp>
          <p:nvSpPr>
            <p:cNvPr id="12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组 17"/>
          <p:cNvGrpSpPr/>
          <p:nvPr userDrawn="1"/>
        </p:nvGrpSpPr>
        <p:grpSpPr>
          <a:xfrm>
            <a:off x="4081988" y="1998077"/>
            <a:ext cx="2007252" cy="1951196"/>
            <a:chOff x="924367" y="2129240"/>
            <a:chExt cx="2034682" cy="2225092"/>
          </a:xfrm>
          <a:solidFill>
            <a:schemeClr val="accent2"/>
          </a:solidFill>
        </p:grpSpPr>
        <p:sp>
          <p:nvSpPr>
            <p:cNvPr id="19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1358980" y="264361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5" name="文本占位符 22"/>
          <p:cNvSpPr>
            <a:spLocks noGrp="1"/>
          </p:cNvSpPr>
          <p:nvPr>
            <p:ph type="body" sz="quarter" idx="12" hasCustomPrompt="1"/>
          </p:nvPr>
        </p:nvSpPr>
        <p:spPr>
          <a:xfrm>
            <a:off x="4451520" y="264361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9" name="文本占位符 22"/>
          <p:cNvSpPr>
            <a:spLocks noGrp="1"/>
          </p:cNvSpPr>
          <p:nvPr>
            <p:ph type="body" sz="quarter" idx="13" hasCustomPrompt="1"/>
          </p:nvPr>
        </p:nvSpPr>
        <p:spPr>
          <a:xfrm>
            <a:off x="7573143" y="264361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35" name="文本占位符 34"/>
          <p:cNvSpPr>
            <a:spLocks noGrp="1"/>
          </p:cNvSpPr>
          <p:nvPr>
            <p:ph type="body" sz="quarter" idx="14" hasCustomPrompt="1"/>
          </p:nvPr>
        </p:nvSpPr>
        <p:spPr>
          <a:xfrm>
            <a:off x="582217" y="4065750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5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6" name="文本占位符 34"/>
          <p:cNvSpPr>
            <a:spLocks noGrp="1"/>
          </p:cNvSpPr>
          <p:nvPr>
            <p:ph type="body" sz="quarter" idx="15" hasCustomPrompt="1"/>
          </p:nvPr>
        </p:nvSpPr>
        <p:spPr>
          <a:xfrm>
            <a:off x="3710990" y="4065750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5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7" name="文本占位符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29614" y="4065750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5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49" name="文本占位符 48"/>
          <p:cNvSpPr>
            <a:spLocks noGrp="1"/>
          </p:cNvSpPr>
          <p:nvPr>
            <p:ph type="body" sz="quarter" idx="20" hasCustomPrompt="1"/>
          </p:nvPr>
        </p:nvSpPr>
        <p:spPr>
          <a:xfrm>
            <a:off x="582219" y="4442583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05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8" name="文本占位符 48"/>
          <p:cNvSpPr>
            <a:spLocks noGrp="1"/>
          </p:cNvSpPr>
          <p:nvPr>
            <p:ph type="body" sz="quarter" idx="22" hasCustomPrompt="1"/>
          </p:nvPr>
        </p:nvSpPr>
        <p:spPr>
          <a:xfrm>
            <a:off x="3710990" y="4438449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05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9" name="文本占位符 48"/>
          <p:cNvSpPr>
            <a:spLocks noGrp="1"/>
          </p:cNvSpPr>
          <p:nvPr>
            <p:ph type="body" sz="quarter" idx="23" hasCustomPrompt="1"/>
          </p:nvPr>
        </p:nvSpPr>
        <p:spPr>
          <a:xfrm>
            <a:off x="6829614" y="4442583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05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pic>
        <p:nvPicPr>
          <p:cNvPr id="26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920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7" name="矩形 46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6" name="矩形 45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3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5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28" name="直线连接符 27"/>
          <p:cNvCxnSpPr/>
          <p:nvPr userDrawn="1"/>
        </p:nvCxnSpPr>
        <p:spPr>
          <a:xfrm flipH="1" flipV="1">
            <a:off x="2973724" y="3952584"/>
            <a:ext cx="767194" cy="685946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 userDrawn="1"/>
        </p:nvCxnSpPr>
        <p:spPr>
          <a:xfrm flipH="1">
            <a:off x="471613" y="3952584"/>
            <a:ext cx="2502113" cy="0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泪珠形 29"/>
          <p:cNvSpPr/>
          <p:nvPr userDrawn="1"/>
        </p:nvSpPr>
        <p:spPr>
          <a:xfrm rot="10800000">
            <a:off x="5063391" y="2160147"/>
            <a:ext cx="2026864" cy="1801656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泪珠形 30"/>
          <p:cNvSpPr/>
          <p:nvPr userDrawn="1"/>
        </p:nvSpPr>
        <p:spPr>
          <a:xfrm>
            <a:off x="2975154" y="4010204"/>
            <a:ext cx="2026864" cy="1801656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泪珠形 31"/>
          <p:cNvSpPr/>
          <p:nvPr userDrawn="1"/>
        </p:nvSpPr>
        <p:spPr>
          <a:xfrm rot="16200000">
            <a:off x="5176227" y="3908311"/>
            <a:ext cx="1801656" cy="2026864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泪珠形 32"/>
          <p:cNvSpPr/>
          <p:nvPr userDrawn="1"/>
        </p:nvSpPr>
        <p:spPr>
          <a:xfrm rot="5400000">
            <a:off x="3086330" y="2046214"/>
            <a:ext cx="1801656" cy="2026864"/>
          </a:xfrm>
          <a:prstGeom prst="teardrop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线连接符 33"/>
          <p:cNvCxnSpPr/>
          <p:nvPr userDrawn="1"/>
        </p:nvCxnSpPr>
        <p:spPr>
          <a:xfrm>
            <a:off x="5455232" y="5057053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/>
          <p:cNvCxnSpPr/>
          <p:nvPr userDrawn="1"/>
        </p:nvCxnSpPr>
        <p:spPr>
          <a:xfrm>
            <a:off x="5465512" y="3334964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 userDrawn="1"/>
        </p:nvCxnSpPr>
        <p:spPr>
          <a:xfrm>
            <a:off x="3403829" y="5057053"/>
            <a:ext cx="1383228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 userDrawn="1"/>
        </p:nvCxnSpPr>
        <p:spPr>
          <a:xfrm>
            <a:off x="3511574" y="3334964"/>
            <a:ext cx="99227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 userDrawn="1"/>
        </p:nvCxnSpPr>
        <p:spPr>
          <a:xfrm flipH="1">
            <a:off x="2814741" y="3104052"/>
            <a:ext cx="696837" cy="685946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 userDrawn="1"/>
        </p:nvCxnSpPr>
        <p:spPr>
          <a:xfrm flipH="1">
            <a:off x="471492" y="3789998"/>
            <a:ext cx="2343250" cy="0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/>
          <p:cNvCxnSpPr/>
          <p:nvPr userDrawn="1"/>
        </p:nvCxnSpPr>
        <p:spPr>
          <a:xfrm rot="10800000" flipH="1">
            <a:off x="6775655" y="3952584"/>
            <a:ext cx="696837" cy="685946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/>
          <p:cNvCxnSpPr/>
          <p:nvPr userDrawn="1"/>
        </p:nvCxnSpPr>
        <p:spPr>
          <a:xfrm>
            <a:off x="7472489" y="3952584"/>
            <a:ext cx="233423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线连接符 41"/>
          <p:cNvCxnSpPr/>
          <p:nvPr userDrawn="1"/>
        </p:nvCxnSpPr>
        <p:spPr>
          <a:xfrm>
            <a:off x="6702199" y="3104052"/>
            <a:ext cx="767195" cy="685946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线连接符 42"/>
          <p:cNvCxnSpPr/>
          <p:nvPr userDrawn="1"/>
        </p:nvCxnSpPr>
        <p:spPr>
          <a:xfrm>
            <a:off x="7469391" y="3789998"/>
            <a:ext cx="2337333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占位符 56"/>
          <p:cNvSpPr>
            <a:spLocks noGrp="1"/>
          </p:cNvSpPr>
          <p:nvPr>
            <p:ph type="body" sz="quarter" idx="16" hasCustomPrompt="1"/>
          </p:nvPr>
        </p:nvSpPr>
        <p:spPr>
          <a:xfrm>
            <a:off x="471490" y="4099548"/>
            <a:ext cx="2227065" cy="1763713"/>
          </a:xfrm>
          <a:prstGeom prst="rect">
            <a:avLst/>
          </a:prstGeom>
        </p:spPr>
        <p:txBody>
          <a:bodyPr vert="horz"/>
          <a:lstStyle>
            <a:lvl1pPr marL="214308" marR="0" indent="-21430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  <a:p>
            <a:pPr marL="257168" marR="0" lvl="0" indent="-25716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/>
            </a:pP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60" name="文本占位符 59"/>
          <p:cNvSpPr>
            <a:spLocks noGrp="1"/>
          </p:cNvSpPr>
          <p:nvPr>
            <p:ph type="body" sz="quarter" idx="17" hasCustomPrompt="1"/>
          </p:nvPr>
        </p:nvSpPr>
        <p:spPr>
          <a:xfrm>
            <a:off x="471490" y="1913319"/>
            <a:ext cx="2227065" cy="1763713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1"/>
              </a:buClr>
              <a:buFont typeface="Wingdings" charset="2"/>
              <a:buChar char="l"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3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7579659" y="1912938"/>
            <a:ext cx="2227065" cy="1763712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2"/>
              </a:buClr>
              <a:buFont typeface="Wingdings" charset="2"/>
              <a:buChar char="l"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5" name="文本占位符 64"/>
          <p:cNvSpPr>
            <a:spLocks noGrp="1"/>
          </p:cNvSpPr>
          <p:nvPr>
            <p:ph type="body" sz="quarter" idx="19" hasCustomPrompt="1"/>
          </p:nvPr>
        </p:nvSpPr>
        <p:spPr>
          <a:xfrm>
            <a:off x="7579520" y="4099544"/>
            <a:ext cx="2227065" cy="1763712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4"/>
              </a:buClr>
              <a:buFont typeface="Wingdings" charset="2"/>
              <a:buChar char="l"/>
              <a:defRPr sz="105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26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3403830" y="289137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7" name="文本占位符 22"/>
          <p:cNvSpPr>
            <a:spLocks noGrp="1"/>
          </p:cNvSpPr>
          <p:nvPr>
            <p:ph type="body" sz="quarter" idx="20" hasCustomPrompt="1"/>
          </p:nvPr>
        </p:nvSpPr>
        <p:spPr>
          <a:xfrm>
            <a:off x="3403830" y="4601337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4" name="文本占位符 22"/>
          <p:cNvSpPr>
            <a:spLocks noGrp="1"/>
          </p:cNvSpPr>
          <p:nvPr>
            <p:ph type="body" sz="quarter" idx="21" hasCustomPrompt="1"/>
          </p:nvPr>
        </p:nvSpPr>
        <p:spPr>
          <a:xfrm>
            <a:off x="5358748" y="289137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5" name="文本占位符 22"/>
          <p:cNvSpPr>
            <a:spLocks noGrp="1"/>
          </p:cNvSpPr>
          <p:nvPr>
            <p:ph type="body" sz="quarter" idx="22" hasCustomPrompt="1"/>
          </p:nvPr>
        </p:nvSpPr>
        <p:spPr>
          <a:xfrm>
            <a:off x="5358748" y="4601337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pic>
        <p:nvPicPr>
          <p:cNvPr id="4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0191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軸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8" name="矩形 37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7" name="矩形 36"/>
          <p:cNvSpPr/>
          <p:nvPr userDrawn="1"/>
        </p:nvSpPr>
        <p:spPr>
          <a:xfrm>
            <a:off x="5788202" y="5346465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4" name="直线连接符 3"/>
          <p:cNvCxnSpPr/>
          <p:nvPr userDrawn="1"/>
        </p:nvCxnSpPr>
        <p:spPr>
          <a:xfrm>
            <a:off x="861109" y="4071981"/>
            <a:ext cx="0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6"/>
          <p:cNvCxnSpPr/>
          <p:nvPr userDrawn="1"/>
        </p:nvCxnSpPr>
        <p:spPr>
          <a:xfrm flipH="1">
            <a:off x="3972749" y="4071981"/>
            <a:ext cx="10716" cy="1978879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等腰三角形 7"/>
          <p:cNvSpPr/>
          <p:nvPr userDrawn="1"/>
        </p:nvSpPr>
        <p:spPr>
          <a:xfrm rot="5400000">
            <a:off x="3939132" y="4345820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6014112" y="1555755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>
            <a:off x="843778" y="3862383"/>
            <a:ext cx="931462" cy="2283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1775240" y="3862383"/>
            <a:ext cx="2208222" cy="2283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3983461" y="3862383"/>
            <a:ext cx="2019995" cy="2283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等腰三角形 25"/>
          <p:cNvSpPr/>
          <p:nvPr userDrawn="1"/>
        </p:nvSpPr>
        <p:spPr>
          <a:xfrm rot="5400000">
            <a:off x="5969841" y="1299641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 userDrawn="1"/>
        </p:nvSpPr>
        <p:spPr>
          <a:xfrm rot="5400000">
            <a:off x="7793856" y="2071989"/>
            <a:ext cx="228377" cy="3809175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椭圆 33"/>
          <p:cNvSpPr/>
          <p:nvPr userDrawn="1"/>
        </p:nvSpPr>
        <p:spPr>
          <a:xfrm flipV="1">
            <a:off x="1249346" y="5267834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椭圆 34"/>
          <p:cNvSpPr/>
          <p:nvPr userDrawn="1"/>
        </p:nvSpPr>
        <p:spPr>
          <a:xfrm flipV="1">
            <a:off x="1249346" y="5533214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 userDrawn="1"/>
        </p:nvSpPr>
        <p:spPr>
          <a:xfrm flipV="1">
            <a:off x="1249346" y="5785956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椭圆 38"/>
          <p:cNvSpPr/>
          <p:nvPr userDrawn="1"/>
        </p:nvSpPr>
        <p:spPr>
          <a:xfrm flipV="1">
            <a:off x="2325480" y="2168233"/>
            <a:ext cx="114568" cy="10183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等腰三角形 52"/>
          <p:cNvSpPr/>
          <p:nvPr userDrawn="1"/>
        </p:nvSpPr>
        <p:spPr>
          <a:xfrm rot="5400000">
            <a:off x="810164" y="4345820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5" name="直线连接符 54"/>
          <p:cNvCxnSpPr/>
          <p:nvPr userDrawn="1"/>
        </p:nvCxnSpPr>
        <p:spPr>
          <a:xfrm>
            <a:off x="1773905" y="1555755"/>
            <a:ext cx="0" cy="2306633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等腰三角形 55"/>
          <p:cNvSpPr/>
          <p:nvPr userDrawn="1"/>
        </p:nvSpPr>
        <p:spPr>
          <a:xfrm rot="5400000">
            <a:off x="1729634" y="1299641"/>
            <a:ext cx="268941" cy="201707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本占位符 65"/>
          <p:cNvSpPr>
            <a:spLocks noGrp="1"/>
          </p:cNvSpPr>
          <p:nvPr>
            <p:ph type="body" sz="quarter" idx="16" hasCustomPrompt="1"/>
          </p:nvPr>
        </p:nvSpPr>
        <p:spPr>
          <a:xfrm>
            <a:off x="1978574" y="1237456"/>
            <a:ext cx="3434358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205166" y="1237456"/>
            <a:ext cx="3434358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8" name="文本占位符 65"/>
          <p:cNvSpPr>
            <a:spLocks noGrp="1"/>
          </p:cNvSpPr>
          <p:nvPr>
            <p:ph type="body" sz="quarter" idx="18" hasCustomPrompt="1"/>
          </p:nvPr>
        </p:nvSpPr>
        <p:spPr>
          <a:xfrm>
            <a:off x="1045487" y="4262847"/>
            <a:ext cx="2825135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9" name="文本占位符 65"/>
          <p:cNvSpPr>
            <a:spLocks noGrp="1"/>
          </p:cNvSpPr>
          <p:nvPr>
            <p:ph type="body" sz="quarter" idx="19" hasCustomPrompt="1"/>
          </p:nvPr>
        </p:nvSpPr>
        <p:spPr>
          <a:xfrm>
            <a:off x="4174452" y="4262847"/>
            <a:ext cx="3607116" cy="6365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1978822" y="1874098"/>
            <a:ext cx="3434358" cy="1144587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2"/>
              </a:buClr>
              <a:buFont typeface="Wingdings" charset="2"/>
              <a:buChar char="l"/>
              <a:defRPr sz="9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1" name="文本占位符 74"/>
          <p:cNvSpPr>
            <a:spLocks noGrp="1"/>
          </p:cNvSpPr>
          <p:nvPr>
            <p:ph type="body" sz="quarter" idx="24" hasCustomPrompt="1"/>
          </p:nvPr>
        </p:nvSpPr>
        <p:spPr>
          <a:xfrm>
            <a:off x="6205166" y="1874098"/>
            <a:ext cx="3434358" cy="1144587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2"/>
              </a:buClr>
              <a:buFont typeface="Wingdings" charset="2"/>
              <a:buChar char="l"/>
              <a:defRPr sz="9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2" name="文本占位符 74"/>
          <p:cNvSpPr>
            <a:spLocks noGrp="1"/>
          </p:cNvSpPr>
          <p:nvPr>
            <p:ph type="body" sz="quarter" idx="25" hasCustomPrompt="1"/>
          </p:nvPr>
        </p:nvSpPr>
        <p:spPr>
          <a:xfrm>
            <a:off x="4174456" y="4906273"/>
            <a:ext cx="3607116" cy="1144587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2"/>
              </a:buClr>
              <a:buFont typeface="Wingdings" charset="2"/>
              <a:buChar char="l"/>
              <a:defRPr sz="9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3" name="文本占位符 74"/>
          <p:cNvSpPr>
            <a:spLocks noGrp="1"/>
          </p:cNvSpPr>
          <p:nvPr>
            <p:ph type="body" sz="quarter" idx="26" hasCustomPrompt="1"/>
          </p:nvPr>
        </p:nvSpPr>
        <p:spPr>
          <a:xfrm>
            <a:off x="1045487" y="4900317"/>
            <a:ext cx="2825135" cy="1144587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2"/>
              </a:buClr>
              <a:buFont typeface="Wingdings" charset="2"/>
              <a:buChar char="l"/>
              <a:defRPr sz="9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87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7052317" y="3236016"/>
            <a:ext cx="2600325" cy="5640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  <p:sp>
        <p:nvSpPr>
          <p:cNvPr id="88" name="文本占位符 86"/>
          <p:cNvSpPr>
            <a:spLocks noGrp="1"/>
          </p:cNvSpPr>
          <p:nvPr>
            <p:ph type="body" sz="quarter" idx="28" hasCustomPrompt="1"/>
          </p:nvPr>
        </p:nvSpPr>
        <p:spPr>
          <a:xfrm>
            <a:off x="1980159" y="2995950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103</a:t>
            </a:r>
            <a:endParaRPr kumimoji="1" lang="zh-CN" altLang="en-US" dirty="0"/>
          </a:p>
        </p:txBody>
      </p:sp>
      <p:sp>
        <p:nvSpPr>
          <p:cNvPr id="89" name="文本占位符 86"/>
          <p:cNvSpPr>
            <a:spLocks noGrp="1"/>
          </p:cNvSpPr>
          <p:nvPr>
            <p:ph type="body" sz="quarter" idx="29" hasCustomPrompt="1"/>
          </p:nvPr>
        </p:nvSpPr>
        <p:spPr>
          <a:xfrm>
            <a:off x="1980159" y="3459401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04/24</a:t>
            </a:r>
            <a:endParaRPr kumimoji="1" lang="zh-CN" altLang="en-US" dirty="0"/>
          </a:p>
        </p:txBody>
      </p:sp>
      <p:sp>
        <p:nvSpPr>
          <p:cNvPr id="90" name="文本占位符 86"/>
          <p:cNvSpPr>
            <a:spLocks noGrp="1"/>
          </p:cNvSpPr>
          <p:nvPr>
            <p:ph type="body" sz="quarter" idx="30" hasCustomPrompt="1"/>
          </p:nvPr>
        </p:nvSpPr>
        <p:spPr>
          <a:xfrm>
            <a:off x="3983465" y="3459401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10/16</a:t>
            </a:r>
            <a:endParaRPr kumimoji="1" lang="zh-CN" altLang="en-US" dirty="0"/>
          </a:p>
        </p:txBody>
      </p:sp>
      <p:sp>
        <p:nvSpPr>
          <p:cNvPr id="91" name="文本占位符 86"/>
          <p:cNvSpPr>
            <a:spLocks noGrp="1"/>
          </p:cNvSpPr>
          <p:nvPr>
            <p:ph type="body" sz="quarter" idx="31" hasCustomPrompt="1"/>
          </p:nvPr>
        </p:nvSpPr>
        <p:spPr>
          <a:xfrm>
            <a:off x="6205165" y="2995950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104</a:t>
            </a:r>
            <a:endParaRPr kumimoji="1" lang="zh-CN" altLang="en-US" dirty="0"/>
          </a:p>
        </p:txBody>
      </p:sp>
      <p:sp>
        <p:nvSpPr>
          <p:cNvPr id="92" name="文本占位符 86"/>
          <p:cNvSpPr>
            <a:spLocks noGrp="1"/>
          </p:cNvSpPr>
          <p:nvPr>
            <p:ph type="body" sz="quarter" idx="32" hasCustomPrompt="1"/>
          </p:nvPr>
        </p:nvSpPr>
        <p:spPr>
          <a:xfrm>
            <a:off x="6205165" y="3459401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06/18</a:t>
            </a:r>
            <a:endParaRPr kumimoji="1" lang="zh-CN" altLang="en-US" dirty="0"/>
          </a:p>
        </p:txBody>
      </p:sp>
      <p:sp>
        <p:nvSpPr>
          <p:cNvPr id="93" name="文本占位符 86"/>
          <p:cNvSpPr>
            <a:spLocks noGrp="1"/>
          </p:cNvSpPr>
          <p:nvPr>
            <p:ph type="body" sz="quarter" idx="33" hasCustomPrompt="1"/>
          </p:nvPr>
        </p:nvSpPr>
        <p:spPr>
          <a:xfrm>
            <a:off x="861112" y="2995950"/>
            <a:ext cx="847153" cy="46166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861112" y="3459401"/>
            <a:ext cx="847153" cy="316605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100" name="竖排文本占位符 99"/>
          <p:cNvSpPr>
            <a:spLocks noGrp="1"/>
          </p:cNvSpPr>
          <p:nvPr>
            <p:ph type="body" orient="vert" sz="quarter" idx="35" hasCustomPrompt="1"/>
          </p:nvPr>
        </p:nvSpPr>
        <p:spPr>
          <a:xfrm>
            <a:off x="305397" y="2847996"/>
            <a:ext cx="430410" cy="965654"/>
          </a:xfrm>
          <a:prstGeom prst="rect">
            <a:avLst/>
          </a:prstGeom>
        </p:spPr>
        <p:txBody>
          <a:bodyPr vert="eaVert" anchor="ctr" anchorCtr="1"/>
          <a:lstStyle>
            <a:lvl1pPr marL="0" indent="0">
              <a:buNone/>
              <a:defRPr sz="1200" b="0" i="0">
                <a:solidFill>
                  <a:srgbClr val="F177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105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pic>
        <p:nvPicPr>
          <p:cNvPr id="40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3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3" name="矩形 12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2" name="矩形 11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7" name="五边形 6"/>
          <p:cNvSpPr/>
          <p:nvPr userDrawn="1"/>
        </p:nvSpPr>
        <p:spPr>
          <a:xfrm rot="10800000">
            <a:off x="7025137" y="4057077"/>
            <a:ext cx="2781585" cy="1580870"/>
          </a:xfrm>
          <a:prstGeom prst="homePlate">
            <a:avLst/>
          </a:prstGeom>
          <a:solidFill>
            <a:srgbClr val="F79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471611" y="1896545"/>
            <a:ext cx="2781585" cy="158087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3439982" y="3504435"/>
            <a:ext cx="6366741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/>
          <p:nvPr userDrawn="1"/>
        </p:nvCxnSpPr>
        <p:spPr>
          <a:xfrm>
            <a:off x="471611" y="5684979"/>
            <a:ext cx="6419025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592824" y="2012986"/>
            <a:ext cx="1884873" cy="1337487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 hasCustomPrompt="1"/>
          </p:nvPr>
        </p:nvSpPr>
        <p:spPr>
          <a:xfrm>
            <a:off x="3439982" y="1802592"/>
            <a:ext cx="6366602" cy="1450975"/>
          </a:xfrm>
          <a:prstGeom prst="rect">
            <a:avLst/>
          </a:prstGeom>
        </p:spPr>
        <p:txBody>
          <a:bodyPr vert="horz"/>
          <a:lstStyle>
            <a:lvl1pPr marL="342900" marR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4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4" hasCustomPrompt="1"/>
          </p:nvPr>
        </p:nvSpPr>
        <p:spPr>
          <a:xfrm>
            <a:off x="471488" y="4022629"/>
            <a:ext cx="6364443" cy="143192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點擊編輯文本，點擊編輯文本。</a:t>
            </a:r>
            <a:endParaRPr kumimoji="1" lang="en-US" altLang="zh-TW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/>
            </a:pPr>
            <a:r>
              <a:rPr kumimoji="1" lang="zh-TW" altLang="en-US" dirty="0"/>
              <a:t>點擊編輯文本，點擊編輯文本。</a:t>
            </a:r>
            <a:endParaRPr kumimoji="1" lang="zh-CN" altLang="en-US" dirty="0"/>
          </a:p>
          <a:p>
            <a:pPr lvl="0"/>
            <a:endParaRPr kumimoji="1"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15" hasCustomPrompt="1"/>
          </p:nvPr>
        </p:nvSpPr>
        <p:spPr>
          <a:xfrm>
            <a:off x="7802595" y="4188229"/>
            <a:ext cx="1884165" cy="1338263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  <a:endParaRPr kumimoji="1" lang="zh-CN" altLang="en-US" dirty="0"/>
          </a:p>
        </p:txBody>
      </p:sp>
      <p:pic>
        <p:nvPicPr>
          <p:cNvPr id="16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61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軸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5" name="矩形 34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4" name="矩形 33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41" name="直线连接符 40"/>
          <p:cNvCxnSpPr/>
          <p:nvPr userDrawn="1"/>
        </p:nvCxnSpPr>
        <p:spPr>
          <a:xfrm flipH="1" flipV="1">
            <a:off x="651935" y="1534071"/>
            <a:ext cx="4417562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9" name="直线连接符 8"/>
          <p:cNvCxnSpPr/>
          <p:nvPr userDrawn="1"/>
        </p:nvCxnSpPr>
        <p:spPr>
          <a:xfrm flipH="1" flipV="1">
            <a:off x="5114905" y="2008853"/>
            <a:ext cx="4465672" cy="50472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 userDrawn="1"/>
        </p:nvSpPr>
        <p:spPr>
          <a:xfrm rot="5400000">
            <a:off x="4973512" y="1638764"/>
            <a:ext cx="448895" cy="256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 rot="5400000">
            <a:off x="4694629" y="2366547"/>
            <a:ext cx="1006661" cy="2569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 rot="5400000">
            <a:off x="4694006" y="3373829"/>
            <a:ext cx="1007907" cy="256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61"/>
          <p:cNvSpPr/>
          <p:nvPr userDrawn="1"/>
        </p:nvSpPr>
        <p:spPr>
          <a:xfrm rot="10800000">
            <a:off x="5069498" y="4006236"/>
            <a:ext cx="256920" cy="2209452"/>
          </a:xfrm>
          <a:custGeom>
            <a:avLst/>
            <a:gdLst/>
            <a:ahLst/>
            <a:cxnLst/>
            <a:rect l="l" t="t" r="r" b="b"/>
            <a:pathLst>
              <a:path w="228377" h="3548951">
                <a:moveTo>
                  <a:pt x="0" y="3548951"/>
                </a:moveTo>
                <a:lnTo>
                  <a:pt x="0" y="163018"/>
                </a:lnTo>
                <a:lnTo>
                  <a:pt x="4" y="163018"/>
                </a:lnTo>
                <a:lnTo>
                  <a:pt x="114191" y="0"/>
                </a:lnTo>
                <a:lnTo>
                  <a:pt x="228377" y="163018"/>
                </a:lnTo>
                <a:lnTo>
                  <a:pt x="228372" y="163018"/>
                </a:lnTo>
                <a:lnTo>
                  <a:pt x="228372" y="3548951"/>
                </a:lnTo>
                <a:close/>
              </a:path>
            </a:pathLst>
          </a:custGeom>
          <a:solidFill>
            <a:srgbClr val="31AF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椭圆 35"/>
          <p:cNvSpPr/>
          <p:nvPr userDrawn="1"/>
        </p:nvSpPr>
        <p:spPr>
          <a:xfrm flipV="1">
            <a:off x="1249346" y="5785956"/>
            <a:ext cx="114568" cy="10183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等腰三角形 55"/>
          <p:cNvSpPr/>
          <p:nvPr userDrawn="1"/>
        </p:nvSpPr>
        <p:spPr>
          <a:xfrm rot="16200000">
            <a:off x="4671693" y="1711277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本占位符 65"/>
          <p:cNvSpPr>
            <a:spLocks noGrp="1"/>
          </p:cNvSpPr>
          <p:nvPr>
            <p:ph type="body" sz="quarter" idx="17" hasCustomPrompt="1"/>
          </p:nvPr>
        </p:nvSpPr>
        <p:spPr>
          <a:xfrm>
            <a:off x="651936" y="1959850"/>
            <a:ext cx="4051727" cy="3142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5" name="文本占位符 74"/>
          <p:cNvSpPr>
            <a:spLocks noGrp="1"/>
          </p:cNvSpPr>
          <p:nvPr>
            <p:ph type="body" sz="quarter" idx="20" hasCustomPrompt="1"/>
          </p:nvPr>
        </p:nvSpPr>
        <p:spPr>
          <a:xfrm>
            <a:off x="651933" y="2274083"/>
            <a:ext cx="4051728" cy="610900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2"/>
              </a:buClr>
              <a:buFont typeface="Wingdings" charset="2"/>
              <a:buChar char="l"/>
              <a:defRPr sz="9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94" name="文本占位符 86"/>
          <p:cNvSpPr>
            <a:spLocks noGrp="1"/>
          </p:cNvSpPr>
          <p:nvPr>
            <p:ph type="body" sz="quarter" idx="34" hasCustomPrompt="1"/>
          </p:nvPr>
        </p:nvSpPr>
        <p:spPr>
          <a:xfrm>
            <a:off x="3856510" y="1609461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cxnSp>
        <p:nvCxnSpPr>
          <p:cNvPr id="37" name="直线连接符 36"/>
          <p:cNvCxnSpPr/>
          <p:nvPr userDrawn="1"/>
        </p:nvCxnSpPr>
        <p:spPr>
          <a:xfrm flipH="1">
            <a:off x="651937" y="2998328"/>
            <a:ext cx="4462971" cy="0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 userDrawn="1"/>
        </p:nvCxnSpPr>
        <p:spPr>
          <a:xfrm flipH="1" flipV="1">
            <a:off x="5326416" y="4006236"/>
            <a:ext cx="4254161" cy="17404"/>
          </a:xfrm>
          <a:prstGeom prst="line">
            <a:avLst/>
          </a:prstGeom>
          <a:ln w="19050" cmpd="sng">
            <a:solidFill>
              <a:srgbClr val="F1772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占位符 13"/>
          <p:cNvSpPr>
            <a:spLocks noGrp="1"/>
          </p:cNvSpPr>
          <p:nvPr>
            <p:ph type="body" sz="quarter" idx="35" hasCustomPrompt="1"/>
          </p:nvPr>
        </p:nvSpPr>
        <p:spPr>
          <a:xfrm>
            <a:off x="4565153" y="1067407"/>
            <a:ext cx="1137795" cy="3615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>
                <a:solidFill>
                  <a:schemeClr val="accent1"/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pPr lvl="0"/>
            <a:r>
              <a:rPr kumimoji="1" lang="zh-TW" altLang="en-US" dirty="0"/>
              <a:t>公告日期</a:t>
            </a:r>
            <a:endParaRPr kumimoji="1" lang="zh-CN" altLang="en-US" dirty="0"/>
          </a:p>
        </p:txBody>
      </p:sp>
      <p:sp>
        <p:nvSpPr>
          <p:cNvPr id="44" name="文本占位符 86"/>
          <p:cNvSpPr>
            <a:spLocks noGrp="1"/>
          </p:cNvSpPr>
          <p:nvPr>
            <p:ph type="body" sz="quarter" idx="36" hasCustomPrompt="1"/>
          </p:nvPr>
        </p:nvSpPr>
        <p:spPr>
          <a:xfrm>
            <a:off x="3047436" y="1609461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49" name="文本占位符 65"/>
          <p:cNvSpPr>
            <a:spLocks noGrp="1"/>
          </p:cNvSpPr>
          <p:nvPr>
            <p:ph type="body" sz="quarter" idx="37" hasCustomPrompt="1"/>
          </p:nvPr>
        </p:nvSpPr>
        <p:spPr>
          <a:xfrm>
            <a:off x="5784163" y="2506156"/>
            <a:ext cx="3796414" cy="3182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50" name="文本占位符 74"/>
          <p:cNvSpPr>
            <a:spLocks noGrp="1"/>
          </p:cNvSpPr>
          <p:nvPr>
            <p:ph type="body" sz="quarter" idx="38" hasCustomPrompt="1"/>
          </p:nvPr>
        </p:nvSpPr>
        <p:spPr>
          <a:xfrm>
            <a:off x="5784163" y="2824455"/>
            <a:ext cx="3796415" cy="969205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2"/>
              </a:buClr>
              <a:buFont typeface="Wingdings" charset="2"/>
              <a:buChar char="l"/>
              <a:defRPr sz="9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51" name="文本占位符 86"/>
          <p:cNvSpPr>
            <a:spLocks noGrp="1"/>
          </p:cNvSpPr>
          <p:nvPr>
            <p:ph type="body" sz="quarter" idx="39" hasCustomPrompt="1"/>
          </p:nvPr>
        </p:nvSpPr>
        <p:spPr>
          <a:xfrm>
            <a:off x="6593239" y="2171030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52" name="文本占位符 86"/>
          <p:cNvSpPr>
            <a:spLocks noGrp="1"/>
          </p:cNvSpPr>
          <p:nvPr>
            <p:ph type="body" sz="quarter" idx="40" hasCustomPrompt="1"/>
          </p:nvPr>
        </p:nvSpPr>
        <p:spPr>
          <a:xfrm>
            <a:off x="5784165" y="2171030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54" name="等腰三角形 53"/>
          <p:cNvSpPr/>
          <p:nvPr userDrawn="1"/>
        </p:nvSpPr>
        <p:spPr>
          <a:xfrm rot="5400000">
            <a:off x="5372624" y="2244116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本占位符 86"/>
          <p:cNvSpPr>
            <a:spLocks noGrp="1"/>
          </p:cNvSpPr>
          <p:nvPr>
            <p:ph type="body" sz="quarter" idx="43" hasCustomPrompt="1"/>
          </p:nvPr>
        </p:nvSpPr>
        <p:spPr>
          <a:xfrm>
            <a:off x="3856511" y="3126731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61" name="文本占位符 86"/>
          <p:cNvSpPr>
            <a:spLocks noGrp="1"/>
          </p:cNvSpPr>
          <p:nvPr>
            <p:ph type="body" sz="quarter" idx="44" hasCustomPrompt="1"/>
          </p:nvPr>
        </p:nvSpPr>
        <p:spPr>
          <a:xfrm>
            <a:off x="3047437" y="3126731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62" name="等腰三角形 61"/>
          <p:cNvSpPr/>
          <p:nvPr userDrawn="1"/>
        </p:nvSpPr>
        <p:spPr>
          <a:xfrm rot="16200000">
            <a:off x="4671693" y="3213284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等腰三角形 62"/>
          <p:cNvSpPr/>
          <p:nvPr userDrawn="1"/>
        </p:nvSpPr>
        <p:spPr>
          <a:xfrm rot="5400000">
            <a:off x="5372624" y="4229084"/>
            <a:ext cx="331866" cy="165288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本占位符 65"/>
          <p:cNvSpPr>
            <a:spLocks noGrp="1"/>
          </p:cNvSpPr>
          <p:nvPr>
            <p:ph type="body" sz="quarter" idx="45" hasCustomPrompt="1"/>
          </p:nvPr>
        </p:nvSpPr>
        <p:spPr>
          <a:xfrm>
            <a:off x="5784165" y="4643495"/>
            <a:ext cx="3796413" cy="3182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65" name="文本占位符 74"/>
          <p:cNvSpPr>
            <a:spLocks noGrp="1"/>
          </p:cNvSpPr>
          <p:nvPr>
            <p:ph type="body" sz="quarter" idx="46" hasCustomPrompt="1"/>
          </p:nvPr>
        </p:nvSpPr>
        <p:spPr>
          <a:xfrm>
            <a:off x="5784163" y="4976463"/>
            <a:ext cx="3796414" cy="797133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2"/>
              </a:buClr>
              <a:buFont typeface="Wingdings" charset="2"/>
              <a:buChar char="l"/>
              <a:defRPr sz="9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0" name="文本占位符 86"/>
          <p:cNvSpPr>
            <a:spLocks noGrp="1"/>
          </p:cNvSpPr>
          <p:nvPr>
            <p:ph type="body" sz="quarter" idx="47" hasCustomPrompt="1"/>
          </p:nvPr>
        </p:nvSpPr>
        <p:spPr>
          <a:xfrm>
            <a:off x="6593240" y="4150966"/>
            <a:ext cx="847153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12/03</a:t>
            </a:r>
            <a:endParaRPr kumimoji="1" lang="zh-CN" altLang="en-US" dirty="0"/>
          </a:p>
        </p:txBody>
      </p:sp>
      <p:sp>
        <p:nvSpPr>
          <p:cNvPr id="71" name="文本占位符 86"/>
          <p:cNvSpPr>
            <a:spLocks noGrp="1"/>
          </p:cNvSpPr>
          <p:nvPr>
            <p:ph type="body" sz="quarter" idx="48" hasCustomPrompt="1"/>
          </p:nvPr>
        </p:nvSpPr>
        <p:spPr>
          <a:xfrm>
            <a:off x="5784166" y="4150966"/>
            <a:ext cx="809074" cy="335131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en-US" altLang="zh-CN" dirty="0"/>
              <a:t>102</a:t>
            </a:r>
            <a:endParaRPr kumimoji="1" lang="zh-CN" altLang="en-US" dirty="0"/>
          </a:p>
        </p:txBody>
      </p:sp>
      <p:sp>
        <p:nvSpPr>
          <p:cNvPr id="72" name="文本占位符 65"/>
          <p:cNvSpPr>
            <a:spLocks noGrp="1"/>
          </p:cNvSpPr>
          <p:nvPr>
            <p:ph type="body" sz="quarter" idx="49" hasCustomPrompt="1"/>
          </p:nvPr>
        </p:nvSpPr>
        <p:spPr>
          <a:xfrm>
            <a:off x="651935" y="3475361"/>
            <a:ext cx="4051727" cy="31829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點擊編輯項目標題</a:t>
            </a:r>
            <a:endParaRPr kumimoji="1" lang="zh-CN" altLang="en-US" dirty="0"/>
          </a:p>
        </p:txBody>
      </p:sp>
      <p:sp>
        <p:nvSpPr>
          <p:cNvPr id="73" name="文本占位符 74"/>
          <p:cNvSpPr>
            <a:spLocks noGrp="1"/>
          </p:cNvSpPr>
          <p:nvPr>
            <p:ph type="body" sz="quarter" idx="50" hasCustomPrompt="1"/>
          </p:nvPr>
        </p:nvSpPr>
        <p:spPr>
          <a:xfrm>
            <a:off x="651936" y="3793660"/>
            <a:ext cx="4051727" cy="849839"/>
          </a:xfrm>
          <a:prstGeom prst="rect">
            <a:avLst/>
          </a:prstGeom>
        </p:spPr>
        <p:txBody>
          <a:bodyPr vert="horz"/>
          <a:lstStyle>
            <a:lvl1pPr marL="257168" indent="-257168">
              <a:buClr>
                <a:schemeClr val="accent2"/>
              </a:buClr>
              <a:buFont typeface="Wingdings" charset="2"/>
              <a:buChar char="l"/>
              <a:defRPr sz="9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點擊編輯（可放項目補充資料），依項目強調重點不同，顏色可換成橘色。</a:t>
            </a:r>
            <a:endParaRPr kumimoji="1" lang="zh-CN" altLang="en-US" dirty="0"/>
          </a:p>
        </p:txBody>
      </p:sp>
      <p:sp>
        <p:nvSpPr>
          <p:cNvPr id="74" name="文本占位符 86"/>
          <p:cNvSpPr>
            <a:spLocks noGrp="1"/>
          </p:cNvSpPr>
          <p:nvPr>
            <p:ph type="body" sz="quarter" idx="27" hasCustomPrompt="1"/>
          </p:nvPr>
        </p:nvSpPr>
        <p:spPr>
          <a:xfrm>
            <a:off x="651937" y="4834987"/>
            <a:ext cx="4051727" cy="9386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可編輯時間軸補充文字，可水平移動</a:t>
            </a:r>
            <a:endParaRPr kumimoji="1" lang="zh-CN" altLang="en-US" dirty="0"/>
          </a:p>
        </p:txBody>
      </p:sp>
      <p:pic>
        <p:nvPicPr>
          <p:cNvPr id="3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8927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項目列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>
            <a:extLst>
              <a:ext uri="{FF2B5EF4-FFF2-40B4-BE49-F238E27FC236}">
                <a16:creationId xmlns:a16="http://schemas.microsoft.com/office/drawing/2014/main" xmlns="" id="{0B6B4661-0A8F-4327-A46C-CC8CDF434D99}"/>
              </a:ext>
            </a:extLst>
          </p:cNvPr>
          <p:cNvSpPr/>
          <p:nvPr userDrawn="1"/>
        </p:nvSpPr>
        <p:spPr>
          <a:xfrm>
            <a:off x="317430" y="1279487"/>
            <a:ext cx="1551822" cy="14082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18" name="矩形 17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6" name="矩形 15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5" name="矩形 14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1" name="五边形 20"/>
          <p:cNvSpPr/>
          <p:nvPr userDrawn="1"/>
        </p:nvSpPr>
        <p:spPr>
          <a:xfrm>
            <a:off x="1069948" y="1280826"/>
            <a:ext cx="2303333" cy="1406895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992848" y="1388455"/>
            <a:ext cx="1884873" cy="1190296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ct val="100000"/>
              </a:lnSpc>
              <a:buNone/>
              <a:defRPr sz="15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點擊編輯文本項目</a:t>
            </a:r>
          </a:p>
        </p:txBody>
      </p:sp>
      <p:sp>
        <p:nvSpPr>
          <p:cNvPr id="24" name="单圆角矩形 23"/>
          <p:cNvSpPr/>
          <p:nvPr userDrawn="1"/>
        </p:nvSpPr>
        <p:spPr>
          <a:xfrm>
            <a:off x="3111149" y="1280826"/>
            <a:ext cx="6879963" cy="1406895"/>
          </a:xfrm>
          <a:prstGeom prst="round1Rect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单圆角矩形 44"/>
          <p:cNvSpPr/>
          <p:nvPr userDrawn="1"/>
        </p:nvSpPr>
        <p:spPr>
          <a:xfrm>
            <a:off x="3111149" y="2858939"/>
            <a:ext cx="6879963" cy="1406895"/>
          </a:xfrm>
          <a:prstGeom prst="round1Rect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单圆角矩形 47"/>
          <p:cNvSpPr/>
          <p:nvPr userDrawn="1"/>
        </p:nvSpPr>
        <p:spPr>
          <a:xfrm>
            <a:off x="3111149" y="4424722"/>
            <a:ext cx="6879963" cy="1406895"/>
          </a:xfrm>
          <a:prstGeom prst="round1Rect">
            <a:avLst/>
          </a:prstGeom>
          <a:noFill/>
          <a:ln w="19050" cmpd="sng">
            <a:solidFill>
              <a:schemeClr val="accent3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本占位符 49"/>
          <p:cNvSpPr>
            <a:spLocks noGrp="1"/>
          </p:cNvSpPr>
          <p:nvPr>
            <p:ph type="body" sz="quarter" idx="14" hasCustomPrompt="1"/>
          </p:nvPr>
        </p:nvSpPr>
        <p:spPr>
          <a:xfrm>
            <a:off x="3253979" y="1439541"/>
            <a:ext cx="6345437" cy="1190625"/>
          </a:xfrm>
          <a:prstGeom prst="rect">
            <a:avLst/>
          </a:prstGeom>
        </p:spPr>
        <p:txBody>
          <a:bodyPr vert="horz"/>
          <a:lstStyle>
            <a:lvl1pPr marL="214308" marR="0" indent="-21430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charset="2"/>
              <a:buChar char="l"/>
              <a:tabLst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51" name="文本占位符 49"/>
          <p:cNvSpPr>
            <a:spLocks noGrp="1"/>
          </p:cNvSpPr>
          <p:nvPr>
            <p:ph type="body" sz="quarter" idx="15" hasCustomPrompt="1"/>
          </p:nvPr>
        </p:nvSpPr>
        <p:spPr>
          <a:xfrm>
            <a:off x="3253979" y="2999710"/>
            <a:ext cx="6345437" cy="1190625"/>
          </a:xfrm>
          <a:prstGeom prst="rect">
            <a:avLst/>
          </a:prstGeom>
        </p:spPr>
        <p:txBody>
          <a:bodyPr vert="horz"/>
          <a:lstStyle>
            <a:lvl1pPr marL="214308" marR="0" indent="-21430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l"/>
              <a:tabLst/>
              <a:defRPr sz="105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sp>
        <p:nvSpPr>
          <p:cNvPr id="52" name="文本占位符 49"/>
          <p:cNvSpPr>
            <a:spLocks noGrp="1"/>
          </p:cNvSpPr>
          <p:nvPr>
            <p:ph type="body" sz="quarter" idx="16" hasCustomPrompt="1"/>
          </p:nvPr>
        </p:nvSpPr>
        <p:spPr>
          <a:xfrm>
            <a:off x="3253979" y="4581911"/>
            <a:ext cx="6345437" cy="1190625"/>
          </a:xfrm>
          <a:prstGeom prst="rect">
            <a:avLst/>
          </a:prstGeom>
        </p:spPr>
        <p:txBody>
          <a:bodyPr vert="horz"/>
          <a:lstStyle>
            <a:lvl1pPr marL="214308" marR="0" indent="-214308" algn="l" defTabSz="34289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Wingdings" charset="2"/>
              <a:buChar char="l"/>
              <a:tabLst/>
              <a:defRPr sz="105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kumimoji="1" lang="zh-TW" altLang="en-US" dirty="0"/>
              <a:t>點擊編輯文本項目，點擊編輯文本項目，點擊編輯文本項目。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</p:txBody>
      </p:sp>
      <p:pic>
        <p:nvPicPr>
          <p:cNvPr id="1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xmlns="" id="{755AD0CA-D010-41A7-9A12-B29428A6EEE9}"/>
              </a:ext>
            </a:extLst>
          </p:cNvPr>
          <p:cNvSpPr/>
          <p:nvPr userDrawn="1"/>
        </p:nvSpPr>
        <p:spPr>
          <a:xfrm>
            <a:off x="311512" y="2848477"/>
            <a:ext cx="1550345" cy="14068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6" name="五边形 20">
            <a:extLst>
              <a:ext uri="{FF2B5EF4-FFF2-40B4-BE49-F238E27FC236}">
                <a16:creationId xmlns:a16="http://schemas.microsoft.com/office/drawing/2014/main" xmlns="" id="{B547A473-358F-49A7-B45C-8F2D685B44C0}"/>
              </a:ext>
            </a:extLst>
          </p:cNvPr>
          <p:cNvSpPr/>
          <p:nvPr userDrawn="1"/>
        </p:nvSpPr>
        <p:spPr>
          <a:xfrm>
            <a:off x="1031141" y="2849331"/>
            <a:ext cx="2303333" cy="1406895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xmlns="" id="{4A198909-8ECE-4BDD-981A-E1DC06B15CD9}"/>
              </a:ext>
            </a:extLst>
          </p:cNvPr>
          <p:cNvSpPr/>
          <p:nvPr userDrawn="1"/>
        </p:nvSpPr>
        <p:spPr>
          <a:xfrm>
            <a:off x="380855" y="4465397"/>
            <a:ext cx="1574730" cy="14068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9" name="五边形 20">
            <a:extLst>
              <a:ext uri="{FF2B5EF4-FFF2-40B4-BE49-F238E27FC236}">
                <a16:creationId xmlns:a16="http://schemas.microsoft.com/office/drawing/2014/main" xmlns="" id="{66E34470-A620-4CBC-BC1A-2AE92361B4EA}"/>
              </a:ext>
            </a:extLst>
          </p:cNvPr>
          <p:cNvSpPr/>
          <p:nvPr userDrawn="1"/>
        </p:nvSpPr>
        <p:spPr>
          <a:xfrm>
            <a:off x="1113964" y="4466737"/>
            <a:ext cx="2303333" cy="140689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6703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橫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3" name="矩形 52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2" name="矩形 51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cxnSp>
        <p:nvCxnSpPr>
          <p:cNvPr id="136" name="直线连接符 135"/>
          <p:cNvCxnSpPr/>
          <p:nvPr userDrawn="1"/>
        </p:nvCxnSpPr>
        <p:spPr>
          <a:xfrm>
            <a:off x="5261571" y="5828244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直线连接符 136"/>
          <p:cNvCxnSpPr/>
          <p:nvPr userDrawn="1"/>
        </p:nvCxnSpPr>
        <p:spPr>
          <a:xfrm>
            <a:off x="5261571" y="467845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8" name="直线连接符 137"/>
          <p:cNvCxnSpPr/>
          <p:nvPr userDrawn="1"/>
        </p:nvCxnSpPr>
        <p:spPr>
          <a:xfrm>
            <a:off x="5265442" y="4678457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直线连接符 132"/>
          <p:cNvCxnSpPr/>
          <p:nvPr userDrawn="1"/>
        </p:nvCxnSpPr>
        <p:spPr>
          <a:xfrm>
            <a:off x="5261571" y="4135269"/>
            <a:ext cx="416586" cy="0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直线连接符 133"/>
          <p:cNvCxnSpPr/>
          <p:nvPr userDrawn="1"/>
        </p:nvCxnSpPr>
        <p:spPr>
          <a:xfrm>
            <a:off x="5261571" y="2985477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直线连接符 125"/>
          <p:cNvCxnSpPr/>
          <p:nvPr userDrawn="1"/>
        </p:nvCxnSpPr>
        <p:spPr>
          <a:xfrm>
            <a:off x="5261571" y="2445192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5" name="直线连接符 124"/>
          <p:cNvCxnSpPr/>
          <p:nvPr userDrawn="1"/>
        </p:nvCxnSpPr>
        <p:spPr>
          <a:xfrm>
            <a:off x="5261571" y="1295400"/>
            <a:ext cx="41658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 userDrawn="1"/>
        </p:nvCxnSpPr>
        <p:spPr>
          <a:xfrm>
            <a:off x="2926458" y="1838135"/>
            <a:ext cx="2582466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直线连接符 77"/>
          <p:cNvCxnSpPr>
            <a:endCxn id="91" idx="1"/>
          </p:cNvCxnSpPr>
          <p:nvPr userDrawn="1"/>
        </p:nvCxnSpPr>
        <p:spPr>
          <a:xfrm flipV="1">
            <a:off x="2925845" y="5228999"/>
            <a:ext cx="2525934" cy="13599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直线连接符 66"/>
          <p:cNvCxnSpPr/>
          <p:nvPr userDrawn="1"/>
        </p:nvCxnSpPr>
        <p:spPr>
          <a:xfrm>
            <a:off x="2753579" y="3565007"/>
            <a:ext cx="2928449" cy="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4" name="单圆角矩形 3"/>
          <p:cNvSpPr/>
          <p:nvPr userDrawn="1"/>
        </p:nvSpPr>
        <p:spPr>
          <a:xfrm>
            <a:off x="471611" y="3315243"/>
            <a:ext cx="2274824" cy="480487"/>
          </a:xfrm>
          <a:prstGeom prst="round1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3" y="3290426"/>
            <a:ext cx="2274825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35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" name="单圆角矩形 8"/>
          <p:cNvSpPr/>
          <p:nvPr userDrawn="1"/>
        </p:nvSpPr>
        <p:spPr>
          <a:xfrm>
            <a:off x="3102598" y="1626572"/>
            <a:ext cx="1983537" cy="48048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单圆角矩形 11"/>
          <p:cNvSpPr/>
          <p:nvPr userDrawn="1"/>
        </p:nvSpPr>
        <p:spPr>
          <a:xfrm>
            <a:off x="3102598" y="3315243"/>
            <a:ext cx="1983537" cy="480487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单圆角矩形 12"/>
          <p:cNvSpPr/>
          <p:nvPr userDrawn="1"/>
        </p:nvSpPr>
        <p:spPr>
          <a:xfrm>
            <a:off x="3102598" y="5000221"/>
            <a:ext cx="1983537" cy="48048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2598" y="1603385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12" hasCustomPrompt="1"/>
          </p:nvPr>
        </p:nvSpPr>
        <p:spPr>
          <a:xfrm>
            <a:off x="3102598" y="3290426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3102598" y="4975519"/>
            <a:ext cx="1983537" cy="46831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47" name="单圆角矩形 46"/>
          <p:cNvSpPr/>
          <p:nvPr userDrawn="1"/>
        </p:nvSpPr>
        <p:spPr>
          <a:xfrm>
            <a:off x="5451778" y="1119206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单圆角矩形 47"/>
          <p:cNvSpPr/>
          <p:nvPr userDrawn="1"/>
        </p:nvSpPr>
        <p:spPr>
          <a:xfrm>
            <a:off x="5451778" y="1686125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rgbClr val="25837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单圆角矩形 48"/>
          <p:cNvSpPr/>
          <p:nvPr userDrawn="1"/>
        </p:nvSpPr>
        <p:spPr>
          <a:xfrm>
            <a:off x="5451778" y="2248172"/>
            <a:ext cx="2604535" cy="388351"/>
          </a:xfrm>
          <a:prstGeom prst="round1Rect">
            <a:avLst/>
          </a:prstGeom>
          <a:solidFill>
            <a:srgbClr val="79D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单圆角矩形 58"/>
          <p:cNvSpPr/>
          <p:nvPr userDrawn="1"/>
        </p:nvSpPr>
        <p:spPr>
          <a:xfrm>
            <a:off x="5451778" y="2799632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单圆角矩形 59"/>
          <p:cNvSpPr/>
          <p:nvPr userDrawn="1"/>
        </p:nvSpPr>
        <p:spPr>
          <a:xfrm>
            <a:off x="5451778" y="3366555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单圆角矩形 60"/>
          <p:cNvSpPr/>
          <p:nvPr userDrawn="1"/>
        </p:nvSpPr>
        <p:spPr>
          <a:xfrm>
            <a:off x="5451778" y="3928595"/>
            <a:ext cx="2604535" cy="388351"/>
          </a:xfrm>
          <a:prstGeom prst="round1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单圆角矩形 61"/>
          <p:cNvSpPr/>
          <p:nvPr userDrawn="1"/>
        </p:nvSpPr>
        <p:spPr>
          <a:xfrm>
            <a:off x="5451778" y="4488821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单圆角矩形 62"/>
          <p:cNvSpPr/>
          <p:nvPr userDrawn="1"/>
        </p:nvSpPr>
        <p:spPr>
          <a:xfrm>
            <a:off x="5451778" y="5055744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单圆角矩形 63"/>
          <p:cNvSpPr/>
          <p:nvPr userDrawn="1"/>
        </p:nvSpPr>
        <p:spPr>
          <a:xfrm>
            <a:off x="5451778" y="5617787"/>
            <a:ext cx="2604535" cy="388351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9" name="直线连接符 68"/>
          <p:cNvCxnSpPr/>
          <p:nvPr userDrawn="1"/>
        </p:nvCxnSpPr>
        <p:spPr>
          <a:xfrm>
            <a:off x="2930639" y="1831785"/>
            <a:ext cx="0" cy="3419332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5451781" y="1077878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5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5451781" y="1646117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6" name="文本占位符 6"/>
          <p:cNvSpPr>
            <a:spLocks noGrp="1"/>
          </p:cNvSpPr>
          <p:nvPr>
            <p:ph type="body" sz="quarter" idx="16" hasCustomPrompt="1"/>
          </p:nvPr>
        </p:nvSpPr>
        <p:spPr>
          <a:xfrm>
            <a:off x="5451781" y="2206844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rgbClr val="25837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7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5451781" y="2758304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8" name="文本占位符 6"/>
          <p:cNvSpPr>
            <a:spLocks noGrp="1"/>
          </p:cNvSpPr>
          <p:nvPr>
            <p:ph type="body" sz="quarter" idx="18" hasCustomPrompt="1"/>
          </p:nvPr>
        </p:nvSpPr>
        <p:spPr>
          <a:xfrm>
            <a:off x="5451781" y="3325227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89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5451781" y="3887270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rgbClr val="C8550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0" name="文本占位符 6"/>
          <p:cNvSpPr>
            <a:spLocks noGrp="1"/>
          </p:cNvSpPr>
          <p:nvPr>
            <p:ph type="body" sz="quarter" idx="20" hasCustomPrompt="1"/>
          </p:nvPr>
        </p:nvSpPr>
        <p:spPr>
          <a:xfrm>
            <a:off x="5451781" y="4447493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5451781" y="5014157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2" name="文本占位符 6"/>
          <p:cNvSpPr>
            <a:spLocks noGrp="1"/>
          </p:cNvSpPr>
          <p:nvPr>
            <p:ph type="body" sz="quarter" idx="22" hasCustomPrompt="1"/>
          </p:nvPr>
        </p:nvSpPr>
        <p:spPr>
          <a:xfrm>
            <a:off x="5451781" y="5570758"/>
            <a:ext cx="2604534" cy="429674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2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點擊編輯文本</a:t>
            </a:r>
            <a:endParaRPr kumimoji="1" lang="zh-CN" altLang="en-US" dirty="0"/>
          </a:p>
        </p:txBody>
      </p:sp>
      <p:sp>
        <p:nvSpPr>
          <p:cNvPr id="93" name="五边形 92"/>
          <p:cNvSpPr/>
          <p:nvPr userDrawn="1"/>
        </p:nvSpPr>
        <p:spPr>
          <a:xfrm rot="10800000">
            <a:off x="8056312" y="1077878"/>
            <a:ext cx="1750410" cy="1558640"/>
          </a:xfrm>
          <a:prstGeom prst="homePlate">
            <a:avLst/>
          </a:prstGeom>
          <a:noFill/>
          <a:ln w="19050" cmpd="sng">
            <a:solidFill>
              <a:schemeClr val="accent2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五边形 93"/>
          <p:cNvSpPr/>
          <p:nvPr userDrawn="1"/>
        </p:nvSpPr>
        <p:spPr>
          <a:xfrm rot="10800000">
            <a:off x="8056312" y="2799626"/>
            <a:ext cx="1750410" cy="1517317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五边形 95"/>
          <p:cNvSpPr/>
          <p:nvPr userDrawn="1"/>
        </p:nvSpPr>
        <p:spPr>
          <a:xfrm rot="10800000">
            <a:off x="8056312" y="4508486"/>
            <a:ext cx="1750410" cy="1491946"/>
          </a:xfrm>
          <a:prstGeom prst="homePlate">
            <a:avLst/>
          </a:prstGeom>
          <a:noFill/>
          <a:ln w="19050" cmpd="sng">
            <a:solidFill>
              <a:srgbClr val="656565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8684733" y="1411735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05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8" name="文本占位符 6"/>
          <p:cNvSpPr>
            <a:spLocks noGrp="1"/>
          </p:cNvSpPr>
          <p:nvPr>
            <p:ph type="body" sz="quarter" idx="24" hasCustomPrompt="1"/>
          </p:nvPr>
        </p:nvSpPr>
        <p:spPr>
          <a:xfrm>
            <a:off x="8684733" y="3150184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05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可有可無補充說明文字</a:t>
            </a:r>
            <a:endParaRPr kumimoji="1" lang="zh-CN" altLang="en-US" dirty="0"/>
          </a:p>
        </p:txBody>
      </p:sp>
      <p:sp>
        <p:nvSpPr>
          <p:cNvPr id="99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8684733" y="4824377"/>
            <a:ext cx="985264" cy="836432"/>
          </a:xfrm>
          <a:prstGeom prst="rect">
            <a:avLst/>
          </a:prstGeom>
        </p:spPr>
        <p:txBody>
          <a:bodyPr vert="horz" anchor="ctr" anchorCtr="1"/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可有可無補充說明文</a:t>
            </a:r>
            <a:endParaRPr kumimoji="1" lang="zh-CN" altLang="en-US" dirty="0"/>
          </a:p>
        </p:txBody>
      </p:sp>
      <p:sp>
        <p:nvSpPr>
          <p:cNvPr id="101" name="五边形 100"/>
          <p:cNvSpPr/>
          <p:nvPr userDrawn="1"/>
        </p:nvSpPr>
        <p:spPr>
          <a:xfrm rot="16200000">
            <a:off x="847059" y="3581327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本占位符 6"/>
          <p:cNvSpPr>
            <a:spLocks noGrp="1"/>
          </p:cNvSpPr>
          <p:nvPr>
            <p:ph type="body" sz="quarter" idx="26" hasCustomPrompt="1"/>
          </p:nvPr>
        </p:nvSpPr>
        <p:spPr>
          <a:xfrm>
            <a:off x="471614" y="4707759"/>
            <a:ext cx="2274823" cy="77294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sp>
        <p:nvSpPr>
          <p:cNvPr id="103" name="五边形 102"/>
          <p:cNvSpPr/>
          <p:nvPr userDrawn="1"/>
        </p:nvSpPr>
        <p:spPr>
          <a:xfrm rot="5400000">
            <a:off x="847059" y="1226575"/>
            <a:ext cx="1523932" cy="2274822"/>
          </a:xfrm>
          <a:prstGeom prst="homePlate">
            <a:avLst/>
          </a:prstGeom>
          <a:noFill/>
          <a:ln w="19050" cmpd="sng">
            <a:solidFill>
              <a:schemeClr val="accent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3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ㄒ</a:t>
            </a:r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本占位符 6"/>
          <p:cNvSpPr>
            <a:spLocks noGrp="1"/>
          </p:cNvSpPr>
          <p:nvPr>
            <p:ph type="body" sz="quarter" idx="27" hasCustomPrompt="1"/>
          </p:nvPr>
        </p:nvSpPr>
        <p:spPr>
          <a:xfrm>
            <a:off x="471614" y="1591040"/>
            <a:ext cx="2274823" cy="77294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</a:t>
            </a:r>
            <a:endParaRPr kumimoji="1" lang="en-US" altLang="zh-TW" dirty="0"/>
          </a:p>
          <a:p>
            <a:pPr lvl="0"/>
            <a:r>
              <a:rPr kumimoji="1" lang="zh-TW" altLang="en-US" dirty="0"/>
              <a:t>(可有可無說明文字</a:t>
            </a:r>
            <a:r>
              <a:rPr kumimoji="1" lang="en-US" altLang="zh-TW" dirty="0"/>
              <a:t>)</a:t>
            </a:r>
            <a:endParaRPr kumimoji="1" lang="zh-CN" altLang="en-US" dirty="0"/>
          </a:p>
        </p:txBody>
      </p:sp>
      <p:cxnSp>
        <p:nvCxnSpPr>
          <p:cNvPr id="105" name="直线连接符 104"/>
          <p:cNvCxnSpPr/>
          <p:nvPr userDrawn="1"/>
        </p:nvCxnSpPr>
        <p:spPr>
          <a:xfrm>
            <a:off x="5265442" y="1295400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直线连接符 134"/>
          <p:cNvCxnSpPr/>
          <p:nvPr userDrawn="1"/>
        </p:nvCxnSpPr>
        <p:spPr>
          <a:xfrm>
            <a:off x="5265442" y="2985480"/>
            <a:ext cx="0" cy="1152967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08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3" name="矩形 122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2" name="矩形 121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 userDrawn="1"/>
        </p:nvSpPr>
        <p:spPr>
          <a:xfrm>
            <a:off x="470807" y="1489079"/>
            <a:ext cx="1777689" cy="57209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729631" y="2229150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729631" y="2958690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729631" y="3688222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729631" y="4431275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729631" y="5160814"/>
            <a:ext cx="1519671" cy="6214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直线连接符 15"/>
          <p:cNvCxnSpPr/>
          <p:nvPr userDrawn="1"/>
        </p:nvCxnSpPr>
        <p:spPr>
          <a:xfrm>
            <a:off x="486812" y="2061692"/>
            <a:ext cx="0" cy="3450381"/>
          </a:xfrm>
          <a:prstGeom prst="line">
            <a:avLst/>
          </a:prstGeom>
          <a:ln w="12700" cmpd="sng"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线连接符 20"/>
          <p:cNvCxnSpPr>
            <a:endCxn id="4" idx="1"/>
          </p:cNvCxnSpPr>
          <p:nvPr userDrawn="1"/>
        </p:nvCxnSpPr>
        <p:spPr>
          <a:xfrm flipV="1">
            <a:off x="471614" y="2539875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线连接符 21"/>
          <p:cNvCxnSpPr/>
          <p:nvPr userDrawn="1"/>
        </p:nvCxnSpPr>
        <p:spPr>
          <a:xfrm flipV="1">
            <a:off x="471614" y="3285110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线连接符 22"/>
          <p:cNvCxnSpPr/>
          <p:nvPr userDrawn="1"/>
        </p:nvCxnSpPr>
        <p:spPr>
          <a:xfrm flipV="1">
            <a:off x="471614" y="3998856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 userDrawn="1"/>
        </p:nvCxnSpPr>
        <p:spPr>
          <a:xfrm flipV="1">
            <a:off x="471614" y="4754587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 userDrawn="1"/>
        </p:nvCxnSpPr>
        <p:spPr>
          <a:xfrm flipV="1">
            <a:off x="471614" y="5511847"/>
            <a:ext cx="258018" cy="222"/>
          </a:xfrm>
          <a:prstGeom prst="line">
            <a:avLst/>
          </a:prstGeom>
          <a:ln w="12700" cmpd="sng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471487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8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729631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0" name="文本占位符 26"/>
          <p:cNvSpPr>
            <a:spLocks noGrp="1"/>
          </p:cNvSpPr>
          <p:nvPr>
            <p:ph type="body" sz="quarter" idx="12" hasCustomPrompt="1"/>
          </p:nvPr>
        </p:nvSpPr>
        <p:spPr>
          <a:xfrm>
            <a:off x="729631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1" name="文本占位符 26"/>
          <p:cNvSpPr>
            <a:spLocks noGrp="1"/>
          </p:cNvSpPr>
          <p:nvPr>
            <p:ph type="body" sz="quarter" idx="13" hasCustomPrompt="1"/>
          </p:nvPr>
        </p:nvSpPr>
        <p:spPr>
          <a:xfrm>
            <a:off x="729631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2" name="文本占位符 26"/>
          <p:cNvSpPr>
            <a:spLocks noGrp="1"/>
          </p:cNvSpPr>
          <p:nvPr>
            <p:ph type="body" sz="quarter" idx="14" hasCustomPrompt="1"/>
          </p:nvPr>
        </p:nvSpPr>
        <p:spPr>
          <a:xfrm>
            <a:off x="729631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33" name="文本占位符 26"/>
          <p:cNvSpPr>
            <a:spLocks noGrp="1"/>
          </p:cNvSpPr>
          <p:nvPr>
            <p:ph type="body" sz="quarter" idx="15" hasCustomPrompt="1"/>
          </p:nvPr>
        </p:nvSpPr>
        <p:spPr>
          <a:xfrm>
            <a:off x="729631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2979829" y="1489079"/>
            <a:ext cx="1777689" cy="57209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矩形 68"/>
          <p:cNvSpPr/>
          <p:nvPr userDrawn="1"/>
        </p:nvSpPr>
        <p:spPr>
          <a:xfrm>
            <a:off x="3238650" y="2229150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 69"/>
          <p:cNvSpPr/>
          <p:nvPr userDrawn="1"/>
        </p:nvSpPr>
        <p:spPr>
          <a:xfrm>
            <a:off x="3238650" y="2958690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 70"/>
          <p:cNvSpPr/>
          <p:nvPr userDrawn="1"/>
        </p:nvSpPr>
        <p:spPr>
          <a:xfrm>
            <a:off x="3238650" y="3688222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 71"/>
          <p:cNvSpPr/>
          <p:nvPr userDrawn="1"/>
        </p:nvSpPr>
        <p:spPr>
          <a:xfrm>
            <a:off x="3238650" y="4431275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 72"/>
          <p:cNvSpPr/>
          <p:nvPr userDrawn="1"/>
        </p:nvSpPr>
        <p:spPr>
          <a:xfrm>
            <a:off x="3238650" y="5160814"/>
            <a:ext cx="1519671" cy="621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4" name="直线连接符 73"/>
          <p:cNvCxnSpPr/>
          <p:nvPr userDrawn="1"/>
        </p:nvCxnSpPr>
        <p:spPr>
          <a:xfrm>
            <a:off x="2995832" y="2061692"/>
            <a:ext cx="0" cy="3450381"/>
          </a:xfrm>
          <a:prstGeom prst="line">
            <a:avLst/>
          </a:prstGeom>
          <a:ln w="12700" cmpd="sng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直线连接符 74"/>
          <p:cNvCxnSpPr>
            <a:endCxn id="69" idx="1"/>
          </p:cNvCxnSpPr>
          <p:nvPr userDrawn="1"/>
        </p:nvCxnSpPr>
        <p:spPr>
          <a:xfrm flipV="1">
            <a:off x="2980634" y="2539875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6" name="直线连接符 75"/>
          <p:cNvCxnSpPr/>
          <p:nvPr userDrawn="1"/>
        </p:nvCxnSpPr>
        <p:spPr>
          <a:xfrm flipV="1">
            <a:off x="2980634" y="3285110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直线连接符 76"/>
          <p:cNvCxnSpPr/>
          <p:nvPr userDrawn="1"/>
        </p:nvCxnSpPr>
        <p:spPr>
          <a:xfrm flipV="1">
            <a:off x="2980634" y="3998856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8" name="直线连接符 77"/>
          <p:cNvCxnSpPr/>
          <p:nvPr userDrawn="1"/>
        </p:nvCxnSpPr>
        <p:spPr>
          <a:xfrm flipV="1">
            <a:off x="2980634" y="4754587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直线连接符 78"/>
          <p:cNvCxnSpPr/>
          <p:nvPr userDrawn="1"/>
        </p:nvCxnSpPr>
        <p:spPr>
          <a:xfrm flipV="1">
            <a:off x="2980634" y="5511847"/>
            <a:ext cx="258018" cy="222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2980510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1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3238650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2" name="文本占位符 26"/>
          <p:cNvSpPr>
            <a:spLocks noGrp="1"/>
          </p:cNvSpPr>
          <p:nvPr>
            <p:ph type="body" sz="quarter" idx="18" hasCustomPrompt="1"/>
          </p:nvPr>
        </p:nvSpPr>
        <p:spPr>
          <a:xfrm>
            <a:off x="3238650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3" name="文本占位符 26"/>
          <p:cNvSpPr>
            <a:spLocks noGrp="1"/>
          </p:cNvSpPr>
          <p:nvPr>
            <p:ph type="body" sz="quarter" idx="19" hasCustomPrompt="1"/>
          </p:nvPr>
        </p:nvSpPr>
        <p:spPr>
          <a:xfrm>
            <a:off x="3238650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4" name="文本占位符 26"/>
          <p:cNvSpPr>
            <a:spLocks noGrp="1"/>
          </p:cNvSpPr>
          <p:nvPr>
            <p:ph type="body" sz="quarter" idx="20" hasCustomPrompt="1"/>
          </p:nvPr>
        </p:nvSpPr>
        <p:spPr>
          <a:xfrm>
            <a:off x="3238650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5" name="文本占位符 26"/>
          <p:cNvSpPr>
            <a:spLocks noGrp="1"/>
          </p:cNvSpPr>
          <p:nvPr>
            <p:ph type="body" sz="quarter" idx="21" hasCustomPrompt="1"/>
          </p:nvPr>
        </p:nvSpPr>
        <p:spPr>
          <a:xfrm>
            <a:off x="3238650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5508926" y="1489079"/>
            <a:ext cx="1777689" cy="572097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矩形 86"/>
          <p:cNvSpPr/>
          <p:nvPr userDrawn="1"/>
        </p:nvSpPr>
        <p:spPr>
          <a:xfrm>
            <a:off x="5767750" y="2229150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矩形 87"/>
          <p:cNvSpPr/>
          <p:nvPr userDrawn="1"/>
        </p:nvSpPr>
        <p:spPr>
          <a:xfrm>
            <a:off x="5767750" y="2958690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矩形 88"/>
          <p:cNvSpPr/>
          <p:nvPr userDrawn="1"/>
        </p:nvSpPr>
        <p:spPr>
          <a:xfrm>
            <a:off x="5767750" y="3688222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" name="矩形 89"/>
          <p:cNvSpPr/>
          <p:nvPr userDrawn="1"/>
        </p:nvSpPr>
        <p:spPr>
          <a:xfrm>
            <a:off x="5767750" y="4431275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矩形 90"/>
          <p:cNvSpPr/>
          <p:nvPr userDrawn="1"/>
        </p:nvSpPr>
        <p:spPr>
          <a:xfrm>
            <a:off x="5767750" y="5160814"/>
            <a:ext cx="1519671" cy="621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2" name="直线连接符 91"/>
          <p:cNvCxnSpPr/>
          <p:nvPr userDrawn="1"/>
        </p:nvCxnSpPr>
        <p:spPr>
          <a:xfrm>
            <a:off x="5524931" y="2061692"/>
            <a:ext cx="0" cy="3450381"/>
          </a:xfrm>
          <a:prstGeom prst="line">
            <a:avLst/>
          </a:prstGeom>
          <a:ln w="12700" cmpd="sng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3" name="直线连接符 92"/>
          <p:cNvCxnSpPr>
            <a:endCxn id="87" idx="1"/>
          </p:cNvCxnSpPr>
          <p:nvPr userDrawn="1"/>
        </p:nvCxnSpPr>
        <p:spPr>
          <a:xfrm flipV="1">
            <a:off x="5509733" y="2539875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4" name="直线连接符 93"/>
          <p:cNvCxnSpPr/>
          <p:nvPr userDrawn="1"/>
        </p:nvCxnSpPr>
        <p:spPr>
          <a:xfrm flipV="1">
            <a:off x="5509733" y="3285110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直线连接符 94"/>
          <p:cNvCxnSpPr/>
          <p:nvPr userDrawn="1"/>
        </p:nvCxnSpPr>
        <p:spPr>
          <a:xfrm flipV="1">
            <a:off x="5509733" y="3998856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直线连接符 95"/>
          <p:cNvCxnSpPr/>
          <p:nvPr userDrawn="1"/>
        </p:nvCxnSpPr>
        <p:spPr>
          <a:xfrm flipV="1">
            <a:off x="5509733" y="4754587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直线连接符 96"/>
          <p:cNvCxnSpPr/>
          <p:nvPr userDrawn="1"/>
        </p:nvCxnSpPr>
        <p:spPr>
          <a:xfrm flipV="1">
            <a:off x="5509733" y="5511847"/>
            <a:ext cx="258018" cy="222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5509606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99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5767750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0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5767750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1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5767750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2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767750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5767750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04" name="单圆角矩形 103"/>
          <p:cNvSpPr/>
          <p:nvPr userDrawn="1"/>
        </p:nvSpPr>
        <p:spPr>
          <a:xfrm>
            <a:off x="8028228" y="1489079"/>
            <a:ext cx="1777689" cy="57209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矩形 104"/>
          <p:cNvSpPr/>
          <p:nvPr userDrawn="1"/>
        </p:nvSpPr>
        <p:spPr>
          <a:xfrm>
            <a:off x="8287052" y="2229150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矩形 105"/>
          <p:cNvSpPr/>
          <p:nvPr userDrawn="1"/>
        </p:nvSpPr>
        <p:spPr>
          <a:xfrm>
            <a:off x="8287052" y="2958690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矩形 106"/>
          <p:cNvSpPr/>
          <p:nvPr userDrawn="1"/>
        </p:nvSpPr>
        <p:spPr>
          <a:xfrm>
            <a:off x="8287052" y="3688222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矩形 107"/>
          <p:cNvSpPr/>
          <p:nvPr userDrawn="1"/>
        </p:nvSpPr>
        <p:spPr>
          <a:xfrm>
            <a:off x="8287052" y="4431275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矩形 108"/>
          <p:cNvSpPr/>
          <p:nvPr userDrawn="1"/>
        </p:nvSpPr>
        <p:spPr>
          <a:xfrm>
            <a:off x="8287052" y="5160814"/>
            <a:ext cx="1519671" cy="621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0" name="直线连接符 109"/>
          <p:cNvCxnSpPr/>
          <p:nvPr userDrawn="1"/>
        </p:nvCxnSpPr>
        <p:spPr>
          <a:xfrm>
            <a:off x="8044234" y="2061692"/>
            <a:ext cx="0" cy="3450381"/>
          </a:xfrm>
          <a:prstGeom prst="line">
            <a:avLst/>
          </a:prstGeom>
          <a:ln w="12700" cmpd="sng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1" name="直线连接符 110"/>
          <p:cNvCxnSpPr>
            <a:endCxn id="105" idx="1"/>
          </p:cNvCxnSpPr>
          <p:nvPr userDrawn="1"/>
        </p:nvCxnSpPr>
        <p:spPr>
          <a:xfrm flipV="1">
            <a:off x="8029035" y="2539875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直线连接符 111"/>
          <p:cNvCxnSpPr/>
          <p:nvPr userDrawn="1"/>
        </p:nvCxnSpPr>
        <p:spPr>
          <a:xfrm flipV="1">
            <a:off x="8029035" y="3285110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3" name="直线连接符 112"/>
          <p:cNvCxnSpPr/>
          <p:nvPr userDrawn="1"/>
        </p:nvCxnSpPr>
        <p:spPr>
          <a:xfrm flipV="1">
            <a:off x="8029035" y="3998856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4" name="直线连接符 113"/>
          <p:cNvCxnSpPr/>
          <p:nvPr userDrawn="1"/>
        </p:nvCxnSpPr>
        <p:spPr>
          <a:xfrm flipV="1">
            <a:off x="8029035" y="4754587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5" name="直线连接符 114"/>
          <p:cNvCxnSpPr/>
          <p:nvPr userDrawn="1"/>
        </p:nvCxnSpPr>
        <p:spPr>
          <a:xfrm flipV="1">
            <a:off x="8029035" y="5511847"/>
            <a:ext cx="258018" cy="222"/>
          </a:xfrm>
          <a:prstGeom prst="line">
            <a:avLst/>
          </a:prstGeom>
          <a:ln w="12700" cmpd="sng">
            <a:solidFill>
              <a:schemeClr val="accent4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8028909" y="1457229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7" name="文本占位符 26"/>
          <p:cNvSpPr>
            <a:spLocks noGrp="1"/>
          </p:cNvSpPr>
          <p:nvPr>
            <p:ph type="body" sz="quarter" idx="29" hasCustomPrompt="1"/>
          </p:nvPr>
        </p:nvSpPr>
        <p:spPr>
          <a:xfrm>
            <a:off x="8287052" y="222914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8" name="文本占位符 26"/>
          <p:cNvSpPr>
            <a:spLocks noGrp="1"/>
          </p:cNvSpPr>
          <p:nvPr>
            <p:ph type="body" sz="quarter" idx="30" hasCustomPrompt="1"/>
          </p:nvPr>
        </p:nvSpPr>
        <p:spPr>
          <a:xfrm>
            <a:off x="8287052" y="2958685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9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8287052" y="3688222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0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8287052" y="4431270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21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8287052" y="5160809"/>
            <a:ext cx="1519671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pic>
        <p:nvPicPr>
          <p:cNvPr id="124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01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7" name="矩形 36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6" name="矩形 35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" name="单圆角矩形 1"/>
          <p:cNvSpPr/>
          <p:nvPr userDrawn="1"/>
        </p:nvSpPr>
        <p:spPr>
          <a:xfrm>
            <a:off x="662365" y="2594274"/>
            <a:ext cx="1777689" cy="57209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663046" y="2562423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661559" y="3830395"/>
            <a:ext cx="1777689" cy="57209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662239" y="3798544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663168" y="5097371"/>
            <a:ext cx="1777689" cy="572097"/>
          </a:xfrm>
          <a:prstGeom prst="round1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663849" y="5065520"/>
            <a:ext cx="1777813" cy="604934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16" name="文本占位符 26"/>
          <p:cNvSpPr>
            <a:spLocks noGrp="1"/>
          </p:cNvSpPr>
          <p:nvPr>
            <p:ph type="body" sz="quarter" idx="28" hasCustomPrompt="1"/>
          </p:nvPr>
        </p:nvSpPr>
        <p:spPr>
          <a:xfrm>
            <a:off x="2845881" y="1314762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26" name="矩形 25"/>
          <p:cNvSpPr/>
          <p:nvPr userDrawn="1"/>
        </p:nvSpPr>
        <p:spPr>
          <a:xfrm>
            <a:off x="2845881" y="2096695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等腰三角形 28"/>
          <p:cNvSpPr/>
          <p:nvPr userDrawn="1"/>
        </p:nvSpPr>
        <p:spPr>
          <a:xfrm rot="5400000">
            <a:off x="4351051" y="2051444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35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1" name="矩形 130"/>
          <p:cNvSpPr/>
          <p:nvPr userDrawn="1"/>
        </p:nvSpPr>
        <p:spPr>
          <a:xfrm>
            <a:off x="2670552" y="2402417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" name="文本占位符 26"/>
          <p:cNvSpPr>
            <a:spLocks noGrp="1"/>
          </p:cNvSpPr>
          <p:nvPr>
            <p:ph type="body" sz="quarter" idx="11" hasCustomPrompt="1"/>
          </p:nvPr>
        </p:nvSpPr>
        <p:spPr>
          <a:xfrm>
            <a:off x="2670552" y="240790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3" name="矩形 132"/>
          <p:cNvSpPr/>
          <p:nvPr userDrawn="1"/>
        </p:nvSpPr>
        <p:spPr>
          <a:xfrm>
            <a:off x="2670552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文本占位符 26"/>
          <p:cNvSpPr>
            <a:spLocks noGrp="1"/>
          </p:cNvSpPr>
          <p:nvPr>
            <p:ph type="body" sz="quarter" idx="17" hasCustomPrompt="1"/>
          </p:nvPr>
        </p:nvSpPr>
        <p:spPr>
          <a:xfrm>
            <a:off x="2670552" y="368202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6" name="矩形 135"/>
          <p:cNvSpPr/>
          <p:nvPr userDrawn="1"/>
        </p:nvSpPr>
        <p:spPr>
          <a:xfrm>
            <a:off x="2670552" y="4939646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8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2670552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9" name="矩形 138"/>
          <p:cNvSpPr/>
          <p:nvPr userDrawn="1"/>
        </p:nvSpPr>
        <p:spPr>
          <a:xfrm>
            <a:off x="4994311" y="2402417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0" name="文本占位符 26"/>
          <p:cNvSpPr>
            <a:spLocks noGrp="1"/>
          </p:cNvSpPr>
          <p:nvPr>
            <p:ph type="body" sz="quarter" idx="31" hasCustomPrompt="1"/>
          </p:nvPr>
        </p:nvSpPr>
        <p:spPr>
          <a:xfrm>
            <a:off x="4994311" y="240790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1" name="矩形 140"/>
          <p:cNvSpPr/>
          <p:nvPr userDrawn="1"/>
        </p:nvSpPr>
        <p:spPr>
          <a:xfrm>
            <a:off x="4994311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2" name="文本占位符 26"/>
          <p:cNvSpPr>
            <a:spLocks noGrp="1"/>
          </p:cNvSpPr>
          <p:nvPr>
            <p:ph type="body" sz="quarter" idx="32" hasCustomPrompt="1"/>
          </p:nvPr>
        </p:nvSpPr>
        <p:spPr>
          <a:xfrm>
            <a:off x="4994311" y="368202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3" name="矩形 142"/>
          <p:cNvSpPr/>
          <p:nvPr userDrawn="1"/>
        </p:nvSpPr>
        <p:spPr>
          <a:xfrm>
            <a:off x="4994311" y="4939646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4" name="文本占位符 26"/>
          <p:cNvSpPr>
            <a:spLocks noGrp="1"/>
          </p:cNvSpPr>
          <p:nvPr>
            <p:ph type="body" sz="quarter" idx="33" hasCustomPrompt="1"/>
          </p:nvPr>
        </p:nvSpPr>
        <p:spPr>
          <a:xfrm>
            <a:off x="4994311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5" name="矩形 144"/>
          <p:cNvSpPr/>
          <p:nvPr userDrawn="1"/>
        </p:nvSpPr>
        <p:spPr>
          <a:xfrm>
            <a:off x="7336443" y="2402417"/>
            <a:ext cx="2098052" cy="965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6" name="文本占位符 26"/>
          <p:cNvSpPr>
            <a:spLocks noGrp="1"/>
          </p:cNvSpPr>
          <p:nvPr>
            <p:ph type="body" sz="quarter" idx="34" hasCustomPrompt="1"/>
          </p:nvPr>
        </p:nvSpPr>
        <p:spPr>
          <a:xfrm>
            <a:off x="7336443" y="240790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7" name="矩形 146"/>
          <p:cNvSpPr/>
          <p:nvPr userDrawn="1"/>
        </p:nvSpPr>
        <p:spPr>
          <a:xfrm>
            <a:off x="7336443" y="3676532"/>
            <a:ext cx="2098052" cy="965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8" name="文本占位符 26"/>
          <p:cNvSpPr>
            <a:spLocks noGrp="1"/>
          </p:cNvSpPr>
          <p:nvPr>
            <p:ph type="body" sz="quarter" idx="35" hasCustomPrompt="1"/>
          </p:nvPr>
        </p:nvSpPr>
        <p:spPr>
          <a:xfrm>
            <a:off x="7336443" y="3682026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49" name="矩形 148"/>
          <p:cNvSpPr/>
          <p:nvPr userDrawn="1"/>
        </p:nvSpPr>
        <p:spPr>
          <a:xfrm>
            <a:off x="7336443" y="4939646"/>
            <a:ext cx="2098052" cy="9651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0" name="文本占位符 26"/>
          <p:cNvSpPr>
            <a:spLocks noGrp="1"/>
          </p:cNvSpPr>
          <p:nvPr>
            <p:ph type="body" sz="quarter" idx="36" hasCustomPrompt="1"/>
          </p:nvPr>
        </p:nvSpPr>
        <p:spPr>
          <a:xfrm>
            <a:off x="7336443" y="4945135"/>
            <a:ext cx="2098052" cy="939452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05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1" name="文本占位符 26"/>
          <p:cNvSpPr>
            <a:spLocks noGrp="1"/>
          </p:cNvSpPr>
          <p:nvPr>
            <p:ph type="body" sz="quarter" idx="37" hasCustomPrompt="1"/>
          </p:nvPr>
        </p:nvSpPr>
        <p:spPr>
          <a:xfrm>
            <a:off x="5123716" y="1314762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2" name="矩形 151"/>
          <p:cNvSpPr/>
          <p:nvPr userDrawn="1"/>
        </p:nvSpPr>
        <p:spPr>
          <a:xfrm>
            <a:off x="5123716" y="2096695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3" name="等腰三角形 152"/>
          <p:cNvSpPr/>
          <p:nvPr userDrawn="1"/>
        </p:nvSpPr>
        <p:spPr>
          <a:xfrm rot="5400000">
            <a:off x="6628886" y="2051444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35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4" name="文本占位符 26"/>
          <p:cNvSpPr>
            <a:spLocks noGrp="1"/>
          </p:cNvSpPr>
          <p:nvPr>
            <p:ph type="body" sz="quarter" idx="38" hasCustomPrompt="1"/>
          </p:nvPr>
        </p:nvSpPr>
        <p:spPr>
          <a:xfrm>
            <a:off x="7456661" y="1314762"/>
            <a:ext cx="1777813" cy="604937"/>
          </a:xfrm>
          <a:prstGeom prst="rect">
            <a:avLst/>
          </a:prstGeom>
          <a:noFill/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5" name="矩形 154"/>
          <p:cNvSpPr/>
          <p:nvPr userDrawn="1"/>
        </p:nvSpPr>
        <p:spPr>
          <a:xfrm>
            <a:off x="7456661" y="2096695"/>
            <a:ext cx="1616528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6" name="等腰三角形 155"/>
          <p:cNvSpPr/>
          <p:nvPr userDrawn="1"/>
        </p:nvSpPr>
        <p:spPr>
          <a:xfrm rot="5400000">
            <a:off x="8961831" y="2051444"/>
            <a:ext cx="222719" cy="13622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35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087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直向流程圖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" name="单圆角矩形 1"/>
          <p:cNvSpPr/>
          <p:nvPr userDrawn="1"/>
        </p:nvSpPr>
        <p:spPr>
          <a:xfrm>
            <a:off x="1719943" y="1613399"/>
            <a:ext cx="6839154" cy="712537"/>
          </a:xfrm>
          <a:prstGeom prst="round1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sz="quarter" idx="10" hasCustomPrompt="1"/>
          </p:nvPr>
        </p:nvSpPr>
        <p:spPr>
          <a:xfrm>
            <a:off x="1720625" y="1581551"/>
            <a:ext cx="6839630" cy="75343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8" name="单圆角矩形 67"/>
          <p:cNvSpPr/>
          <p:nvPr userDrawn="1"/>
        </p:nvSpPr>
        <p:spPr>
          <a:xfrm>
            <a:off x="1719943" y="3134011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6" name="直线连接符 75"/>
          <p:cNvCxnSpPr/>
          <p:nvPr userDrawn="1"/>
        </p:nvCxnSpPr>
        <p:spPr>
          <a:xfrm flipV="1">
            <a:off x="2980634" y="3285334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0" name="文本占位符 26"/>
          <p:cNvSpPr>
            <a:spLocks noGrp="1"/>
          </p:cNvSpPr>
          <p:nvPr>
            <p:ph type="body" sz="quarter" idx="16" hasCustomPrompt="1"/>
          </p:nvPr>
        </p:nvSpPr>
        <p:spPr>
          <a:xfrm>
            <a:off x="1720622" y="3102164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86" name="单圆角矩形 85"/>
          <p:cNvSpPr/>
          <p:nvPr userDrawn="1"/>
        </p:nvSpPr>
        <p:spPr>
          <a:xfrm>
            <a:off x="1740493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6" name="直线连接符 95"/>
          <p:cNvCxnSpPr/>
          <p:nvPr userDrawn="1"/>
        </p:nvCxnSpPr>
        <p:spPr>
          <a:xfrm>
            <a:off x="5507149" y="4742332"/>
            <a:ext cx="239892" cy="0"/>
          </a:xfrm>
          <a:prstGeom prst="line">
            <a:avLst/>
          </a:prstGeom>
          <a:ln w="12700" cmpd="sng">
            <a:solidFill>
              <a:schemeClr val="accent1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8" name="文本占位符 26"/>
          <p:cNvSpPr>
            <a:spLocks noGrp="1"/>
          </p:cNvSpPr>
          <p:nvPr>
            <p:ph type="body" sz="quarter" idx="22" hasCustomPrompt="1"/>
          </p:nvPr>
        </p:nvSpPr>
        <p:spPr>
          <a:xfrm>
            <a:off x="1741174" y="4642954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1" name="单圆角矩形 67"/>
          <p:cNvSpPr/>
          <p:nvPr userDrawn="1"/>
        </p:nvSpPr>
        <p:spPr>
          <a:xfrm>
            <a:off x="4117179" y="3134011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2" name="直线连接符 75"/>
          <p:cNvCxnSpPr/>
          <p:nvPr userDrawn="1"/>
        </p:nvCxnSpPr>
        <p:spPr>
          <a:xfrm flipV="1">
            <a:off x="5377869" y="3285334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" name="文本占位符 26"/>
          <p:cNvSpPr>
            <a:spLocks noGrp="1"/>
          </p:cNvSpPr>
          <p:nvPr>
            <p:ph type="body" sz="quarter" idx="23" hasCustomPrompt="1"/>
          </p:nvPr>
        </p:nvSpPr>
        <p:spPr>
          <a:xfrm>
            <a:off x="4117861" y="3102164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34" name="单圆角矩形 67"/>
          <p:cNvSpPr/>
          <p:nvPr userDrawn="1"/>
        </p:nvSpPr>
        <p:spPr>
          <a:xfrm>
            <a:off x="6514418" y="3134011"/>
            <a:ext cx="2043856" cy="643727"/>
          </a:xfrm>
          <a:prstGeom prst="round1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5" name="直线连接符 75"/>
          <p:cNvCxnSpPr/>
          <p:nvPr userDrawn="1"/>
        </p:nvCxnSpPr>
        <p:spPr>
          <a:xfrm flipV="1">
            <a:off x="7775108" y="3285334"/>
            <a:ext cx="242619" cy="5"/>
          </a:xfrm>
          <a:prstGeom prst="line">
            <a:avLst/>
          </a:prstGeom>
          <a:ln w="12700" cmpd="sng">
            <a:solidFill>
              <a:schemeClr val="accent3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6" name="文本占位符 26"/>
          <p:cNvSpPr>
            <a:spLocks noGrp="1"/>
          </p:cNvSpPr>
          <p:nvPr>
            <p:ph type="body" sz="quarter" idx="24" hasCustomPrompt="1"/>
          </p:nvPr>
        </p:nvSpPr>
        <p:spPr>
          <a:xfrm>
            <a:off x="6515100" y="3102164"/>
            <a:ext cx="2043999" cy="68067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6" name="单圆角矩形 85"/>
          <p:cNvSpPr/>
          <p:nvPr userDrawn="1"/>
        </p:nvSpPr>
        <p:spPr>
          <a:xfrm>
            <a:off x="3568271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本占位符 26"/>
          <p:cNvSpPr>
            <a:spLocks noGrp="1"/>
          </p:cNvSpPr>
          <p:nvPr>
            <p:ph type="body" sz="quarter" idx="25" hasCustomPrompt="1"/>
          </p:nvPr>
        </p:nvSpPr>
        <p:spPr>
          <a:xfrm>
            <a:off x="3568953" y="4642954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59" name="单圆角矩形 85"/>
          <p:cNvSpPr/>
          <p:nvPr userDrawn="1"/>
        </p:nvSpPr>
        <p:spPr>
          <a:xfrm>
            <a:off x="5374606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0" name="文本占位符 26"/>
          <p:cNvSpPr>
            <a:spLocks noGrp="1"/>
          </p:cNvSpPr>
          <p:nvPr>
            <p:ph type="body" sz="quarter" idx="26" hasCustomPrompt="1"/>
          </p:nvPr>
        </p:nvSpPr>
        <p:spPr>
          <a:xfrm>
            <a:off x="5375288" y="4642954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162" name="单圆角矩形 85"/>
          <p:cNvSpPr/>
          <p:nvPr userDrawn="1"/>
        </p:nvSpPr>
        <p:spPr>
          <a:xfrm>
            <a:off x="7184017" y="4674795"/>
            <a:ext cx="1375460" cy="538792"/>
          </a:xfrm>
          <a:prstGeom prst="round1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3" name="文本占位符 26"/>
          <p:cNvSpPr>
            <a:spLocks noGrp="1"/>
          </p:cNvSpPr>
          <p:nvPr>
            <p:ph type="body" sz="quarter" idx="27" hasCustomPrompt="1"/>
          </p:nvPr>
        </p:nvSpPr>
        <p:spPr>
          <a:xfrm>
            <a:off x="7184698" y="4642954"/>
            <a:ext cx="1375557" cy="569717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35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點擊編輯</a:t>
            </a:r>
          </a:p>
        </p:txBody>
      </p:sp>
      <p:sp>
        <p:nvSpPr>
          <p:cNvPr id="64" name="向下箭號 63"/>
          <p:cNvSpPr/>
          <p:nvPr userDrawn="1"/>
        </p:nvSpPr>
        <p:spPr>
          <a:xfrm>
            <a:off x="4937141" y="2582820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7" name="向下箭號 166"/>
          <p:cNvSpPr/>
          <p:nvPr userDrawn="1"/>
        </p:nvSpPr>
        <p:spPr>
          <a:xfrm>
            <a:off x="4937141" y="4101377"/>
            <a:ext cx="403935" cy="335196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 sz="13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26" name="矩形 25"/>
          <p:cNvSpPr/>
          <p:nvPr userDrawn="1"/>
        </p:nvSpPr>
        <p:spPr>
          <a:xfrm>
            <a:off x="5788202" y="533513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8" name="矩形 27"/>
          <p:cNvSpPr/>
          <p:nvPr userDrawn="1"/>
        </p:nvSpPr>
        <p:spPr>
          <a:xfrm>
            <a:off x="7698804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29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8262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081763" y="3049697"/>
            <a:ext cx="6143678" cy="797984"/>
          </a:xfrm>
          <a:prstGeom prst="rect">
            <a:avLst/>
          </a:prstGeom>
        </p:spPr>
        <p:txBody>
          <a:bodyPr vert="horz"/>
          <a:lstStyle>
            <a:lvl1pPr>
              <a:defRPr sz="18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3370627" y="3681758"/>
            <a:ext cx="3107079" cy="0"/>
          </a:xfrm>
          <a:prstGeom prst="line">
            <a:avLst/>
          </a:prstGeom>
          <a:ln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491579" y="91234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1350" dirty="0"/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441860" y="5799383"/>
            <a:ext cx="2126441" cy="300082"/>
          </a:xfrm>
          <a:prstGeom prst="rect">
            <a:avLst/>
          </a:prstGeom>
          <a:solidFill>
            <a:srgbClr val="48BBAE"/>
          </a:solidFill>
        </p:spPr>
        <p:txBody>
          <a:bodyPr wrap="square" rtlCol="0">
            <a:spAutoFit/>
          </a:bodyPr>
          <a:lstStyle/>
          <a:p>
            <a:endParaRPr lang="zh-TW" altLang="en-US" sz="135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3FE01F7F-AAC2-44D8-A9F2-4696B5B789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319" y="514287"/>
            <a:ext cx="1489322" cy="4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027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28663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7414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009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4" name="矩形 23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22" name="矩形 21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grpSp>
        <p:nvGrpSpPr>
          <p:cNvPr id="4" name="组 3"/>
          <p:cNvGrpSpPr/>
          <p:nvPr userDrawn="1"/>
        </p:nvGrpSpPr>
        <p:grpSpPr>
          <a:xfrm>
            <a:off x="966263" y="1998077"/>
            <a:ext cx="2007252" cy="1951196"/>
            <a:chOff x="924367" y="2129240"/>
            <a:chExt cx="2034682" cy="2225092"/>
          </a:xfrm>
        </p:grpSpPr>
        <p:sp>
          <p:nvSpPr>
            <p:cNvPr id="5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no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组 10"/>
          <p:cNvGrpSpPr/>
          <p:nvPr userDrawn="1"/>
        </p:nvGrpSpPr>
        <p:grpSpPr>
          <a:xfrm>
            <a:off x="7202977" y="1998077"/>
            <a:ext cx="2007252" cy="1951196"/>
            <a:chOff x="924367" y="2129240"/>
            <a:chExt cx="2034682" cy="2225092"/>
          </a:xfrm>
          <a:solidFill>
            <a:schemeClr val="accent4"/>
          </a:solidFill>
        </p:grpSpPr>
        <p:sp>
          <p:nvSpPr>
            <p:cNvPr id="12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组 17"/>
          <p:cNvGrpSpPr/>
          <p:nvPr userDrawn="1"/>
        </p:nvGrpSpPr>
        <p:grpSpPr>
          <a:xfrm>
            <a:off x="4081987" y="1998077"/>
            <a:ext cx="2007252" cy="1951196"/>
            <a:chOff x="924367" y="2129240"/>
            <a:chExt cx="2034682" cy="2225092"/>
          </a:xfrm>
          <a:solidFill>
            <a:schemeClr val="accent2"/>
          </a:solidFill>
        </p:grpSpPr>
        <p:sp>
          <p:nvSpPr>
            <p:cNvPr id="19" name="等腰三角形 13"/>
            <p:cNvSpPr/>
            <p:nvPr/>
          </p:nvSpPr>
          <p:spPr>
            <a:xfrm rot="10800000">
              <a:off x="924367" y="2129240"/>
              <a:ext cx="2034682" cy="2225092"/>
            </a:xfrm>
            <a:custGeom>
              <a:avLst/>
              <a:gdLst/>
              <a:ahLst/>
              <a:cxnLst/>
              <a:rect l="l" t="t" r="r" b="b"/>
              <a:pathLst>
                <a:path w="2330824" h="2548948">
                  <a:moveTo>
                    <a:pt x="1165412" y="2548948"/>
                  </a:moveTo>
                  <a:cubicBezTo>
                    <a:pt x="521773" y="2548948"/>
                    <a:pt x="0" y="2027175"/>
                    <a:pt x="0" y="1383536"/>
                  </a:cubicBezTo>
                  <a:cubicBezTo>
                    <a:pt x="0" y="860579"/>
                    <a:pt x="344452" y="418073"/>
                    <a:pt x="818854" y="270519"/>
                  </a:cubicBezTo>
                  <a:lnTo>
                    <a:pt x="918592" y="244874"/>
                  </a:lnTo>
                  <a:lnTo>
                    <a:pt x="1162539" y="0"/>
                  </a:lnTo>
                  <a:lnTo>
                    <a:pt x="1404508" y="242888"/>
                  </a:lnTo>
                  <a:lnTo>
                    <a:pt x="1511970" y="270519"/>
                  </a:lnTo>
                  <a:cubicBezTo>
                    <a:pt x="1986372" y="418073"/>
                    <a:pt x="2330824" y="860579"/>
                    <a:pt x="2330824" y="1383536"/>
                  </a:cubicBezTo>
                  <a:cubicBezTo>
                    <a:pt x="2330824" y="2027175"/>
                    <a:pt x="1809051" y="2548948"/>
                    <a:pt x="1165412" y="254894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89681" y="2191397"/>
              <a:ext cx="1904698" cy="1904698"/>
            </a:xfrm>
            <a:prstGeom prst="ellipse">
              <a:avLst/>
            </a:prstGeom>
            <a:grpFill/>
            <a:ln w="6350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1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1358978" y="264361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5" name="文本占位符 22"/>
          <p:cNvSpPr>
            <a:spLocks noGrp="1"/>
          </p:cNvSpPr>
          <p:nvPr>
            <p:ph type="body" sz="quarter" idx="12" hasCustomPrompt="1"/>
          </p:nvPr>
        </p:nvSpPr>
        <p:spPr>
          <a:xfrm>
            <a:off x="4451518" y="264361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9" name="文本占位符 22"/>
          <p:cNvSpPr>
            <a:spLocks noGrp="1"/>
          </p:cNvSpPr>
          <p:nvPr>
            <p:ph type="body" sz="quarter" idx="13" hasCustomPrompt="1"/>
          </p:nvPr>
        </p:nvSpPr>
        <p:spPr>
          <a:xfrm>
            <a:off x="7573141" y="2643618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35" name="文本占位符 34"/>
          <p:cNvSpPr>
            <a:spLocks noGrp="1"/>
          </p:cNvSpPr>
          <p:nvPr>
            <p:ph type="body" sz="quarter" idx="14" hasCustomPrompt="1"/>
          </p:nvPr>
        </p:nvSpPr>
        <p:spPr>
          <a:xfrm>
            <a:off x="582215" y="4065746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6" name="文本占位符 34"/>
          <p:cNvSpPr>
            <a:spLocks noGrp="1"/>
          </p:cNvSpPr>
          <p:nvPr>
            <p:ph type="body" sz="quarter" idx="15" hasCustomPrompt="1"/>
          </p:nvPr>
        </p:nvSpPr>
        <p:spPr>
          <a:xfrm>
            <a:off x="3710988" y="4065746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37" name="文本占位符 34"/>
          <p:cNvSpPr>
            <a:spLocks noGrp="1"/>
          </p:cNvSpPr>
          <p:nvPr>
            <p:ph type="body" sz="quarter" idx="16" hasCustomPrompt="1"/>
          </p:nvPr>
        </p:nvSpPr>
        <p:spPr>
          <a:xfrm>
            <a:off x="6829611" y="4065746"/>
            <a:ext cx="2927152" cy="4319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可編輯文本框</a:t>
            </a:r>
            <a:endParaRPr kumimoji="1" lang="zh-CN" altLang="en-US" dirty="0"/>
          </a:p>
        </p:txBody>
      </p:sp>
      <p:sp>
        <p:nvSpPr>
          <p:cNvPr id="49" name="文本占位符 48"/>
          <p:cNvSpPr>
            <a:spLocks noGrp="1"/>
          </p:cNvSpPr>
          <p:nvPr>
            <p:ph type="body" sz="quarter" idx="20" hasCustomPrompt="1"/>
          </p:nvPr>
        </p:nvSpPr>
        <p:spPr>
          <a:xfrm>
            <a:off x="582216" y="4442579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8" name="文本占位符 48"/>
          <p:cNvSpPr>
            <a:spLocks noGrp="1"/>
          </p:cNvSpPr>
          <p:nvPr>
            <p:ph type="body" sz="quarter" idx="22" hasCustomPrompt="1"/>
          </p:nvPr>
        </p:nvSpPr>
        <p:spPr>
          <a:xfrm>
            <a:off x="3710988" y="4438445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sp>
        <p:nvSpPr>
          <p:cNvPr id="59" name="文本占位符 48"/>
          <p:cNvSpPr>
            <a:spLocks noGrp="1"/>
          </p:cNvSpPr>
          <p:nvPr>
            <p:ph type="body" sz="quarter" idx="23" hasCustomPrompt="1"/>
          </p:nvPr>
        </p:nvSpPr>
        <p:spPr>
          <a:xfrm>
            <a:off x="6829611" y="4442579"/>
            <a:ext cx="2927152" cy="1544667"/>
          </a:xfrm>
          <a:prstGeom prst="rect">
            <a:avLst/>
          </a:prstGeom>
        </p:spPr>
        <p:txBody>
          <a:bodyPr vert="horz"/>
          <a:lstStyle>
            <a:lvl1pPr marL="0" indent="0" algn="just">
              <a:lnSpc>
                <a:spcPct val="130000"/>
              </a:lnSpc>
              <a:buNone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點擊可編輯文本，點擊可編輯文本點擊可編輯文本，點擊可編輯文本點擊可編輯文本點擊可編輯文本，點擊可編輯。</a:t>
            </a:r>
            <a:endParaRPr kumimoji="1" lang="zh-CN" altLang="en-US" dirty="0"/>
          </a:p>
        </p:txBody>
      </p:sp>
      <p:pic>
        <p:nvPicPr>
          <p:cNvPr id="26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067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7097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4314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406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89763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74680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0861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8381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6448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內容頁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3" y="118175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1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3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351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71491" y="1528763"/>
            <a:ext cx="9335096" cy="4511675"/>
          </a:xfrm>
          <a:prstGeom prst="rect">
            <a:avLst/>
          </a:prstGeom>
        </p:spPr>
        <p:txBody>
          <a:bodyPr vert="horz"/>
          <a:lstStyle>
            <a:lvl1pPr marL="257168" indent="-257168">
              <a:lnSpc>
                <a:spcPct val="110000"/>
              </a:lnSpc>
              <a:buClr>
                <a:schemeClr val="accent2"/>
              </a:buClr>
              <a:buSzPct val="70000"/>
              <a:buFont typeface="Wingdings" charset="2"/>
              <a:buChar char="l"/>
              <a:defRPr sz="15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lnSpc>
                <a:spcPct val="110000"/>
              </a:lnSpc>
              <a:defRPr sz="1351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857229" indent="-171446">
              <a:lnSpc>
                <a:spcPct val="110000"/>
              </a:lnSpc>
              <a:buClr>
                <a:schemeClr val="accent2"/>
              </a:buClr>
              <a:buSzPct val="60000"/>
              <a:buFont typeface="Wingdings" charset="2"/>
              <a:buChar char="l"/>
              <a:defRPr sz="12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>
              <a:lnSpc>
                <a:spcPct val="110000"/>
              </a:lnSpc>
              <a:defRPr sz="1051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>
              <a:lnSpc>
                <a:spcPct val="110000"/>
              </a:lnSpc>
              <a:defRPr sz="9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</a:lstStyle>
          <a:p>
            <a:pPr lvl="0"/>
            <a:r>
              <a:rPr kumimoji="1" lang="zh-TW" altLang="en-US" dirty="0"/>
              <a:t>點擊此處編輯文本項目</a:t>
            </a:r>
          </a:p>
          <a:p>
            <a:pPr lvl="1"/>
            <a:r>
              <a:rPr kumimoji="1" lang="zh-TW" altLang="en-US" dirty="0"/>
              <a:t>二级</a:t>
            </a:r>
          </a:p>
          <a:p>
            <a:pPr lvl="2"/>
            <a:r>
              <a:rPr kumimoji="1" lang="zh-TW" altLang="en-US" dirty="0"/>
              <a:t>三级</a:t>
            </a:r>
          </a:p>
          <a:p>
            <a:pPr lvl="3"/>
            <a:r>
              <a:rPr kumimoji="1" lang="zh-TW" altLang="en-US" dirty="0"/>
              <a:t>四级</a:t>
            </a:r>
          </a:p>
          <a:p>
            <a:pPr lvl="4"/>
            <a:r>
              <a:rPr kumimoji="1" lang="zh-TW" altLang="en-US" dirty="0"/>
              <a:t>五级</a:t>
            </a:r>
            <a:endParaRPr kumimoji="1" lang="zh-CN" altLang="en-US" dirty="0"/>
          </a:p>
        </p:txBody>
      </p:sp>
      <p:grpSp>
        <p:nvGrpSpPr>
          <p:cNvPr id="5" name="群組 4"/>
          <p:cNvGrpSpPr/>
          <p:nvPr userDrawn="1"/>
        </p:nvGrpSpPr>
        <p:grpSpPr>
          <a:xfrm>
            <a:off x="7764809" y="6107284"/>
            <a:ext cx="2187774" cy="511061"/>
            <a:chOff x="6902052" y="6127749"/>
            <a:chExt cx="1944688" cy="511061"/>
          </a:xfrm>
        </p:grpSpPr>
        <p:sp>
          <p:nvSpPr>
            <p:cNvPr id="7" name="矩形 6"/>
            <p:cNvSpPr/>
            <p:nvPr userDrawn="1"/>
          </p:nvSpPr>
          <p:spPr>
            <a:xfrm>
              <a:off x="6902052" y="6127749"/>
              <a:ext cx="1944688" cy="477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1"/>
            </a:p>
          </p:txBody>
        </p:sp>
        <p:pic>
          <p:nvPicPr>
            <p:cNvPr id="8" name="Picture 3" descr="C:\Users\yellow21433\Desktop\署LOGO\FDA-finout署(部)TAIWAN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150" y="6168156"/>
              <a:ext cx="1905000" cy="470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726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大項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 userDrawn="1"/>
        </p:nvSpPr>
        <p:spPr>
          <a:xfrm>
            <a:off x="34318" y="45993"/>
            <a:ext cx="5303801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47" name="矩形 46"/>
          <p:cNvSpPr/>
          <p:nvPr userDrawn="1"/>
        </p:nvSpPr>
        <p:spPr>
          <a:xfrm>
            <a:off x="7698803" y="5818907"/>
            <a:ext cx="2223866" cy="819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46" name="矩形 45"/>
          <p:cNvSpPr/>
          <p:nvPr userDrawn="1"/>
        </p:nvSpPr>
        <p:spPr>
          <a:xfrm>
            <a:off x="5788201" y="5335126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471611" y="249980"/>
            <a:ext cx="9335111" cy="576062"/>
          </a:xfrm>
          <a:prstGeom prst="rect">
            <a:avLst/>
          </a:prstGeom>
        </p:spPr>
        <p:txBody>
          <a:bodyPr vert="horz"/>
          <a:lstStyle>
            <a:lvl1pPr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點擊此處編輯標題</a:t>
            </a:r>
            <a:endParaRPr kumimoji="1"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471611" y="1084263"/>
            <a:ext cx="9335111" cy="444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kumimoji="1" lang="zh-TW" altLang="en-US" dirty="0"/>
              <a:t>點擊此處編輯副標題</a:t>
            </a:r>
            <a:endParaRPr kumimoji="1" lang="zh-CN" altLang="en-US" dirty="0"/>
          </a:p>
        </p:txBody>
      </p:sp>
      <p:cxnSp>
        <p:nvCxnSpPr>
          <p:cNvPr id="28" name="直线连接符 27"/>
          <p:cNvCxnSpPr/>
          <p:nvPr userDrawn="1"/>
        </p:nvCxnSpPr>
        <p:spPr>
          <a:xfrm flipH="1" flipV="1">
            <a:off x="2973724" y="3952584"/>
            <a:ext cx="767194" cy="685946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线连接符 28"/>
          <p:cNvCxnSpPr/>
          <p:nvPr userDrawn="1"/>
        </p:nvCxnSpPr>
        <p:spPr>
          <a:xfrm flipH="1">
            <a:off x="471612" y="3952584"/>
            <a:ext cx="2502113" cy="0"/>
          </a:xfrm>
          <a:prstGeom prst="line">
            <a:avLst/>
          </a:prstGeom>
          <a:ln w="19050" cmpd="sng">
            <a:solidFill>
              <a:schemeClr val="accent3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泪珠形 29"/>
          <p:cNvSpPr/>
          <p:nvPr userDrawn="1"/>
        </p:nvSpPr>
        <p:spPr>
          <a:xfrm rot="10800000">
            <a:off x="5063388" y="2160147"/>
            <a:ext cx="2026864" cy="1801656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泪珠形 30"/>
          <p:cNvSpPr/>
          <p:nvPr userDrawn="1"/>
        </p:nvSpPr>
        <p:spPr>
          <a:xfrm>
            <a:off x="2975152" y="4010204"/>
            <a:ext cx="2026864" cy="1801656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泪珠形 31"/>
          <p:cNvSpPr/>
          <p:nvPr userDrawn="1"/>
        </p:nvSpPr>
        <p:spPr>
          <a:xfrm rot="16200000">
            <a:off x="5176227" y="3908307"/>
            <a:ext cx="1801656" cy="2026864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泪珠形 32"/>
          <p:cNvSpPr/>
          <p:nvPr userDrawn="1"/>
        </p:nvSpPr>
        <p:spPr>
          <a:xfrm rot="5400000">
            <a:off x="3086330" y="2046210"/>
            <a:ext cx="1801656" cy="2026864"/>
          </a:xfrm>
          <a:prstGeom prst="teardrop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线连接符 33"/>
          <p:cNvCxnSpPr/>
          <p:nvPr userDrawn="1"/>
        </p:nvCxnSpPr>
        <p:spPr>
          <a:xfrm>
            <a:off x="5455231" y="5057053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连接符 34"/>
          <p:cNvCxnSpPr/>
          <p:nvPr userDrawn="1"/>
        </p:nvCxnSpPr>
        <p:spPr>
          <a:xfrm>
            <a:off x="5465510" y="3334964"/>
            <a:ext cx="1152263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/>
          <p:cNvCxnSpPr/>
          <p:nvPr userDrawn="1"/>
        </p:nvCxnSpPr>
        <p:spPr>
          <a:xfrm>
            <a:off x="3403827" y="5057053"/>
            <a:ext cx="1383228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/>
          <p:cNvCxnSpPr/>
          <p:nvPr userDrawn="1"/>
        </p:nvCxnSpPr>
        <p:spPr>
          <a:xfrm>
            <a:off x="3511574" y="3334964"/>
            <a:ext cx="992270" cy="0"/>
          </a:xfrm>
          <a:prstGeom prst="line">
            <a:avLst/>
          </a:prstGeom>
          <a:ln w="12700" cmpd="sng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/>
          <p:cNvCxnSpPr/>
          <p:nvPr userDrawn="1"/>
        </p:nvCxnSpPr>
        <p:spPr>
          <a:xfrm flipH="1">
            <a:off x="2814738" y="3104052"/>
            <a:ext cx="696837" cy="685946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连接符 38"/>
          <p:cNvCxnSpPr/>
          <p:nvPr userDrawn="1"/>
        </p:nvCxnSpPr>
        <p:spPr>
          <a:xfrm flipH="1">
            <a:off x="471489" y="3789998"/>
            <a:ext cx="2343250" cy="0"/>
          </a:xfrm>
          <a:prstGeom prst="line">
            <a:avLst/>
          </a:prstGeom>
          <a:ln w="19050" cmpd="sng">
            <a:solidFill>
              <a:srgbClr val="F79646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连接符 39"/>
          <p:cNvCxnSpPr/>
          <p:nvPr userDrawn="1"/>
        </p:nvCxnSpPr>
        <p:spPr>
          <a:xfrm rot="10800000" flipH="1">
            <a:off x="6775653" y="3952584"/>
            <a:ext cx="696837" cy="685946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连接符 40"/>
          <p:cNvCxnSpPr/>
          <p:nvPr userDrawn="1"/>
        </p:nvCxnSpPr>
        <p:spPr>
          <a:xfrm>
            <a:off x="7472489" y="3952584"/>
            <a:ext cx="2334234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线连接符 41"/>
          <p:cNvCxnSpPr/>
          <p:nvPr userDrawn="1"/>
        </p:nvCxnSpPr>
        <p:spPr>
          <a:xfrm>
            <a:off x="6702197" y="3104052"/>
            <a:ext cx="767195" cy="685946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线连接符 42"/>
          <p:cNvCxnSpPr/>
          <p:nvPr userDrawn="1"/>
        </p:nvCxnSpPr>
        <p:spPr>
          <a:xfrm>
            <a:off x="7469391" y="3789998"/>
            <a:ext cx="2337333" cy="0"/>
          </a:xfrm>
          <a:prstGeom prst="line">
            <a:avLst/>
          </a:prstGeom>
          <a:ln w="19050" cmpd="sng">
            <a:solidFill>
              <a:schemeClr val="accent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占位符 56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9" y="4099544"/>
            <a:ext cx="2227065" cy="1763713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en-US" altLang="zh-TW" dirty="0"/>
          </a:p>
          <a:p>
            <a:pPr lvl="0"/>
            <a:endParaRPr kumimoji="1" lang="en-US" altLang="zh-TW" dirty="0"/>
          </a:p>
          <a:p>
            <a:pPr lvl="0"/>
            <a:endParaRPr kumimoji="1" lang="en-US" altLang="zh-TW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charset="2"/>
              <a:buChar char="l"/>
              <a:tabLst/>
              <a:defRPr/>
            </a:pPr>
            <a:endParaRPr kumimoji="1" lang="en-US" altLang="zh-TW" dirty="0"/>
          </a:p>
          <a:p>
            <a:pPr lvl="0"/>
            <a:endParaRPr kumimoji="1" lang="zh-TW" altLang="en-US" dirty="0"/>
          </a:p>
        </p:txBody>
      </p:sp>
      <p:sp>
        <p:nvSpPr>
          <p:cNvPr id="60" name="文本占位符 59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8" y="1913315"/>
            <a:ext cx="2227065" cy="176371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1"/>
              </a:buClr>
              <a:buFont typeface="Wingdings" charset="2"/>
              <a:buChar char="l"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3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7579658" y="1912938"/>
            <a:ext cx="2227065" cy="176371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2"/>
              </a:buClr>
              <a:buFont typeface="Wingdings" charset="2"/>
              <a:buChar char="l"/>
              <a:defRPr sz="1400"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65" name="文本占位符 64"/>
          <p:cNvSpPr>
            <a:spLocks noGrp="1"/>
          </p:cNvSpPr>
          <p:nvPr>
            <p:ph type="body" sz="quarter" idx="19" hasCustomPrompt="1"/>
          </p:nvPr>
        </p:nvSpPr>
        <p:spPr>
          <a:xfrm>
            <a:off x="7579519" y="4099544"/>
            <a:ext cx="2227065" cy="176371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chemeClr val="accent4"/>
              </a:buClr>
              <a:buFont typeface="Wingdings" charset="2"/>
              <a:buChar char="l"/>
              <a:defRPr sz="1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可編輯文本可編輯文本可編輯文本。</a:t>
            </a:r>
            <a:endParaRPr kumimoji="1" lang="zh-CN" altLang="en-US" dirty="0"/>
          </a:p>
        </p:txBody>
      </p:sp>
      <p:sp>
        <p:nvSpPr>
          <p:cNvPr id="26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3403828" y="289137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27" name="文本占位符 22"/>
          <p:cNvSpPr>
            <a:spLocks noGrp="1"/>
          </p:cNvSpPr>
          <p:nvPr>
            <p:ph type="body" sz="quarter" idx="20" hasCustomPrompt="1"/>
          </p:nvPr>
        </p:nvSpPr>
        <p:spPr>
          <a:xfrm>
            <a:off x="3403828" y="4601337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4" name="文本占位符 22"/>
          <p:cNvSpPr>
            <a:spLocks noGrp="1"/>
          </p:cNvSpPr>
          <p:nvPr>
            <p:ph type="body" sz="quarter" idx="21" hasCustomPrompt="1"/>
          </p:nvPr>
        </p:nvSpPr>
        <p:spPr>
          <a:xfrm>
            <a:off x="5358746" y="2891379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sp>
        <p:nvSpPr>
          <p:cNvPr id="45" name="文本占位符 22"/>
          <p:cNvSpPr>
            <a:spLocks noGrp="1"/>
          </p:cNvSpPr>
          <p:nvPr>
            <p:ph type="body" sz="quarter" idx="22" hasCustomPrompt="1"/>
          </p:nvPr>
        </p:nvSpPr>
        <p:spPr>
          <a:xfrm>
            <a:off x="5358746" y="4601337"/>
            <a:ext cx="1248749" cy="45571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b="0" i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lvl="0"/>
            <a:r>
              <a:rPr kumimoji="1" lang="zh-TW" altLang="en-US" dirty="0"/>
              <a:t>可編輯</a:t>
            </a:r>
          </a:p>
        </p:txBody>
      </p:sp>
      <p:pic>
        <p:nvPicPr>
          <p:cNvPr id="48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44" y="6168156"/>
            <a:ext cx="2143125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44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686031" y="5423121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04" y="5423168"/>
            <a:ext cx="3835758" cy="84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 userDrawn="1"/>
        </p:nvSpPr>
        <p:spPr>
          <a:xfrm>
            <a:off x="34322" y="45996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5503" tIns="52752" rIns="105503" bIns="52752"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313448" y="126310"/>
            <a:ext cx="5736036" cy="291200"/>
          </a:xfrm>
          <a:prstGeom prst="rect">
            <a:avLst/>
          </a:prstGeom>
          <a:noFill/>
        </p:spPr>
        <p:txBody>
          <a:bodyPr wrap="square" lIns="105503" tIns="52752" rIns="105503" bIns="52752" rtlCol="0">
            <a:spAutoFit/>
          </a:bodyPr>
          <a:lstStyle/>
          <a:p>
            <a:r>
              <a:rPr lang="en-US" altLang="zh-TW" sz="12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1200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12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79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4" r:id="rId3"/>
  </p:sldLayoutIdLst>
  <p:hf hdr="0" dt="0"/>
  <p:txStyles>
    <p:titleStyle>
      <a:lvl1pPr algn="ctr" defTabSz="527517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5638" indent="-395638" algn="l" defTabSz="527517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7216" indent="-329698" algn="l" defTabSz="52751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8793" indent="-263759" algn="l" defTabSz="52751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46311" indent="-263759" algn="l" defTabSz="52751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73828" indent="-263759" algn="l" defTabSz="52751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01345" indent="-263759" algn="l" defTabSz="52751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863" indent="-263759" algn="l" defTabSz="52751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56380" indent="-263759" algn="l" defTabSz="52751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3898" indent="-263759" algn="l" defTabSz="52751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275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7517" algn="l" defTabSz="5275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035" algn="l" defTabSz="5275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2552" algn="l" defTabSz="5275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0069" algn="l" defTabSz="5275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7587" algn="l" defTabSz="5275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5104" algn="l" defTabSz="5275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92622" algn="l" defTabSz="5275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20139" algn="l" defTabSz="5275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 userDrawn="1"/>
        </p:nvSpPr>
        <p:spPr>
          <a:xfrm>
            <a:off x="8086725" y="6488668"/>
            <a:ext cx="2200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7C3E4-3B2C-4E5D-92E7-5A890B81157A}" type="slidenum">
              <a:rPr lang="zh-TW" altLang="en-US" sz="2100" smtClean="0"/>
              <a:pPr algn="r"/>
              <a:t>‹#›</a:t>
            </a:fld>
            <a:endParaRPr lang="zh-TW" altLang="en-US" sz="2100" dirty="0"/>
          </a:p>
        </p:txBody>
      </p:sp>
      <p:sp>
        <p:nvSpPr>
          <p:cNvPr id="6" name="矩形 5"/>
          <p:cNvSpPr/>
          <p:nvPr userDrawn="1"/>
        </p:nvSpPr>
        <p:spPr>
          <a:xfrm>
            <a:off x="5686029" y="5423120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pic>
        <p:nvPicPr>
          <p:cNvPr id="102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97" y="5423119"/>
            <a:ext cx="3835758" cy="84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 userDrawn="1"/>
        </p:nvSpPr>
        <p:spPr>
          <a:xfrm>
            <a:off x="34319" y="45993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313448" y="126309"/>
            <a:ext cx="573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1000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1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0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 userDrawn="1"/>
        </p:nvSpPr>
        <p:spPr>
          <a:xfrm>
            <a:off x="8086725" y="6488668"/>
            <a:ext cx="2200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7C3E4-3B2C-4E5D-92E7-5A890B81157A}" type="slidenum">
              <a:rPr lang="zh-TW" altLang="en-US" sz="2100" smtClean="0"/>
              <a:pPr algn="r"/>
              <a:t>‹#›</a:t>
            </a:fld>
            <a:endParaRPr lang="zh-TW" altLang="en-US" sz="2100" dirty="0"/>
          </a:p>
        </p:txBody>
      </p:sp>
    </p:spTree>
    <p:extLst>
      <p:ext uri="{BB962C8B-B14F-4D97-AF65-F5344CB8AC3E}">
        <p14:creationId xmlns:p14="http://schemas.microsoft.com/office/powerpoint/2010/main" val="313481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086725" y="6488668"/>
            <a:ext cx="2200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7C3E4-3B2C-4E5D-92E7-5A890B81157A}" type="slidenum">
              <a:rPr lang="zh-TW" altLang="en-US" sz="2100" smtClean="0"/>
              <a:pPr algn="r"/>
              <a:t>‹#›</a:t>
            </a:fld>
            <a:endParaRPr lang="zh-TW" altLang="en-US" sz="2100" dirty="0"/>
          </a:p>
        </p:txBody>
      </p:sp>
      <p:sp>
        <p:nvSpPr>
          <p:cNvPr id="6" name="矩形 5"/>
          <p:cNvSpPr/>
          <p:nvPr/>
        </p:nvSpPr>
        <p:spPr>
          <a:xfrm>
            <a:off x="5686029" y="5423121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pic>
        <p:nvPicPr>
          <p:cNvPr id="1027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00" y="5423120"/>
            <a:ext cx="3835758" cy="84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4321" y="45995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100"/>
          </a:p>
        </p:txBody>
      </p:sp>
      <p:sp>
        <p:nvSpPr>
          <p:cNvPr id="7" name="文字方塊 6"/>
          <p:cNvSpPr txBox="1"/>
          <p:nvPr/>
        </p:nvSpPr>
        <p:spPr>
          <a:xfrm>
            <a:off x="313451" y="126310"/>
            <a:ext cx="573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1000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1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686031" y="5423121"/>
            <a:ext cx="4210493" cy="967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pic>
        <p:nvPicPr>
          <p:cNvPr id="102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04" y="5423170"/>
            <a:ext cx="3835758" cy="84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 userDrawn="1"/>
        </p:nvSpPr>
        <p:spPr>
          <a:xfrm>
            <a:off x="34322" y="45996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780" tIns="46891" rIns="93780" bIns="46891" rtlCol="0" anchor="ctr"/>
          <a:lstStyle/>
          <a:p>
            <a:pPr algn="ctr"/>
            <a:endParaRPr lang="zh-TW" altLang="en-US" sz="1600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313448" y="126310"/>
            <a:ext cx="5736036" cy="258910"/>
          </a:xfrm>
          <a:prstGeom prst="rect">
            <a:avLst/>
          </a:prstGeom>
          <a:noFill/>
        </p:spPr>
        <p:txBody>
          <a:bodyPr wrap="square" lIns="93780" tIns="46891" rIns="93780" bIns="46891" rtlCol="0">
            <a:spAutoFit/>
          </a:bodyPr>
          <a:lstStyle/>
          <a:p>
            <a:r>
              <a:rPr lang="en-US" altLang="zh-TW" sz="1067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1067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1067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4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</p:sldLayoutIdLst>
  <p:hf hdr="0" ftr="0" dt="0"/>
  <p:txStyles>
    <p:titleStyle>
      <a:lvl1pPr algn="ctr" defTabSz="468910" rtl="0" eaLnBrk="1" latinLnBrk="0" hangingPunct="1">
        <a:spcBef>
          <a:spcPct val="0"/>
        </a:spcBef>
        <a:buNone/>
        <a:defRPr sz="45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1683" indent="-351683" algn="l" defTabSz="468910" rtl="0" eaLnBrk="1" latinLnBrk="0" hangingPunct="1">
        <a:spcBef>
          <a:spcPct val="20000"/>
        </a:spcBef>
        <a:buFont typeface="Arial"/>
        <a:buChar char="•"/>
        <a:defRPr sz="3289" kern="1200">
          <a:solidFill>
            <a:schemeClr val="tx1"/>
          </a:solidFill>
          <a:latin typeface="+mn-lt"/>
          <a:ea typeface="+mn-ea"/>
          <a:cs typeface="+mn-cs"/>
        </a:defRPr>
      </a:lvl1pPr>
      <a:lvl2pPr marL="761979" indent="-293069" algn="l" defTabSz="46891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2pPr>
      <a:lvl3pPr marL="1172275" indent="-234455" algn="l" defTabSz="468910" rtl="0" eaLnBrk="1" latinLnBrk="0" hangingPunct="1">
        <a:spcBef>
          <a:spcPct val="20000"/>
        </a:spcBef>
        <a:buFont typeface="Arial"/>
        <a:buChar char="•"/>
        <a:defRPr sz="2489" kern="1200">
          <a:solidFill>
            <a:schemeClr val="tx1"/>
          </a:solidFill>
          <a:latin typeface="+mn-lt"/>
          <a:ea typeface="+mn-ea"/>
          <a:cs typeface="+mn-cs"/>
        </a:defRPr>
      </a:lvl3pPr>
      <a:lvl4pPr marL="1641186" indent="-234455" algn="l" defTabSz="468910" rtl="0" eaLnBrk="1" latinLnBrk="0" hangingPunct="1">
        <a:spcBef>
          <a:spcPct val="20000"/>
        </a:spcBef>
        <a:buFont typeface="Arial"/>
        <a:buChar char="–"/>
        <a:defRPr sz="2044" kern="1200">
          <a:solidFill>
            <a:schemeClr val="tx1"/>
          </a:solidFill>
          <a:latin typeface="+mn-lt"/>
          <a:ea typeface="+mn-ea"/>
          <a:cs typeface="+mn-cs"/>
        </a:defRPr>
      </a:lvl4pPr>
      <a:lvl5pPr marL="2110096" indent="-234455" algn="l" defTabSz="468910" rtl="0" eaLnBrk="1" latinLnBrk="0" hangingPunct="1">
        <a:spcBef>
          <a:spcPct val="20000"/>
        </a:spcBef>
        <a:buFont typeface="Arial"/>
        <a:buChar char="»"/>
        <a:defRPr sz="2044" kern="1200">
          <a:solidFill>
            <a:schemeClr val="tx1"/>
          </a:solidFill>
          <a:latin typeface="+mn-lt"/>
          <a:ea typeface="+mn-ea"/>
          <a:cs typeface="+mn-cs"/>
        </a:defRPr>
      </a:lvl5pPr>
      <a:lvl6pPr marL="2579006" indent="-234455" algn="l" defTabSz="468910" rtl="0" eaLnBrk="1" latinLnBrk="0" hangingPunct="1">
        <a:spcBef>
          <a:spcPct val="20000"/>
        </a:spcBef>
        <a:buFont typeface="Arial"/>
        <a:buChar char="•"/>
        <a:defRPr sz="2044" kern="1200">
          <a:solidFill>
            <a:schemeClr val="tx1"/>
          </a:solidFill>
          <a:latin typeface="+mn-lt"/>
          <a:ea typeface="+mn-ea"/>
          <a:cs typeface="+mn-cs"/>
        </a:defRPr>
      </a:lvl6pPr>
      <a:lvl7pPr marL="3047916" indent="-234455" algn="l" defTabSz="468910" rtl="0" eaLnBrk="1" latinLnBrk="0" hangingPunct="1">
        <a:spcBef>
          <a:spcPct val="20000"/>
        </a:spcBef>
        <a:buFont typeface="Arial"/>
        <a:buChar char="•"/>
        <a:defRPr sz="2044" kern="1200">
          <a:solidFill>
            <a:schemeClr val="tx1"/>
          </a:solidFill>
          <a:latin typeface="+mn-lt"/>
          <a:ea typeface="+mn-ea"/>
          <a:cs typeface="+mn-cs"/>
        </a:defRPr>
      </a:lvl7pPr>
      <a:lvl8pPr marL="3516826" indent="-234455" algn="l" defTabSz="468910" rtl="0" eaLnBrk="1" latinLnBrk="0" hangingPunct="1">
        <a:spcBef>
          <a:spcPct val="20000"/>
        </a:spcBef>
        <a:buFont typeface="Arial"/>
        <a:buChar char="•"/>
        <a:defRPr sz="2044" kern="1200">
          <a:solidFill>
            <a:schemeClr val="tx1"/>
          </a:solidFill>
          <a:latin typeface="+mn-lt"/>
          <a:ea typeface="+mn-ea"/>
          <a:cs typeface="+mn-cs"/>
        </a:defRPr>
      </a:lvl8pPr>
      <a:lvl9pPr marL="3985737" indent="-234455" algn="l" defTabSz="468910" rtl="0" eaLnBrk="1" latinLnBrk="0" hangingPunct="1">
        <a:spcBef>
          <a:spcPct val="20000"/>
        </a:spcBef>
        <a:buFont typeface="Arial"/>
        <a:buChar char="•"/>
        <a:defRPr sz="20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6891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68910" algn="l" defTabSz="46891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37821" algn="l" defTabSz="46891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06730" algn="l" defTabSz="46891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75640" algn="l" defTabSz="46891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44551" algn="l" defTabSz="46891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813461" algn="l" defTabSz="46891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82372" algn="l" defTabSz="46891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751282" algn="l" defTabSz="46891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 userDrawn="1"/>
        </p:nvSpPr>
        <p:spPr>
          <a:xfrm>
            <a:off x="8086726" y="6488668"/>
            <a:ext cx="22002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D47C3E4-3B2C-4E5D-92E7-5A890B81157A}" type="slidenum">
              <a:rPr lang="zh-TW" altLang="en-US" sz="1350" smtClean="0"/>
              <a:pPr algn="r"/>
              <a:t>‹#›</a:t>
            </a:fld>
            <a:endParaRPr lang="zh-TW" altLang="en-US" sz="1350" dirty="0"/>
          </a:p>
        </p:txBody>
      </p:sp>
      <p:sp>
        <p:nvSpPr>
          <p:cNvPr id="6" name="矩形 5"/>
          <p:cNvSpPr/>
          <p:nvPr userDrawn="1"/>
        </p:nvSpPr>
        <p:spPr>
          <a:xfrm>
            <a:off x="5686031" y="5423124"/>
            <a:ext cx="4210493" cy="967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1027" name="Picture 3" descr="C:\Users\yellow21433\Desktop\署LOGO\FDA-finout署(部)TAIWAN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97" y="5423119"/>
            <a:ext cx="3835758" cy="84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 userDrawn="1"/>
        </p:nvSpPr>
        <p:spPr>
          <a:xfrm>
            <a:off x="34321" y="45993"/>
            <a:ext cx="4888936" cy="371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313451" y="126310"/>
            <a:ext cx="573603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5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Taiwan Food and Drug Administration  Ministry</a:t>
            </a:r>
            <a:r>
              <a:rPr lang="en-US" altLang="zh-TW" sz="750" b="1" baseline="0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of Health and Welfare</a:t>
            </a:r>
            <a:endParaRPr lang="zh-TW" altLang="en-US" sz="75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5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</p:sldLayoutIdLst>
  <p:hf sldNum="0" hdr="0" ftr="0" dt="0"/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5EBD1-84C6-4443-9443-9AA66244CE85}" type="datetimeFigureOut">
              <a:rPr lang="zh-TW" altLang="en-US" smtClean="0"/>
              <a:t>2023/6/17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9A5BB-11F1-40E1-8020-93559DDAB70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96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da.gov.tw/TC/site.aspx?sid=421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://www.google.com.tw/url?url=http://www.nipic.com/show/3/19/41fc63ff8c955f3f.html&amp;rct=j&amp;frm=1&amp;q=&amp;esrc=s&amp;sa=U&amp;ved=0CBkQwW4wAmoVChMI6rKYs_DBxwIVxLaUCh0sEQCw&amp;usg=AFQjCNFCpgigQkE3R1Or2_1lo82RXGAdtA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4.jp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4.wdp"/><Relationship Id="rId19" Type="http://schemas.openxmlformats.org/officeDocument/2006/relationships/image" Target="../media/image25.jpg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49151" y="1628800"/>
            <a:ext cx="6927759" cy="619056"/>
          </a:xfrm>
        </p:spPr>
        <p:txBody>
          <a:bodyPr>
            <a:noAutofit/>
          </a:bodyPr>
          <a:lstStyle/>
          <a:p>
            <a:r>
              <a:rPr lang="en-US" altLang="zh-TW" sz="3200" b="1" dirty="0"/>
              <a:t/>
            </a:r>
            <a:br>
              <a:rPr lang="en-US" altLang="zh-TW" sz="3200" b="1" dirty="0"/>
            </a:br>
            <a:r>
              <a:rPr lang="zh-TW" altLang="en-US" sz="3200" b="1" dirty="0"/>
              <a:t>醫療器材管理架構及法規</a:t>
            </a:r>
            <a:r>
              <a:rPr lang="en-US" altLang="zh-TW" sz="3200" b="1" dirty="0"/>
              <a:t/>
            </a:r>
            <a:br>
              <a:rPr lang="en-US" altLang="zh-TW" sz="3200" b="1" dirty="0"/>
            </a:br>
            <a:r>
              <a:rPr lang="en-US" altLang="zh-TW" sz="2000" dirty="0"/>
              <a:t>Management and regulation of Medical device in Taiwan</a:t>
            </a:r>
            <a:endParaRPr lang="zh-TW" altLang="en-US" sz="32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2152231" y="3356993"/>
            <a:ext cx="669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醫療器材及化粧品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689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9F72305-8418-489E-91A6-28F897E6DEF8}"/>
              </a:ext>
            </a:extLst>
          </p:cNvPr>
          <p:cNvSpPr/>
          <p:nvPr/>
        </p:nvSpPr>
        <p:spPr>
          <a:xfrm>
            <a:off x="1192643" y="2763260"/>
            <a:ext cx="3651524" cy="3028547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CF92683B-BA10-498B-9ADD-D4B767EF9A7A}"/>
              </a:ext>
            </a:extLst>
          </p:cNvPr>
          <p:cNvSpPr/>
          <p:nvPr/>
        </p:nvSpPr>
        <p:spPr>
          <a:xfrm>
            <a:off x="1270466" y="2399461"/>
            <a:ext cx="3573701" cy="59116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第一等級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登錄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查驗登記</a:t>
            </a:r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xmlns="" id="{0DBA9E96-B0D3-432E-8F7D-6CF862613695}"/>
              </a:ext>
            </a:extLst>
          </p:cNvPr>
          <p:cNvSpPr txBox="1">
            <a:spLocks/>
          </p:cNvSpPr>
          <p:nvPr/>
        </p:nvSpPr>
        <p:spPr>
          <a:xfrm>
            <a:off x="839093" y="255447"/>
            <a:ext cx="8368496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200" b="1" dirty="0">
                <a:solidFill>
                  <a:prstClr val="black"/>
                </a:solidFill>
                <a:latin typeface="新細明體" panose="02020500000000000000" pitchFamily="18" charset="-120"/>
                <a:ea typeface="微軟正黑體"/>
              </a:rPr>
              <a:t>建構多元審查機制，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加速產品上市</a:t>
            </a:r>
            <a:endParaRPr lang="zh-TW" altLang="en-US" sz="3200" b="1" dirty="0">
              <a:solidFill>
                <a:prstClr val="black"/>
              </a:solidFill>
              <a:latin typeface="新細明體" panose="02020500000000000000" pitchFamily="18" charset="-120"/>
              <a:ea typeface="微軟正黑體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6962FFAF-B1E7-4880-888E-62146FF4B4C8}"/>
              </a:ext>
            </a:extLst>
          </p:cNvPr>
          <p:cNvGrpSpPr/>
          <p:nvPr/>
        </p:nvGrpSpPr>
        <p:grpSpPr>
          <a:xfrm>
            <a:off x="615168" y="2155903"/>
            <a:ext cx="965469" cy="952327"/>
            <a:chOff x="865761" y="1293778"/>
            <a:chExt cx="1035995" cy="1021405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xmlns="" id="{A1C9DA9B-A97A-40FB-8245-DE2EBCE2735E}"/>
                </a:ext>
              </a:extLst>
            </p:cNvPr>
            <p:cNvSpPr/>
            <p:nvPr/>
          </p:nvSpPr>
          <p:spPr>
            <a:xfrm>
              <a:off x="936286" y="1351022"/>
              <a:ext cx="894944" cy="846306"/>
            </a:xfrm>
            <a:prstGeom prst="ellipse">
              <a:avLst/>
            </a:prstGeom>
            <a:solidFill>
              <a:srgbClr val="1A9CB2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xmlns="" id="{72A4F6FA-7125-44A9-89A4-8B4FAE572984}"/>
                </a:ext>
              </a:extLst>
            </p:cNvPr>
            <p:cNvSpPr/>
            <p:nvPr/>
          </p:nvSpPr>
          <p:spPr>
            <a:xfrm>
              <a:off x="865761" y="1293778"/>
              <a:ext cx="1035995" cy="1021405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734A6FAC-D031-4862-9057-9337DD1FA6E4}"/>
              </a:ext>
            </a:extLst>
          </p:cNvPr>
          <p:cNvSpPr/>
          <p:nvPr/>
        </p:nvSpPr>
        <p:spPr>
          <a:xfrm>
            <a:off x="1687476" y="3817604"/>
            <a:ext cx="2816743" cy="461665"/>
          </a:xfrm>
          <a:prstGeom prst="rect">
            <a:avLst/>
          </a:prstGeom>
          <a:solidFill>
            <a:srgbClr val="1A9CB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紙本申辦</a:t>
            </a:r>
            <a:endParaRPr kumimoji="1" lang="en-US" altLang="zh-TW" sz="18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81F31115-EC55-4DD4-BECA-BFAA97755F91}"/>
              </a:ext>
            </a:extLst>
          </p:cNvPr>
          <p:cNvSpPr/>
          <p:nvPr/>
        </p:nvSpPr>
        <p:spPr>
          <a:xfrm>
            <a:off x="1687475" y="3150923"/>
            <a:ext cx="281674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線上登錄</a:t>
            </a:r>
            <a:endParaRPr kumimoji="1" lang="en-US" altLang="zh-TW" sz="24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723CA318-A8BD-4CFC-B619-D53D66312494}"/>
              </a:ext>
            </a:extLst>
          </p:cNvPr>
          <p:cNvSpPr/>
          <p:nvPr/>
        </p:nvSpPr>
        <p:spPr>
          <a:xfrm>
            <a:off x="5602628" y="2709522"/>
            <a:ext cx="3651524" cy="308228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47ADA606-9D13-45D7-B928-7E82DC76B0F8}"/>
              </a:ext>
            </a:extLst>
          </p:cNvPr>
          <p:cNvSpPr/>
          <p:nvPr/>
        </p:nvSpPr>
        <p:spPr>
          <a:xfrm>
            <a:off x="5680451" y="2345721"/>
            <a:ext cx="3573701" cy="59116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第二、三等級查驗登記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FDF2A7D1-FF2B-4572-87A7-66F0D9A8C21E}"/>
              </a:ext>
            </a:extLst>
          </p:cNvPr>
          <p:cNvGrpSpPr/>
          <p:nvPr/>
        </p:nvGrpSpPr>
        <p:grpSpPr>
          <a:xfrm>
            <a:off x="5197717" y="2174375"/>
            <a:ext cx="965469" cy="933855"/>
            <a:chOff x="865761" y="1293778"/>
            <a:chExt cx="1035995" cy="1021405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xmlns="" id="{AC1A2495-200C-4A8F-8738-F2439A2FFABC}"/>
                </a:ext>
              </a:extLst>
            </p:cNvPr>
            <p:cNvSpPr/>
            <p:nvPr/>
          </p:nvSpPr>
          <p:spPr>
            <a:xfrm>
              <a:off x="936286" y="1381327"/>
              <a:ext cx="894944" cy="846306"/>
            </a:xfrm>
            <a:prstGeom prst="ellipse">
              <a:avLst/>
            </a:prstGeom>
            <a:solidFill>
              <a:srgbClr val="1A9CB2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xmlns="" id="{F4D2E512-A257-466E-8577-74CAC9FF314F}"/>
                </a:ext>
              </a:extLst>
            </p:cNvPr>
            <p:cNvSpPr/>
            <p:nvPr/>
          </p:nvSpPr>
          <p:spPr>
            <a:xfrm>
              <a:off x="865761" y="1293778"/>
              <a:ext cx="1035995" cy="1021405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85C36A51-0E69-4F42-B9A9-42CF7F0918D5}"/>
              </a:ext>
            </a:extLst>
          </p:cNvPr>
          <p:cNvSpPr/>
          <p:nvPr/>
        </p:nvSpPr>
        <p:spPr>
          <a:xfrm>
            <a:off x="6072094" y="3130192"/>
            <a:ext cx="2816743" cy="461665"/>
          </a:xfrm>
          <a:prstGeom prst="rect">
            <a:avLst/>
          </a:prstGeom>
          <a:solidFill>
            <a:srgbClr val="1A9CB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TW" altLang="en-US" sz="24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標準審查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CC5B44B0-A8C4-4CF5-8C0D-97ED269CE7EE}"/>
              </a:ext>
            </a:extLst>
          </p:cNvPr>
          <p:cNvSpPr/>
          <p:nvPr/>
        </p:nvSpPr>
        <p:spPr>
          <a:xfrm>
            <a:off x="6072094" y="3781048"/>
            <a:ext cx="2816743" cy="461665"/>
          </a:xfrm>
          <a:prstGeom prst="rect">
            <a:avLst/>
          </a:prstGeom>
          <a:solidFill>
            <a:srgbClr val="1A9CB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TW" altLang="en-US" sz="24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簡化審查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77BCCB72-54CD-4184-B9C9-004C47A00292}"/>
              </a:ext>
            </a:extLst>
          </p:cNvPr>
          <p:cNvSpPr/>
          <p:nvPr/>
        </p:nvSpPr>
        <p:spPr>
          <a:xfrm>
            <a:off x="6072094" y="4431904"/>
            <a:ext cx="2816743" cy="461665"/>
          </a:xfrm>
          <a:prstGeom prst="rect">
            <a:avLst/>
          </a:prstGeom>
          <a:solidFill>
            <a:srgbClr val="1A9CB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TW" altLang="en-US" sz="24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優先審查</a:t>
            </a:r>
            <a:endParaRPr lang="en-US" altLang="zh-TW" sz="2400" b="1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4A38FBDD-5E45-4584-B826-5511146E95E4}"/>
              </a:ext>
            </a:extLst>
          </p:cNvPr>
          <p:cNvSpPr/>
          <p:nvPr/>
        </p:nvSpPr>
        <p:spPr>
          <a:xfrm>
            <a:off x="6072094" y="5082760"/>
            <a:ext cx="2816743" cy="461665"/>
          </a:xfrm>
          <a:prstGeom prst="rect">
            <a:avLst/>
          </a:prstGeom>
          <a:solidFill>
            <a:srgbClr val="1A9CB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TW" altLang="en-US" sz="24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彈性效期審查</a:t>
            </a:r>
            <a:endParaRPr lang="en-US" altLang="zh-TW" sz="2400" b="1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形 20" descr="放大鏡">
            <a:extLst>
              <a:ext uri="{FF2B5EF4-FFF2-40B4-BE49-F238E27FC236}">
                <a16:creationId xmlns:a16="http://schemas.microsoft.com/office/drawing/2014/main" xmlns="" id="{7F607DEE-B3EA-4DA7-836B-C93A64B5B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9093" y="2345721"/>
            <a:ext cx="554561" cy="55456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386FD110-64FF-4125-972A-7073BD98AC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3697" y="2323759"/>
            <a:ext cx="606863" cy="606863"/>
          </a:xfrm>
          <a:prstGeom prst="rect">
            <a:avLst/>
          </a:prstGeom>
          <a:ln>
            <a:noFill/>
          </a:ln>
        </p:spPr>
      </p:pic>
      <p:sp>
        <p:nvSpPr>
          <p:cNvPr id="23" name="投影片編號版面配置區 4">
            <a:extLst>
              <a:ext uri="{FF2B5EF4-FFF2-40B4-BE49-F238E27FC236}">
                <a16:creationId xmlns:a16="http://schemas.microsoft.com/office/drawing/2014/main" xmlns="" id="{843DAE5D-8317-434B-BEF2-2DCE6E5A7A6A}"/>
              </a:ext>
            </a:extLst>
          </p:cNvPr>
          <p:cNvSpPr txBox="1">
            <a:spLocks/>
          </p:cNvSpPr>
          <p:nvPr/>
        </p:nvSpPr>
        <p:spPr>
          <a:xfrm>
            <a:off x="7701986" y="6563609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9E27-F052-41FF-A28B-988A94589F81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656565">
                    <a:tint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527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56565">
                  <a:tint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B2CFD872-0D6C-4D03-A484-116A3EC7398D}"/>
              </a:ext>
            </a:extLst>
          </p:cNvPr>
          <p:cNvSpPr/>
          <p:nvPr/>
        </p:nvSpPr>
        <p:spPr>
          <a:xfrm>
            <a:off x="1687476" y="4431669"/>
            <a:ext cx="2816743" cy="461665"/>
          </a:xfrm>
          <a:prstGeom prst="rect">
            <a:avLst/>
          </a:prstGeom>
          <a:solidFill>
            <a:srgbClr val="1A9CB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</a:rPr>
              <a:t>線上申辦</a:t>
            </a:r>
            <a:endParaRPr kumimoji="1" lang="en-US" altLang="zh-TW" sz="1800" b="1" dirty="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05CCB35-4D17-42F3-90C3-3AA86356C208}"/>
              </a:ext>
            </a:extLst>
          </p:cNvPr>
          <p:cNvSpPr/>
          <p:nvPr/>
        </p:nvSpPr>
        <p:spPr>
          <a:xfrm>
            <a:off x="495891" y="1003448"/>
            <a:ext cx="96063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1014319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依據醫療器材管理法第</a:t>
            </a:r>
            <a:r>
              <a:rPr lang="en-US" altLang="zh-TW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13</a:t>
            </a: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條規定：醫療器材業者</a:t>
            </a:r>
            <a:r>
              <a:rPr lang="en-US" altLang="zh-TW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製造業</a:t>
            </a:r>
            <a:r>
              <a:rPr lang="en-US" altLang="zh-TW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販賣業</a:t>
            </a:r>
            <a:r>
              <a:rPr lang="en-US" altLang="zh-TW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，應經直轄市、縣（市）主管機關核准登記，領得</a:t>
            </a:r>
            <a:r>
              <a:rPr lang="zh-TW" altLang="en-US" sz="2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醫療器材商許可執照</a:t>
            </a: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後，始得營業。 </a:t>
            </a:r>
            <a:endParaRPr lang="en-US" altLang="zh-TW" sz="2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861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向下箭號 18">
            <a:extLst>
              <a:ext uri="{FF2B5EF4-FFF2-40B4-BE49-F238E27FC236}">
                <a16:creationId xmlns:a16="http://schemas.microsoft.com/office/drawing/2014/main" xmlns="" id="{4A5A20FD-FDCC-4025-9A3D-8A5E04AD2B38}"/>
              </a:ext>
            </a:extLst>
          </p:cNvPr>
          <p:cNvSpPr/>
          <p:nvPr/>
        </p:nvSpPr>
        <p:spPr bwMode="auto">
          <a:xfrm>
            <a:off x="6230850" y="2874418"/>
            <a:ext cx="109689" cy="355490"/>
          </a:xfrm>
          <a:prstGeom prst="downArrow">
            <a:avLst/>
          </a:prstGeom>
          <a:solidFill>
            <a:srgbClr val="42CA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9644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900" ker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8" name="向下箭號 18">
            <a:extLst>
              <a:ext uri="{FF2B5EF4-FFF2-40B4-BE49-F238E27FC236}">
                <a16:creationId xmlns:a16="http://schemas.microsoft.com/office/drawing/2014/main" xmlns="" id="{38906FFA-5F78-4D51-BB8C-8DC6B7C532C4}"/>
              </a:ext>
            </a:extLst>
          </p:cNvPr>
          <p:cNvSpPr/>
          <p:nvPr/>
        </p:nvSpPr>
        <p:spPr bwMode="auto">
          <a:xfrm>
            <a:off x="4197186" y="2888605"/>
            <a:ext cx="109689" cy="355490"/>
          </a:xfrm>
          <a:prstGeom prst="downArrow">
            <a:avLst/>
          </a:prstGeom>
          <a:solidFill>
            <a:srgbClr val="42CA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9644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900" ker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78592" y="0"/>
            <a:ext cx="8701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642" tIns="54826" rIns="109642" bIns="5482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1096444"/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醫療器材上市前查驗登記 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2403" y="2228088"/>
            <a:ext cx="1884467" cy="646331"/>
          </a:xfrm>
          <a:prstGeom prst="rect">
            <a:avLst/>
          </a:prstGeom>
          <a:solidFill>
            <a:srgbClr val="1A9CB2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800" b="1" dirty="0">
                <a:solidFill>
                  <a:schemeClr val="bg1"/>
                </a:solidFill>
                <a:latin typeface="微軟正黑體"/>
                <a:ea typeface="微軟正黑體"/>
              </a:rPr>
              <a:t>製造廠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800" b="1" dirty="0">
                <a:solidFill>
                  <a:schemeClr val="bg1"/>
                </a:solidFill>
                <a:latin typeface="微軟正黑體"/>
                <a:ea typeface="微軟正黑體"/>
              </a:rPr>
              <a:t>QMS/QSD</a:t>
            </a:r>
            <a:r>
              <a:rPr kumimoji="1" lang="zh-TW" altLang="en-US" sz="1800" b="1" dirty="0">
                <a:solidFill>
                  <a:schemeClr val="bg1"/>
                </a:solidFill>
                <a:latin typeface="微軟正黑體"/>
                <a:ea typeface="微軟正黑體"/>
              </a:rPr>
              <a:t>申請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238803" y="3271931"/>
            <a:ext cx="4013417" cy="1617663"/>
          </a:xfrm>
          <a:prstGeom prst="rect">
            <a:avLst/>
          </a:prstGeom>
          <a:solidFill>
            <a:srgbClr val="9F9F9F"/>
          </a:solidFill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食品藥物管理署</a:t>
            </a:r>
          </a:p>
          <a:p>
            <a:pPr algn="ctr"/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197186" y="5500043"/>
            <a:ext cx="2202336" cy="473743"/>
          </a:xfrm>
          <a:prstGeom prst="rect">
            <a:avLst/>
          </a:prstGeom>
          <a:solidFill>
            <a:srgbClr val="9F9F9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許可證核發</a:t>
            </a:r>
          </a:p>
        </p:txBody>
      </p:sp>
      <p:sp>
        <p:nvSpPr>
          <p:cNvPr id="19" name="向下箭號 18"/>
          <p:cNvSpPr/>
          <p:nvPr/>
        </p:nvSpPr>
        <p:spPr bwMode="auto">
          <a:xfrm>
            <a:off x="5186870" y="5026299"/>
            <a:ext cx="219379" cy="473743"/>
          </a:xfrm>
          <a:prstGeom prst="downArrow">
            <a:avLst/>
          </a:prstGeom>
          <a:solidFill>
            <a:srgbClr val="42CA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109644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900" kern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3414460" y="4000673"/>
            <a:ext cx="1750259" cy="690563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9642" tIns="54826" rIns="109642" bIns="54826" anchor="ctr"/>
          <a:lstStyle/>
          <a:p>
            <a:pPr algn="ctr" defTabSz="1096444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900" b="1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QMS/QSD</a:t>
            </a:r>
          </a:p>
          <a:p>
            <a:pPr algn="ctr" defTabSz="109644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900" b="1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認可登錄審查</a:t>
            </a:r>
          </a:p>
        </p:txBody>
      </p:sp>
      <p:sp>
        <p:nvSpPr>
          <p:cNvPr id="22" name="矩形 21"/>
          <p:cNvSpPr/>
          <p:nvPr/>
        </p:nvSpPr>
        <p:spPr>
          <a:xfrm>
            <a:off x="426027" y="1085087"/>
            <a:ext cx="9518312" cy="7878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09642" tIns="54826" rIns="109642" bIns="54826">
            <a:spAutoFit/>
          </a:bodyPr>
          <a:lstStyle/>
          <a:p>
            <a:pPr marL="342900" indent="-342900" defTabSz="1014319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依據醫療器材管理法第</a:t>
            </a:r>
            <a:r>
              <a:rPr lang="en-US" altLang="zh-TW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25</a:t>
            </a: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條規定：製造、輸入醫療器材，應向中央主管機關</a:t>
            </a:r>
            <a:r>
              <a:rPr lang="zh-TW" altLang="en-US" sz="2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申請查驗登記</a:t>
            </a: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，經核准發給醫療器材</a:t>
            </a:r>
            <a:r>
              <a:rPr lang="zh-TW" altLang="en-US" sz="2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許可證</a:t>
            </a:r>
            <a:r>
              <a:rPr lang="zh-TW" altLang="en-US" sz="2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後，始得為之。</a:t>
            </a:r>
          </a:p>
        </p:txBody>
      </p:sp>
      <p:sp>
        <p:nvSpPr>
          <p:cNvPr id="3" name="箭號: 左-右雙向 2">
            <a:extLst>
              <a:ext uri="{FF2B5EF4-FFF2-40B4-BE49-F238E27FC236}">
                <a16:creationId xmlns:a16="http://schemas.microsoft.com/office/drawing/2014/main" xmlns="" id="{B19FF4BB-2D86-4406-8D19-F3AED32B3E66}"/>
              </a:ext>
            </a:extLst>
          </p:cNvPr>
          <p:cNvSpPr/>
          <p:nvPr/>
        </p:nvSpPr>
        <p:spPr>
          <a:xfrm>
            <a:off x="7304305" y="4202108"/>
            <a:ext cx="652142" cy="216423"/>
          </a:xfrm>
          <a:prstGeom prst="leftRightArrow">
            <a:avLst/>
          </a:prstGeom>
          <a:solidFill>
            <a:srgbClr val="42CA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xmlns="" id="{6388DB84-0969-480F-BCA1-FBA07412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5721" y="3990454"/>
            <a:ext cx="1750259" cy="690563"/>
          </a:xfrm>
          <a:prstGeom prst="rect">
            <a:avLst/>
          </a:prstGeo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9642" tIns="54826" rIns="109642" bIns="54826" anchor="ctr"/>
          <a:lstStyle/>
          <a:p>
            <a:pPr algn="ctr" defTabSz="109644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900" b="1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查驗登記審查</a:t>
            </a: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xmlns="" id="{2B4400E7-000B-4879-9A07-EB3DB784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757" y="3972768"/>
            <a:ext cx="2090124" cy="556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10964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醫療器材諮議會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xmlns="" id="{9684CCFB-C248-429D-8339-8B6984600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6249" y="2228087"/>
            <a:ext cx="1800226" cy="646331"/>
          </a:xfrm>
          <a:prstGeom prst="rect">
            <a:avLst/>
          </a:prstGeom>
          <a:solidFill>
            <a:srgbClr val="1A9CB2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800" b="1" dirty="0">
                <a:solidFill>
                  <a:schemeClr val="bg1"/>
                </a:solidFill>
                <a:latin typeface="微軟正黑體"/>
                <a:ea typeface="微軟正黑體"/>
              </a:rPr>
              <a:t>查驗登記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800" b="1" dirty="0">
                <a:solidFill>
                  <a:schemeClr val="bg1"/>
                </a:solidFill>
                <a:latin typeface="微軟正黑體"/>
                <a:ea typeface="微軟正黑體"/>
              </a:rPr>
              <a:t>申請</a:t>
            </a:r>
          </a:p>
        </p:txBody>
      </p:sp>
      <p:pic>
        <p:nvPicPr>
          <p:cNvPr id="44" name="圖形 43" descr="房屋">
            <a:extLst>
              <a:ext uri="{FF2B5EF4-FFF2-40B4-BE49-F238E27FC236}">
                <a16:creationId xmlns:a16="http://schemas.microsoft.com/office/drawing/2014/main" xmlns="" id="{DB39B063-37F3-49E9-93D9-791E86184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3581" y="2941725"/>
            <a:ext cx="914400" cy="9144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D76A2C2-1777-41AC-953B-2381C8FDA6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11303"/>
          <a:stretch/>
        </p:blipFill>
        <p:spPr>
          <a:xfrm flipH="1">
            <a:off x="8708878" y="2941725"/>
            <a:ext cx="914400" cy="952443"/>
          </a:xfrm>
          <a:prstGeom prst="rect">
            <a:avLst/>
          </a:prstGeom>
        </p:spPr>
      </p:pic>
      <p:sp>
        <p:nvSpPr>
          <p:cNvPr id="20" name="投影片編號版面配置區 4">
            <a:extLst>
              <a:ext uri="{FF2B5EF4-FFF2-40B4-BE49-F238E27FC236}">
                <a16:creationId xmlns:a16="http://schemas.microsoft.com/office/drawing/2014/main" xmlns="" id="{E3F4DF6C-836D-49DB-A843-3EB5E1532935}"/>
              </a:ext>
            </a:extLst>
          </p:cNvPr>
          <p:cNvSpPr txBox="1">
            <a:spLocks/>
          </p:cNvSpPr>
          <p:nvPr/>
        </p:nvSpPr>
        <p:spPr>
          <a:xfrm>
            <a:off x="7848197" y="6505254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11</a:t>
            </a:fld>
            <a:endParaRPr lang="zh-TW" altLang="en-US" sz="1600" dirty="0">
              <a:solidFill>
                <a:srgbClr val="656565">
                  <a:tint val="75000"/>
                </a:srgbClr>
              </a:solidFill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xmlns="" id="{8A217D25-D33B-431F-826C-8B284FB95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1" y="3857382"/>
            <a:ext cx="2482011" cy="10675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109644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9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代施查核機構查核</a:t>
            </a:r>
          </a:p>
          <a:p>
            <a:pPr algn="ctr" defTabSz="109644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工研院量測中心、金屬中心、</a:t>
            </a:r>
          </a:p>
          <a:p>
            <a:pPr algn="ctr" defTabSz="109644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商品檢測驗證中心、塑膠中心</a:t>
            </a:r>
          </a:p>
        </p:txBody>
      </p:sp>
      <p:sp>
        <p:nvSpPr>
          <p:cNvPr id="40" name="箭號: 左-右雙向 39">
            <a:extLst>
              <a:ext uri="{FF2B5EF4-FFF2-40B4-BE49-F238E27FC236}">
                <a16:creationId xmlns:a16="http://schemas.microsoft.com/office/drawing/2014/main" xmlns="" id="{6FBE5009-5B1F-43E1-B0D6-A511C43C79A7}"/>
              </a:ext>
            </a:extLst>
          </p:cNvPr>
          <p:cNvSpPr/>
          <p:nvPr/>
        </p:nvSpPr>
        <p:spPr>
          <a:xfrm>
            <a:off x="2713344" y="4202108"/>
            <a:ext cx="554876" cy="216423"/>
          </a:xfrm>
          <a:prstGeom prst="leftRightArrow">
            <a:avLst/>
          </a:prstGeom>
          <a:solidFill>
            <a:srgbClr val="42CA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8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787DC481-E1B0-4215-988B-10DDE443A184}"/>
              </a:ext>
            </a:extLst>
          </p:cNvPr>
          <p:cNvSpPr txBox="1"/>
          <p:nvPr/>
        </p:nvSpPr>
        <p:spPr>
          <a:xfrm>
            <a:off x="1952617" y="5300501"/>
            <a:ext cx="4140000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C8837065-989A-45B6-8ED9-9BCF30C3E31A}"/>
              </a:ext>
            </a:extLst>
          </p:cNvPr>
          <p:cNvSpPr txBox="1"/>
          <p:nvPr/>
        </p:nvSpPr>
        <p:spPr>
          <a:xfrm>
            <a:off x="6328895" y="3982304"/>
            <a:ext cx="1911826" cy="259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xmlns="" id="{D2785F73-68DA-45AA-A255-6B14B4E8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11" y="249982"/>
            <a:ext cx="9335111" cy="576064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0000"/>
                </a:solidFill>
              </a:rPr>
              <a:t>醫療器材廠品質系統管理</a:t>
            </a:r>
            <a:endParaRPr lang="zh-TW" altLang="en-US" sz="36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629AD02C-BE36-47EF-B1A2-B5A5A8A1ADC7}"/>
              </a:ext>
            </a:extLst>
          </p:cNvPr>
          <p:cNvSpPr/>
          <p:nvPr/>
        </p:nvSpPr>
        <p:spPr>
          <a:xfrm>
            <a:off x="2232957" y="988764"/>
            <a:ext cx="578410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符合醫療器材品質管理系統準則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QMS)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3" name="資料庫圖表 12">
            <a:extLst>
              <a:ext uri="{FF2B5EF4-FFF2-40B4-BE49-F238E27FC236}">
                <a16:creationId xmlns:a16="http://schemas.microsoft.com/office/drawing/2014/main" xmlns="" id="{D072AFCE-30AF-4987-96A6-A5B6E7853A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673759"/>
              </p:ext>
            </p:extLst>
          </p:nvPr>
        </p:nvGraphicFramePr>
        <p:xfrm>
          <a:off x="2744931" y="1683024"/>
          <a:ext cx="4895497" cy="275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AD10F3B4-CC02-4674-ABD2-C4A5D7C91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982" y="2076575"/>
            <a:ext cx="2336382" cy="98589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5D26FF69-E5CF-4B8D-8B82-F1434528D274}"/>
              </a:ext>
            </a:extLst>
          </p:cNvPr>
          <p:cNvSpPr/>
          <p:nvPr/>
        </p:nvSpPr>
        <p:spPr>
          <a:xfrm>
            <a:off x="6530331" y="6101287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</a:t>
            </a:r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製造許可</a:t>
            </a:r>
          </a:p>
        </p:txBody>
      </p:sp>
      <p:sp>
        <p:nvSpPr>
          <p:cNvPr id="16" name="左大括弧 15">
            <a:extLst>
              <a:ext uri="{FF2B5EF4-FFF2-40B4-BE49-F238E27FC236}">
                <a16:creationId xmlns:a16="http://schemas.microsoft.com/office/drawing/2014/main" xmlns="" id="{C6E598A7-3E7E-4AAE-9234-4A76E40EB21A}"/>
              </a:ext>
            </a:extLst>
          </p:cNvPr>
          <p:cNvSpPr/>
          <p:nvPr/>
        </p:nvSpPr>
        <p:spPr>
          <a:xfrm rot="5400000">
            <a:off x="5324043" y="3853378"/>
            <a:ext cx="338598" cy="2472267"/>
          </a:xfrm>
          <a:prstGeom prst="leftBrac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96EF389C-BCD9-47B9-A7C4-C0DCD399F2DA}"/>
              </a:ext>
            </a:extLst>
          </p:cNvPr>
          <p:cNvSpPr/>
          <p:nvPr/>
        </p:nvSpPr>
        <p:spPr>
          <a:xfrm>
            <a:off x="3254313" y="6139024"/>
            <a:ext cx="1569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</a:t>
            </a:r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製造許可</a:t>
            </a:r>
          </a:p>
        </p:txBody>
      </p:sp>
      <p:sp>
        <p:nvSpPr>
          <p:cNvPr id="18" name="矩形: 圓角化單一角落 17">
            <a:extLst>
              <a:ext uri="{FF2B5EF4-FFF2-40B4-BE49-F238E27FC236}">
                <a16:creationId xmlns:a16="http://schemas.microsoft.com/office/drawing/2014/main" xmlns="" id="{34FCEC17-7D8C-49E9-B442-91A09A95BC4E}"/>
              </a:ext>
            </a:extLst>
          </p:cNvPr>
          <p:cNvSpPr/>
          <p:nvPr/>
        </p:nvSpPr>
        <p:spPr>
          <a:xfrm>
            <a:off x="6440656" y="4094762"/>
            <a:ext cx="1659335" cy="783002"/>
          </a:xfrm>
          <a:prstGeom prst="round1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標準模式</a:t>
            </a:r>
          </a:p>
        </p:txBody>
      </p:sp>
      <p:sp>
        <p:nvSpPr>
          <p:cNvPr id="19" name="矩形: 圓角化單一角落 18">
            <a:extLst>
              <a:ext uri="{FF2B5EF4-FFF2-40B4-BE49-F238E27FC236}">
                <a16:creationId xmlns:a16="http://schemas.microsoft.com/office/drawing/2014/main" xmlns="" id="{A0AF884E-3566-497B-9D35-60DDD5174FFC}"/>
              </a:ext>
            </a:extLst>
          </p:cNvPr>
          <p:cNvSpPr/>
          <p:nvPr/>
        </p:nvSpPr>
        <p:spPr>
          <a:xfrm>
            <a:off x="6440655" y="5306933"/>
            <a:ext cx="1659335" cy="783002"/>
          </a:xfrm>
          <a:prstGeom prst="round1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精要模式</a:t>
            </a:r>
            <a:endParaRPr lang="en-US" altLang="zh-TW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(475</a:t>
            </a: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: 圓角化單一角落 19">
            <a:extLst>
              <a:ext uri="{FF2B5EF4-FFF2-40B4-BE49-F238E27FC236}">
                <a16:creationId xmlns:a16="http://schemas.microsoft.com/office/drawing/2014/main" xmlns="" id="{34A77440-270B-4BCC-8441-965D5EFA7C6F}"/>
              </a:ext>
            </a:extLst>
          </p:cNvPr>
          <p:cNvSpPr/>
          <p:nvPr/>
        </p:nvSpPr>
        <p:spPr>
          <a:xfrm>
            <a:off x="1481414" y="4083488"/>
            <a:ext cx="4623784" cy="777076"/>
          </a:xfrm>
          <a:prstGeom prst="round1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精要模式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第一等級</a:t>
            </a:r>
            <a:r>
              <a:rPr lang="en-US" altLang="zh-TW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QMS</a:t>
            </a: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78</a:t>
            </a: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條附表品項之未滅菌者</a:t>
            </a:r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(600</a:t>
            </a: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化單一角落 20">
            <a:extLst>
              <a:ext uri="{FF2B5EF4-FFF2-40B4-BE49-F238E27FC236}">
                <a16:creationId xmlns:a16="http://schemas.microsoft.com/office/drawing/2014/main" xmlns="" id="{7D0C141B-0E82-45DF-8C84-2F0CB25C8CD7}"/>
              </a:ext>
            </a:extLst>
          </p:cNvPr>
          <p:cNvSpPr/>
          <p:nvPr/>
        </p:nvSpPr>
        <p:spPr>
          <a:xfrm>
            <a:off x="2059310" y="5361948"/>
            <a:ext cx="3921195" cy="777076"/>
          </a:xfrm>
          <a:prstGeom prst="round1Rect">
            <a:avLst>
              <a:gd name="adj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110.7.16</a:t>
            </a: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公告免取得製造許可之品項</a:t>
            </a:r>
            <a:endParaRPr lang="en-US" altLang="zh-TW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(125</a:t>
            </a:r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投影片編號版面配置區 4">
            <a:extLst>
              <a:ext uri="{FF2B5EF4-FFF2-40B4-BE49-F238E27FC236}">
                <a16:creationId xmlns:a16="http://schemas.microsoft.com/office/drawing/2014/main" xmlns="" id="{696D4209-422A-4008-8E2F-18DB92B3D25F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12</a:t>
            </a:fld>
            <a:endParaRPr lang="zh-TW" altLang="en-US" sz="1600">
              <a:solidFill>
                <a:srgbClr val="6565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18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DA3C1B92-EBBA-49C5-8A59-B86FCE612B38}"/>
              </a:ext>
            </a:extLst>
          </p:cNvPr>
          <p:cNvSpPr/>
          <p:nvPr/>
        </p:nvSpPr>
        <p:spPr>
          <a:xfrm>
            <a:off x="767911" y="4679322"/>
            <a:ext cx="5265850" cy="19530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0B9A8775-42F5-4F29-9B05-7C2556FB122C}"/>
              </a:ext>
            </a:extLst>
          </p:cNvPr>
          <p:cNvSpPr/>
          <p:nvPr/>
        </p:nvSpPr>
        <p:spPr>
          <a:xfrm>
            <a:off x="1028701" y="240993"/>
            <a:ext cx="8405446" cy="584642"/>
          </a:xfrm>
          <a:prstGeom prst="rect">
            <a:avLst/>
          </a:prstGeom>
        </p:spPr>
        <p:txBody>
          <a:bodyPr wrap="square" lIns="91321" tIns="45654" rIns="91321" bIns="45654">
            <a:spAutoFit/>
          </a:bodyPr>
          <a:lstStyle/>
          <a:p>
            <a:pPr algn="ctr" defTabSz="913212">
              <a:tabLst>
                <a:tab pos="5915025" algn="l"/>
              </a:tabLst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依風險等級建立上市前查驗登記資料要求</a:t>
            </a:r>
          </a:p>
        </p:txBody>
      </p:sp>
      <p:grpSp>
        <p:nvGrpSpPr>
          <p:cNvPr id="32" name="群組 4">
            <a:extLst>
              <a:ext uri="{FF2B5EF4-FFF2-40B4-BE49-F238E27FC236}">
                <a16:creationId xmlns:a16="http://schemas.microsoft.com/office/drawing/2014/main" xmlns="" id="{D24B26AB-8AD2-4035-AB69-322F264406FF}"/>
              </a:ext>
            </a:extLst>
          </p:cNvPr>
          <p:cNvGrpSpPr>
            <a:grpSpLocks/>
          </p:cNvGrpSpPr>
          <p:nvPr/>
        </p:nvGrpSpPr>
        <p:grpSpPr bwMode="auto">
          <a:xfrm>
            <a:off x="463155" y="767389"/>
            <a:ext cx="9572971" cy="1324567"/>
            <a:chOff x="544476" y="882042"/>
            <a:chExt cx="8451850" cy="1097550"/>
          </a:xfrm>
        </p:grpSpPr>
        <p:sp>
          <p:nvSpPr>
            <p:cNvPr id="33" name="AutoShape 19">
              <a:extLst>
                <a:ext uri="{FF2B5EF4-FFF2-40B4-BE49-F238E27FC236}">
                  <a16:creationId xmlns:a16="http://schemas.microsoft.com/office/drawing/2014/main" xmlns="" id="{E0BD5A80-7827-4616-B55E-D5E13F11A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476" y="882042"/>
              <a:ext cx="8451850" cy="1097550"/>
            </a:xfrm>
            <a:prstGeom prst="rightArrow">
              <a:avLst>
                <a:gd name="adj1" fmla="val 33824"/>
                <a:gd name="adj2" fmla="val 93635"/>
              </a:avLst>
            </a:prstGeom>
            <a:gradFill rotWithShape="0">
              <a:gsLst>
                <a:gs pos="0">
                  <a:srgbClr val="FFFF99"/>
                </a:gs>
                <a:gs pos="100000">
                  <a:srgbClr val="FF6600"/>
                </a:gs>
              </a:gsLst>
              <a:lin ang="0" scaled="1"/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defTabSz="913212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zh-TW" altLang="zh-TW" sz="1800" kern="0">
                <a:solidFill>
                  <a:srgbClr val="000000"/>
                </a:solidFill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30">
              <a:extLst>
                <a:ext uri="{FF2B5EF4-FFF2-40B4-BE49-F238E27FC236}">
                  <a16:creationId xmlns:a16="http://schemas.microsoft.com/office/drawing/2014/main" xmlns="" id="{09CB8A0A-4697-4952-9605-62C293B2F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312" y="1247460"/>
              <a:ext cx="774436" cy="306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defTabSz="913212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zh-TW" altLang="en-US" sz="1800" b="1" kern="0" dirty="0">
                  <a:solidFill>
                    <a:srgbClr val="000000"/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低風險</a:t>
              </a:r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xmlns="" id="{0FCBCD99-5A18-42B3-ACD9-DCD1B8072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1716" y="1247460"/>
              <a:ext cx="774436" cy="306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標楷體" pitchFamily="65" charset="-120"/>
                </a:defRPr>
              </a:lvl9pPr>
            </a:lstStyle>
            <a:p>
              <a:pPr defTabSz="913212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zh-TW" altLang="en-US" sz="1800" b="1" kern="0">
                  <a:solidFill>
                    <a:srgbClr val="000000"/>
                  </a:solidFill>
                  <a:ea typeface="微軟正黑體" panose="020B0604030504040204" pitchFamily="34" charset="-120"/>
                  <a:cs typeface="Times New Roman" panose="02020603050405020304" pitchFamily="18" charset="0"/>
                </a:rPr>
                <a:t>高風險</a:t>
              </a:r>
            </a:p>
          </p:txBody>
        </p:sp>
      </p:grpSp>
      <p:sp>
        <p:nvSpPr>
          <p:cNvPr id="36" name="AutoShape 4">
            <a:extLst>
              <a:ext uri="{FF2B5EF4-FFF2-40B4-BE49-F238E27FC236}">
                <a16:creationId xmlns:a16="http://schemas.microsoft.com/office/drawing/2014/main" xmlns="" id="{9E7E6459-28F2-4FB3-B62B-368452B1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00" y="2226060"/>
            <a:ext cx="1243900" cy="903344"/>
          </a:xfrm>
          <a:prstGeom prst="flowChartMultidocumen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  <a:headEnd/>
            <a:tailEnd/>
          </a:ln>
          <a:effectLst/>
        </p:spPr>
        <p:txBody>
          <a:bodyPr wrap="none" anchor="ctr"/>
          <a:lstStyle/>
          <a:p>
            <a:pPr algn="ctr" defTabSz="91321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2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Class 1</a:t>
            </a:r>
          </a:p>
        </p:txBody>
      </p:sp>
      <p:grpSp>
        <p:nvGrpSpPr>
          <p:cNvPr id="37" name="Group 7">
            <a:extLst>
              <a:ext uri="{FF2B5EF4-FFF2-40B4-BE49-F238E27FC236}">
                <a16:creationId xmlns:a16="http://schemas.microsoft.com/office/drawing/2014/main" xmlns="" id="{61DB063A-9669-4F28-9EF2-87FA84BB2FD3}"/>
              </a:ext>
            </a:extLst>
          </p:cNvPr>
          <p:cNvGrpSpPr>
            <a:grpSpLocks/>
          </p:cNvGrpSpPr>
          <p:nvPr/>
        </p:nvGrpSpPr>
        <p:grpSpPr bwMode="auto">
          <a:xfrm>
            <a:off x="3484593" y="2147470"/>
            <a:ext cx="1501775" cy="1143000"/>
            <a:chOff x="1392" y="1349"/>
            <a:chExt cx="871" cy="850"/>
          </a:xfrm>
        </p:grpSpPr>
        <p:sp>
          <p:nvSpPr>
            <p:cNvPr id="38" name="AutoShape 8">
              <a:extLst>
                <a:ext uri="{FF2B5EF4-FFF2-40B4-BE49-F238E27FC236}">
                  <a16:creationId xmlns:a16="http://schemas.microsoft.com/office/drawing/2014/main" xmlns="" id="{04E7C235-86E7-438A-BD7A-53AE47445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3" y="1349"/>
              <a:ext cx="720" cy="672"/>
            </a:xfrm>
            <a:prstGeom prst="flowChartMultidocumen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2857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zh-TW" sz="1800" ker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9" name="AutoShape 9">
              <a:extLst>
                <a:ext uri="{FF2B5EF4-FFF2-40B4-BE49-F238E27FC236}">
                  <a16:creationId xmlns:a16="http://schemas.microsoft.com/office/drawing/2014/main" xmlns="" id="{F738767B-5671-4BB0-AF7F-F492A60F0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527"/>
              <a:ext cx="720" cy="672"/>
            </a:xfrm>
            <a:prstGeom prst="flowChartMultidocumen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2857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algn="ctr" defTabSz="913212" fontAlgn="base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sz="2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Class 2</a:t>
              </a:r>
            </a:p>
          </p:txBody>
        </p:sp>
      </p:grpSp>
      <p:sp>
        <p:nvSpPr>
          <p:cNvPr id="40" name="Text Box 10">
            <a:extLst>
              <a:ext uri="{FF2B5EF4-FFF2-40B4-BE49-F238E27FC236}">
                <a16:creationId xmlns:a16="http://schemas.microsoft.com/office/drawing/2014/main" xmlns="" id="{2D546C05-0125-404C-947E-659E00ED5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211" y="3458443"/>
            <a:ext cx="2698551" cy="9847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defTabSz="1096444" fontAlgn="base">
              <a:spcBef>
                <a:spcPct val="0"/>
              </a:spcBef>
              <a:spcAft>
                <a:spcPct val="0"/>
              </a:spcAft>
              <a:defRPr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zh-TW" altLang="en-US" sz="1600" dirty="0"/>
              <a:t>行政資料</a:t>
            </a:r>
            <a:r>
              <a:rPr lang="en-US" altLang="zh-TW" sz="1600" dirty="0"/>
              <a:t>+</a:t>
            </a:r>
            <a:r>
              <a:rPr lang="zh-TW" altLang="en-US" sz="1600" dirty="0"/>
              <a:t>基本資料</a:t>
            </a:r>
            <a:endParaRPr lang="en-US" altLang="zh-TW" sz="1600" dirty="0"/>
          </a:p>
          <a:p>
            <a:pPr algn="l"/>
            <a:r>
              <a:rPr lang="zh-TW" altLang="en-US" sz="1600" dirty="0"/>
              <a:t>技術資料</a:t>
            </a:r>
            <a:endParaRPr lang="en-US" altLang="zh-TW" sz="1600" dirty="0"/>
          </a:p>
          <a:p>
            <a:pPr algn="l"/>
            <a:r>
              <a:rPr lang="zh-TW" altLang="en-US" sz="1600" dirty="0"/>
              <a:t>臨床證據資料 </a:t>
            </a:r>
            <a:r>
              <a:rPr lang="en-US" altLang="zh-TW" dirty="0">
                <a:solidFill>
                  <a:srgbClr val="0000FF"/>
                </a:solidFill>
              </a:rPr>
              <a:t>(*</a:t>
            </a:r>
            <a:r>
              <a:rPr lang="zh-TW" altLang="en-US" dirty="0">
                <a:solidFill>
                  <a:srgbClr val="0000FF"/>
                </a:solidFill>
              </a:rPr>
              <a:t>具類似品得免</a:t>
            </a:r>
            <a:r>
              <a:rPr lang="en-US" altLang="zh-TW" dirty="0">
                <a:solidFill>
                  <a:srgbClr val="0000FF"/>
                </a:solidFill>
              </a:rPr>
              <a:t>)</a:t>
            </a:r>
            <a:endParaRPr lang="en-US" altLang="zh-TW" sz="1600" dirty="0">
              <a:solidFill>
                <a:srgbClr val="0000FF"/>
              </a:solidFill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xmlns="" id="{934C3C82-9859-436C-A277-F90C6234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572" y="3634974"/>
            <a:ext cx="2563812" cy="11076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defTabSz="1096444" fontAlgn="base">
              <a:spcBef>
                <a:spcPct val="0"/>
              </a:spcBef>
              <a:spcAft>
                <a:spcPct val="0"/>
              </a:spcAft>
              <a:defRPr sz="1600" b="1" ker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dirty="0"/>
              <a:t>行政資料</a:t>
            </a:r>
            <a:r>
              <a:rPr lang="en-US" altLang="zh-TW" dirty="0"/>
              <a:t>+</a:t>
            </a:r>
            <a:r>
              <a:rPr lang="zh-TW" altLang="en-US" dirty="0"/>
              <a:t>基本資料</a:t>
            </a:r>
            <a:endParaRPr lang="en-US" altLang="zh-TW" dirty="0"/>
          </a:p>
          <a:p>
            <a:r>
              <a:rPr lang="zh-TW" altLang="en-US" dirty="0"/>
              <a:t>技術資料</a:t>
            </a:r>
            <a:endParaRPr lang="en-US" altLang="zh-TW" dirty="0"/>
          </a:p>
          <a:p>
            <a:r>
              <a:rPr lang="zh-TW" altLang="en-US" dirty="0"/>
              <a:t>臨床證據資料</a:t>
            </a:r>
          </a:p>
          <a:p>
            <a:r>
              <a:rPr lang="en-US" altLang="zh-TW" sz="1400" dirty="0">
                <a:solidFill>
                  <a:srgbClr val="0000FF"/>
                </a:solidFill>
              </a:rPr>
              <a:t>(*</a:t>
            </a:r>
            <a:r>
              <a:rPr lang="zh-TW" altLang="en-US" sz="1400" dirty="0">
                <a:solidFill>
                  <a:srgbClr val="0000FF"/>
                </a:solidFill>
              </a:rPr>
              <a:t>具類似品得免</a:t>
            </a:r>
            <a:r>
              <a:rPr lang="en-US" altLang="zh-TW" sz="1400" dirty="0">
                <a:solidFill>
                  <a:srgbClr val="0000FF"/>
                </a:solidFill>
              </a:rPr>
              <a:t>)</a:t>
            </a:r>
            <a:r>
              <a:rPr lang="zh-TW" altLang="en-US" sz="1400" dirty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42" name="Group 22">
            <a:extLst>
              <a:ext uri="{FF2B5EF4-FFF2-40B4-BE49-F238E27FC236}">
                <a16:creationId xmlns:a16="http://schemas.microsoft.com/office/drawing/2014/main" xmlns="" id="{1936EA28-DE22-47AF-A22A-B0364A705DCD}"/>
              </a:ext>
            </a:extLst>
          </p:cNvPr>
          <p:cNvGrpSpPr>
            <a:grpSpLocks/>
          </p:cNvGrpSpPr>
          <p:nvPr/>
        </p:nvGrpSpPr>
        <p:grpSpPr bwMode="auto">
          <a:xfrm>
            <a:off x="6409432" y="2126726"/>
            <a:ext cx="1752600" cy="1368425"/>
            <a:chOff x="2343" y="1363"/>
            <a:chExt cx="1017" cy="1017"/>
          </a:xfrm>
        </p:grpSpPr>
        <p:sp>
          <p:nvSpPr>
            <p:cNvPr id="43" name="AutoShape 23">
              <a:extLst>
                <a:ext uri="{FF2B5EF4-FFF2-40B4-BE49-F238E27FC236}">
                  <a16:creationId xmlns:a16="http://schemas.microsoft.com/office/drawing/2014/main" xmlns="" id="{8BDBE6A5-0CC3-4A3B-B93D-C126303C8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63"/>
              <a:ext cx="720" cy="672"/>
            </a:xfrm>
            <a:prstGeom prst="flowChartMultidocumen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zh-TW" sz="1800" ker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44" name="AutoShape 24">
              <a:extLst>
                <a:ext uri="{FF2B5EF4-FFF2-40B4-BE49-F238E27FC236}">
                  <a16:creationId xmlns:a16="http://schemas.microsoft.com/office/drawing/2014/main" xmlns="" id="{05BDABC5-732D-414A-AF76-12A1A4146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9" y="1541"/>
              <a:ext cx="720" cy="671"/>
            </a:xfrm>
            <a:prstGeom prst="flowChartMultidocumen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zh-TW" sz="1800" ker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45" name="AutoShape 25">
              <a:extLst>
                <a:ext uri="{FF2B5EF4-FFF2-40B4-BE49-F238E27FC236}">
                  <a16:creationId xmlns:a16="http://schemas.microsoft.com/office/drawing/2014/main" xmlns="" id="{AF43E89F-C34C-4C0D-ABE3-C24725BE5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3" y="1708"/>
              <a:ext cx="720" cy="672"/>
            </a:xfrm>
            <a:prstGeom prst="flowChartMultidocument">
              <a:avLst/>
            </a:prstGeom>
            <a:solidFill>
              <a:srgbClr val="F79646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/>
            <a:lstStyle/>
            <a:p>
              <a:pPr algn="ctr" defTabSz="91321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zh-TW" sz="2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Class 3</a:t>
              </a:r>
            </a:p>
          </p:txBody>
        </p:sp>
      </p:grpSp>
      <p:sp>
        <p:nvSpPr>
          <p:cNvPr id="46" name="Rectangle 44">
            <a:extLst>
              <a:ext uri="{FF2B5EF4-FFF2-40B4-BE49-F238E27FC236}">
                <a16:creationId xmlns:a16="http://schemas.microsoft.com/office/drawing/2014/main" xmlns="" id="{F90C9DAE-A6D9-4429-A477-88C0B53B6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4915" y="5038169"/>
            <a:ext cx="3278685" cy="61144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6480" tIns="76480" rIns="76480" bIns="76480" spcCol="1270" anchor="ctr"/>
          <a:lstStyle/>
          <a:p>
            <a:pPr marL="179150" indent="-179150" defTabSz="887814" fontAlgn="base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zh-TW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學術理論依據與有關研究報告及資料</a:t>
            </a:r>
          </a:p>
          <a:p>
            <a:pPr marL="179150" indent="-179150" defTabSz="887814" fontAlgn="base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1" lang="zh-TW" altLang="en-US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臨床試驗或臨床評估報告</a:t>
            </a:r>
            <a:r>
              <a:rPr kumimoji="1" lang="zh-TW" altLang="en-US" sz="1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 </a:t>
            </a:r>
            <a:endParaRPr kumimoji="1" lang="en-US" altLang="zh-TW" sz="1400" b="1" kern="0" dirty="0">
              <a:solidFill>
                <a:prstClr val="black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7" name="Text Box 27">
            <a:extLst>
              <a:ext uri="{FF2B5EF4-FFF2-40B4-BE49-F238E27FC236}">
                <a16:creationId xmlns:a16="http://schemas.microsoft.com/office/drawing/2014/main" xmlns="" id="{635D4766-AC1D-4D44-8FE3-E92EAFD28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11" y="1784003"/>
            <a:ext cx="1248820" cy="36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1" tIns="45654" rIns="91321" bIns="456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1321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QMS/QSD</a:t>
            </a:r>
          </a:p>
        </p:txBody>
      </p:sp>
      <p:graphicFrame>
        <p:nvGraphicFramePr>
          <p:cNvPr id="48" name="表格 8">
            <a:extLst>
              <a:ext uri="{FF2B5EF4-FFF2-40B4-BE49-F238E27FC236}">
                <a16:creationId xmlns:a16="http://schemas.microsoft.com/office/drawing/2014/main" xmlns="" id="{12D9C208-5219-4F62-84B0-0D387C499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56464"/>
              </p:ext>
            </p:extLst>
          </p:nvPr>
        </p:nvGraphicFramePr>
        <p:xfrm>
          <a:off x="814560" y="4713407"/>
          <a:ext cx="5177684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1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34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7995">
                  <a:extLst>
                    <a:ext uri="{9D8B030D-6E8A-4147-A177-3AD203B41FA5}">
                      <a16:colId xmlns:a16="http://schemas.microsoft.com/office/drawing/2014/main" xmlns="" val="3407591234"/>
                    </a:ext>
                  </a:extLst>
                </a:gridCol>
                <a:gridCol w="11070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3042">
                <a:tc gridSpan="4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3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行政資料：</a:t>
                      </a:r>
                      <a:r>
                        <a:rPr lang="zh-TW" altLang="en-US"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醫材商許可執照、製售證明、原廠授權書等</a:t>
                      </a: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8610211"/>
                  </a:ext>
                </a:extLst>
              </a:tr>
              <a:tr h="153042">
                <a:tc gridSpan="4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3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基本資料</a:t>
                      </a:r>
                      <a:r>
                        <a:rPr lang="zh-TW" altLang="en-US"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TW"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TW" altLang="en-US"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產品結構、材料、規格、性能、用途、圖樣等</a:t>
                      </a: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755">
                <a:tc gridSpan="4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3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技術資料</a:t>
                      </a:r>
                      <a:r>
                        <a:rPr lang="zh-TW" altLang="en-US"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zh-TW" altLang="en-US" sz="1300" b="1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確保產品宣稱效能、結構、材質、設計及品質所進行之安全性 及功能性檢測等資料</a:t>
                      </a: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9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lang="zh-TW" altLang="en-US"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物理試驗 </a:t>
                      </a: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kumimoji="1" lang="zh-TW" altLang="en-US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電性安全試驗 </a:t>
                      </a:r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lang="zh-TW" altLang="en-US"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電磁相容性</a:t>
                      </a:r>
                      <a:r>
                        <a:rPr kumimoji="1" lang="zh-TW" altLang="en-US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試驗</a:t>
                      </a:r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65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kumimoji="1" lang="zh-TW" altLang="en-US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功能性試驗</a:t>
                      </a:r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9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kumimoji="1" lang="zh-TW" altLang="en-US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化學試驗 </a:t>
                      </a:r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65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kumimoji="1" lang="zh-TW" altLang="en-US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輻射防護安全試驗</a:t>
                      </a:r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65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lang="zh-TW" altLang="en-US"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軟體確效</a:t>
                      </a: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498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kumimoji="1" lang="zh-TW" altLang="en-US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滅菌試驗 </a:t>
                      </a:r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kumimoji="1" lang="zh-TW" altLang="en-US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生物相容性試驗 </a:t>
                      </a:r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--</a:t>
                      </a:r>
                      <a:r>
                        <a:rPr kumimoji="1" lang="zh-TW" altLang="en-US" sz="1200" b="0" kern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安定性試驗</a:t>
                      </a:r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81280" marR="81280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9" name="Text Box 27">
            <a:extLst>
              <a:ext uri="{FF2B5EF4-FFF2-40B4-BE49-F238E27FC236}">
                <a16:creationId xmlns:a16="http://schemas.microsoft.com/office/drawing/2014/main" xmlns="" id="{F269ECCB-7343-4586-BF9A-9BD0E04A1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541" y="1744869"/>
            <a:ext cx="1248820" cy="36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1" tIns="45654" rIns="91321" bIns="456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1321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QMS/QSD</a:t>
            </a:r>
          </a:p>
        </p:txBody>
      </p:sp>
      <p:sp>
        <p:nvSpPr>
          <p:cNvPr id="50" name="Text Box 27">
            <a:extLst>
              <a:ext uri="{FF2B5EF4-FFF2-40B4-BE49-F238E27FC236}">
                <a16:creationId xmlns:a16="http://schemas.microsoft.com/office/drawing/2014/main" xmlns="" id="{DF8C60C8-DFA9-40BA-B2B2-247E1EB86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153" y="1724311"/>
            <a:ext cx="1248820" cy="36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1" tIns="45654" rIns="91321" bIns="456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defTabSz="91321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1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QMS/QSD</a:t>
            </a:r>
          </a:p>
        </p:txBody>
      </p:sp>
      <p:sp>
        <p:nvSpPr>
          <p:cNvPr id="51" name="Text Box 17">
            <a:extLst>
              <a:ext uri="{FF2B5EF4-FFF2-40B4-BE49-F238E27FC236}">
                <a16:creationId xmlns:a16="http://schemas.microsoft.com/office/drawing/2014/main" xmlns="" id="{28CDE1B0-52E3-4F68-BB4A-82A7EDE97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53" y="3275152"/>
            <a:ext cx="2123516" cy="593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defTabSz="1096444" fontAlgn="base">
              <a:spcBef>
                <a:spcPct val="0"/>
              </a:spcBef>
              <a:spcAft>
                <a:spcPct val="0"/>
              </a:spcAft>
              <a:defRPr sz="1900" b="1" kern="0">
                <a:solidFill>
                  <a:prstClr val="black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TW" altLang="en-US" sz="1600"/>
              <a:t>行政資料</a:t>
            </a:r>
            <a:r>
              <a:rPr lang="en-US" altLang="zh-TW" sz="1600" dirty="0"/>
              <a:t>+</a:t>
            </a:r>
            <a:r>
              <a:rPr lang="zh-TW" altLang="en-US" sz="1600"/>
              <a:t>基本資料</a:t>
            </a:r>
            <a:endParaRPr lang="en-US" altLang="zh-TW" sz="1600" dirty="0"/>
          </a:p>
          <a:p>
            <a:r>
              <a:rPr lang="zh-TW" altLang="en-US" sz="1600"/>
              <a:t>技術資料</a:t>
            </a:r>
            <a:r>
              <a:rPr lang="en-US" altLang="zh-TW" sz="1600" dirty="0"/>
              <a:t>(</a:t>
            </a:r>
            <a:r>
              <a:rPr lang="zh-TW" altLang="en-US" sz="1600" dirty="0"/>
              <a:t>少數</a:t>
            </a:r>
            <a:r>
              <a:rPr lang="zh-TW" altLang="en-US" sz="1600"/>
              <a:t>品項</a:t>
            </a:r>
            <a:r>
              <a:rPr lang="en-US" altLang="zh-TW" sz="1600" dirty="0"/>
              <a:t>)</a:t>
            </a:r>
          </a:p>
        </p:txBody>
      </p: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xmlns="" id="{4C5659F0-1D88-4807-A8C3-2AE3A92366B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690176" y="4515779"/>
            <a:ext cx="683493" cy="260219"/>
          </a:xfrm>
          <a:prstGeom prst="bentConnector3">
            <a:avLst>
              <a:gd name="adj1" fmla="val 135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接點: 肘形 52">
            <a:extLst>
              <a:ext uri="{FF2B5EF4-FFF2-40B4-BE49-F238E27FC236}">
                <a16:creationId xmlns:a16="http://schemas.microsoft.com/office/drawing/2014/main" xmlns="" id="{91D39235-F68A-4544-9A94-5F45CEE96D6B}"/>
              </a:ext>
            </a:extLst>
          </p:cNvPr>
          <p:cNvCxnSpPr>
            <a:cxnSpLocks/>
          </p:cNvCxnSpPr>
          <p:nvPr/>
        </p:nvCxnSpPr>
        <p:spPr>
          <a:xfrm rot="5400000">
            <a:off x="2814894" y="4173259"/>
            <a:ext cx="665015" cy="171534"/>
          </a:xfrm>
          <a:prstGeom prst="bentConnector3">
            <a:avLst>
              <a:gd name="adj1" fmla="val 138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接點: 肘形 53">
            <a:extLst>
              <a:ext uri="{FF2B5EF4-FFF2-40B4-BE49-F238E27FC236}">
                <a16:creationId xmlns:a16="http://schemas.microsoft.com/office/drawing/2014/main" xmlns="" id="{8D420CD7-8B3D-41CE-9D61-8629A065B46C}"/>
              </a:ext>
            </a:extLst>
          </p:cNvPr>
          <p:cNvCxnSpPr>
            <a:cxnSpLocks/>
          </p:cNvCxnSpPr>
          <p:nvPr/>
        </p:nvCxnSpPr>
        <p:spPr>
          <a:xfrm rot="5400000">
            <a:off x="2489495" y="3845431"/>
            <a:ext cx="1017134" cy="470212"/>
          </a:xfrm>
          <a:prstGeom prst="bentConnector3">
            <a:avLst>
              <a:gd name="adj1" fmla="val 5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xmlns="" id="{FD68AB2A-1628-4DBE-A7BE-0774F9EBA9D5}"/>
              </a:ext>
            </a:extLst>
          </p:cNvPr>
          <p:cNvSpPr txBox="1"/>
          <p:nvPr/>
        </p:nvSpPr>
        <p:spPr>
          <a:xfrm>
            <a:off x="6374095" y="5761112"/>
            <a:ext cx="305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QMS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Quality management system</a:t>
            </a:r>
          </a:p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QSD</a:t>
            </a:r>
            <a:r>
              <a:rPr lang="en-US" altLang="zh-TW" sz="1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Quality System Documentation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投影片編號版面配置區 4">
            <a:extLst>
              <a:ext uri="{FF2B5EF4-FFF2-40B4-BE49-F238E27FC236}">
                <a16:creationId xmlns:a16="http://schemas.microsoft.com/office/drawing/2014/main" xmlns="" id="{73CC160E-35CD-4C4A-B4EC-76C6B503985C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13</a:t>
            </a:fld>
            <a:endParaRPr lang="zh-TW" altLang="en-US" sz="1600">
              <a:solidFill>
                <a:srgbClr val="6565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95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xmlns="" id="{8FB2CCE7-2685-417C-AF6F-FB939EF270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210" y="1084263"/>
            <a:ext cx="8297876" cy="444500"/>
          </a:xfrm>
        </p:spPr>
        <p:txBody>
          <a:bodyPr>
            <a:normAutofit lnSpcReduction="10000"/>
          </a:bodyPr>
          <a:lstStyle/>
          <a:p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</a:rPr>
              <a:t>優先審查</a:t>
            </a:r>
            <a:r>
              <a:rPr lang="zh-TW" altLang="en-US" sz="2400" dirty="0">
                <a:solidFill>
                  <a:schemeClr val="accent1"/>
                </a:solidFill>
              </a:rPr>
              <a:t> </a:t>
            </a:r>
            <a:endParaRPr lang="en-US" altLang="zh-TW" sz="2400" dirty="0">
              <a:solidFill>
                <a:schemeClr val="accent1"/>
              </a:solidFill>
            </a:endParaRPr>
          </a:p>
        </p:txBody>
      </p:sp>
      <p:sp>
        <p:nvSpPr>
          <p:cNvPr id="6" name="文字版面配置區 3">
            <a:extLst>
              <a:ext uri="{FF2B5EF4-FFF2-40B4-BE49-F238E27FC236}">
                <a16:creationId xmlns:a16="http://schemas.microsoft.com/office/drawing/2014/main" xmlns="" id="{09808071-65B8-4362-A2A9-03ED7F0BCF90}"/>
              </a:ext>
            </a:extLst>
          </p:cNvPr>
          <p:cNvSpPr txBox="1">
            <a:spLocks/>
          </p:cNvSpPr>
          <p:nvPr/>
        </p:nvSpPr>
        <p:spPr>
          <a:xfrm>
            <a:off x="736846" y="1655736"/>
            <a:ext cx="9130943" cy="26900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395638" indent="-395638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216" indent="-329698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879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6311" indent="-263759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3828" indent="-263759" algn="l" defTabSz="52751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1345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86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56380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83898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indent="-449263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用於預防、診斷或治療</a:t>
            </a:r>
            <a:r>
              <a:rPr lang="zh-TW" altLang="en-US" sz="2200" b="1" dirty="0">
                <a:solidFill>
                  <a:srgbClr val="FF33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危及生命或嚴重失能之疾病</a:t>
            </a:r>
            <a:r>
              <a:rPr lang="zh-TW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，且國內尚無適當藥品、醫療器材或合適替代療法。</a:t>
            </a:r>
          </a:p>
          <a:p>
            <a:pPr marL="538163" indent="-449263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用於預防、診斷或治療</a:t>
            </a:r>
            <a:r>
              <a:rPr lang="zh-TW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罕見疾病</a:t>
            </a:r>
            <a:r>
              <a:rPr lang="zh-TW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防治及藥物法第三條第一項所定之罕見疾病。</a:t>
            </a:r>
          </a:p>
          <a:p>
            <a:pPr marL="538163" indent="-449263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經中央主管機關或其他機關</a:t>
            </a:r>
            <a:r>
              <a:rPr lang="zh-TW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依政策優先輔導、補助研發</a:t>
            </a:r>
            <a:r>
              <a:rPr lang="zh-TW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，且已於或將於國內進行臨床試驗驗證其安全及效能，或</a:t>
            </a:r>
            <a:r>
              <a:rPr lang="zh-TW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具國內公共衛生或醫療迫切需求</a:t>
            </a:r>
            <a:r>
              <a:rPr lang="zh-TW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5AACD22-9C0E-4009-895A-D349524C7ACD}"/>
              </a:ext>
            </a:extLst>
          </p:cNvPr>
          <p:cNvSpPr/>
          <p:nvPr/>
        </p:nvSpPr>
        <p:spPr>
          <a:xfrm>
            <a:off x="1672597" y="313171"/>
            <a:ext cx="6750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第二、三等級醫療器材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優先審查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機制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FE1195B-8547-44EA-BC26-A2D537B22A8A}"/>
              </a:ext>
            </a:extLst>
          </p:cNvPr>
          <p:cNvSpPr/>
          <p:nvPr/>
        </p:nvSpPr>
        <p:spPr>
          <a:xfrm>
            <a:off x="736846" y="1139167"/>
            <a:ext cx="9130944" cy="461665"/>
          </a:xfrm>
          <a:prstGeom prst="rect">
            <a:avLst/>
          </a:prstGeom>
          <a:solidFill>
            <a:srgbClr val="1A9CB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/>
            <a:r>
              <a:rPr lang="zh-TW" altLang="en-US" sz="24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適用範圍</a:t>
            </a:r>
            <a:r>
              <a:rPr lang="en-US" altLang="zh-TW" sz="20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符合下列情形之一者</a:t>
            </a:r>
            <a:r>
              <a:rPr lang="en-US" altLang="zh-TW" sz="20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sz="2400" b="1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0C7E901C-5408-4870-A524-0AF7F27BB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79" y="4950737"/>
            <a:ext cx="1594071" cy="103768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0" name="文字版面配置區 3">
            <a:extLst>
              <a:ext uri="{FF2B5EF4-FFF2-40B4-BE49-F238E27FC236}">
                <a16:creationId xmlns:a16="http://schemas.microsoft.com/office/drawing/2014/main" xmlns="" id="{8A3C3EBD-EC43-40FF-828B-230BE1B3C9C7}"/>
              </a:ext>
            </a:extLst>
          </p:cNvPr>
          <p:cNvSpPr txBox="1">
            <a:spLocks/>
          </p:cNvSpPr>
          <p:nvPr/>
        </p:nvSpPr>
        <p:spPr>
          <a:xfrm>
            <a:off x="2344050" y="4950737"/>
            <a:ext cx="4325691" cy="10376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395638" indent="-395638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216" indent="-329698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879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6311" indent="-263759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3828" indent="-263759" algn="l" defTabSz="52751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1345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86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56380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83898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建議可</a:t>
            </a:r>
            <a:r>
              <a:rPr lang="zh-TW" alt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先</a:t>
            </a:r>
            <a:r>
              <a:rPr lang="zh-TW" altLang="zh-TW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向本署</a:t>
            </a:r>
            <a:r>
              <a:rPr lang="zh-TW" altLang="en-US" sz="2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函詢</a:t>
            </a:r>
            <a:r>
              <a:rPr lang="zh-TW" alt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是否適用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如取得核准函，請於查驗登記時檢附，以利加速辦理審查</a:t>
            </a:r>
            <a:r>
              <a:rPr lang="zh-TW" altLang="zh-TW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投影片編號版面配置區 4">
            <a:extLst>
              <a:ext uri="{FF2B5EF4-FFF2-40B4-BE49-F238E27FC236}">
                <a16:creationId xmlns:a16="http://schemas.microsoft.com/office/drawing/2014/main" xmlns="" id="{23370EBF-153F-477E-B022-55AB6388BCA8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14</a:t>
            </a:fld>
            <a:endParaRPr lang="zh-TW" altLang="en-US" sz="1600">
              <a:solidFill>
                <a:srgbClr val="656565">
                  <a:tint val="75000"/>
                </a:srgbClr>
              </a:solidFill>
            </a:endParaRPr>
          </a:p>
        </p:txBody>
      </p:sp>
      <p:pic>
        <p:nvPicPr>
          <p:cNvPr id="2050" name="Picture 2" descr="The Official Website of The Borough of Roselle, NJ - News">
            <a:extLst>
              <a:ext uri="{FF2B5EF4-FFF2-40B4-BE49-F238E27FC236}">
                <a16:creationId xmlns:a16="http://schemas.microsoft.com/office/drawing/2014/main" xmlns="" id="{6B0E4C7C-DC77-4465-97AF-0DF9E6B8D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812" y="4435631"/>
            <a:ext cx="1589158" cy="15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ronavirus Testing | City Of Wolverhampton Council">
            <a:extLst>
              <a:ext uri="{FF2B5EF4-FFF2-40B4-BE49-F238E27FC236}">
                <a16:creationId xmlns:a16="http://schemas.microsoft.com/office/drawing/2014/main" xmlns="" id="{14C351BF-8C57-4A2A-B3C4-99597454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98" y="4898876"/>
            <a:ext cx="1448632" cy="10864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703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醫療器材管理架構與法規</a:t>
            </a:r>
            <a:endParaRPr lang="en-US" altLang="zh-TW" b="1" dirty="0"/>
          </a:p>
          <a:p>
            <a:endParaRPr lang="zh-TW" altLang="en-US" dirty="0"/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1543100" y="1700808"/>
          <a:ext cx="698477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>
          <a:xfrm>
            <a:off x="710674" y="318230"/>
            <a:ext cx="8856984" cy="576062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sz="3200" b="1" dirty="0">
                <a:solidFill>
                  <a:schemeClr val="tx1">
                    <a:lumMod val="50000"/>
                  </a:schemeClr>
                </a:solidFill>
              </a:rPr>
              <a:t>大綱</a:t>
            </a:r>
            <a:endParaRPr lang="zh-TW" altLang="zh-TW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DF4E3A3D-1AFC-4C49-AF4B-1B8BAFDC63A1}"/>
              </a:ext>
            </a:extLst>
          </p:cNvPr>
          <p:cNvSpPr txBox="1"/>
          <p:nvPr/>
        </p:nvSpPr>
        <p:spPr>
          <a:xfrm>
            <a:off x="571500" y="6611780"/>
            <a:ext cx="62793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00FF"/>
                </a:solidFill>
                <a:latin typeface="Verdana" panose="020B0604030504040204" pitchFamily="34" charset="0"/>
              </a:rPr>
              <a:t>“Smart Healthcare – From Bench to Market” </a:t>
            </a:r>
            <a:r>
              <a:rPr lang="zh-TW" altLang="en-US" sz="1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第十一屆生醫工程應用研討會</a:t>
            </a:r>
            <a:endParaRPr lang="zh-TW" alt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15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477391" y="183169"/>
            <a:ext cx="9335111" cy="5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05503" tIns="52752" rIns="105503" bIns="52752">
            <a:noAutofit/>
          </a:bodyPr>
          <a:lstStyle>
            <a:lvl1pPr algn="ctr" defTabSz="527517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sz="3600" b="1" cap="small" dirty="0">
                <a:solidFill>
                  <a:srgbClr val="000000"/>
                </a:solidFill>
                <a:cs typeface="Arial" charset="0"/>
              </a:rPr>
              <a:t>醫療器材全生命週期管理</a:t>
            </a:r>
          </a:p>
        </p:txBody>
      </p:sp>
      <p:sp>
        <p:nvSpPr>
          <p:cNvPr id="57" name="向右箭號 21">
            <a:extLst>
              <a:ext uri="{FF2B5EF4-FFF2-40B4-BE49-F238E27FC236}">
                <a16:creationId xmlns:a16="http://schemas.microsoft.com/office/drawing/2014/main" xmlns="" id="{6ABDAA2B-80D8-4B3E-BD62-568A76F0FD36}"/>
              </a:ext>
            </a:extLst>
          </p:cNvPr>
          <p:cNvSpPr/>
          <p:nvPr/>
        </p:nvSpPr>
        <p:spPr>
          <a:xfrm>
            <a:off x="172177" y="761821"/>
            <a:ext cx="9813746" cy="1083691"/>
          </a:xfrm>
          <a:prstGeom prst="rightArrow">
            <a:avLst>
              <a:gd name="adj1" fmla="val 87038"/>
              <a:gd name="adj2" fmla="val 39109"/>
            </a:avLst>
          </a:prstGeom>
          <a:gradFill flip="none" rotWithShape="1">
            <a:gsLst>
              <a:gs pos="71000">
                <a:sysClr val="window" lastClr="FFFFFF"/>
              </a:gs>
              <a:gs pos="15000">
                <a:srgbClr val="60B5CC"/>
              </a:gs>
            </a:gsLst>
            <a:lin ang="135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zh-TW" altLang="en-US" sz="1800" ker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Text Box 3">
            <a:extLst>
              <a:ext uri="{FF2B5EF4-FFF2-40B4-BE49-F238E27FC236}">
                <a16:creationId xmlns:a16="http://schemas.microsoft.com/office/drawing/2014/main" xmlns="" id="{AC3893F3-22AD-4158-90E1-6734AC598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79" y="4288509"/>
            <a:ext cx="6613457" cy="369332"/>
          </a:xfrm>
          <a:prstGeom prst="rect">
            <a:avLst/>
          </a:prstGeom>
          <a:gradFill flip="none" rotWithShape="1">
            <a:gsLst>
              <a:gs pos="98667">
                <a:schemeClr val="accent1">
                  <a:lumMod val="60000"/>
                  <a:lumOff val="4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70000">
                <a:schemeClr val="bg1"/>
              </a:gs>
              <a:gs pos="32000">
                <a:schemeClr val="bg1"/>
              </a:gs>
            </a:gsLst>
            <a:lin ang="16200000" scaled="1"/>
            <a:tileRect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914400" eaLnBrk="1" hangingPunct="1">
              <a:defRPr/>
            </a:pP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r>
              <a:rPr lang="en-US" altLang="zh-TW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專案諮詢輔導</a:t>
            </a:r>
            <a:endParaRPr lang="en-US" altLang="zh-TW" sz="1800" kern="0" dirty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Rectangle 18">
            <a:extLst>
              <a:ext uri="{FF2B5EF4-FFF2-40B4-BE49-F238E27FC236}">
                <a16:creationId xmlns:a16="http://schemas.microsoft.com/office/drawing/2014/main" xmlns="" id="{124432AE-C3EA-44A2-A78C-EEEBA4D4A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82" y="3369453"/>
            <a:ext cx="19327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kumimoji="1" lang="zh-TW" altLang="en-US" sz="2000" b="1" dirty="0">
                <a:solidFill>
                  <a:srgbClr val="0099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生產源頭管理</a:t>
            </a:r>
          </a:p>
        </p:txBody>
      </p:sp>
      <p:sp>
        <p:nvSpPr>
          <p:cNvPr id="63" name="Text Box 19">
            <a:extLst>
              <a:ext uri="{FF2B5EF4-FFF2-40B4-BE49-F238E27FC236}">
                <a16:creationId xmlns:a16="http://schemas.microsoft.com/office/drawing/2014/main" xmlns="" id="{DF33EEE1-8985-4DEF-B8AD-2E2A8D188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35" y="1797762"/>
            <a:ext cx="1348623" cy="646331"/>
          </a:xfrm>
          <a:prstGeom prst="rect">
            <a:avLst/>
          </a:prstGeom>
          <a:gradFill flip="none" rotWithShape="1">
            <a:gsLst>
              <a:gs pos="98667">
                <a:schemeClr val="accent1">
                  <a:lumMod val="60000"/>
                  <a:lumOff val="4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70000">
                <a:schemeClr val="bg1"/>
              </a:gs>
              <a:gs pos="32000">
                <a:schemeClr val="bg1"/>
              </a:gs>
            </a:gsLst>
            <a:lin ang="16200000" scaled="1"/>
            <a:tileRect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914400" eaLnBrk="1" hangingPunct="1">
              <a:defRPr/>
            </a:pP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屬性管理</a:t>
            </a:r>
            <a:endParaRPr lang="en-US" altLang="zh-TW" sz="1800" kern="0" dirty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 eaLnBrk="1" hangingPunct="1">
              <a:defRPr/>
            </a:pP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判定</a:t>
            </a:r>
            <a:endParaRPr lang="en-US" altLang="zh-TW" sz="1800" kern="0" dirty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Text Box 20">
            <a:extLst>
              <a:ext uri="{FF2B5EF4-FFF2-40B4-BE49-F238E27FC236}">
                <a16:creationId xmlns:a16="http://schemas.microsoft.com/office/drawing/2014/main" xmlns="" id="{EA7D6D45-864D-48CE-90A9-A8DCFFD1B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240" y="1807629"/>
            <a:ext cx="1555834" cy="923330"/>
          </a:xfrm>
          <a:prstGeom prst="rect">
            <a:avLst/>
          </a:prstGeom>
          <a:gradFill flip="none" rotWithShape="1">
            <a:gsLst>
              <a:gs pos="98667">
                <a:schemeClr val="accent1">
                  <a:lumMod val="60000"/>
                  <a:lumOff val="4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70000">
                <a:schemeClr val="bg1"/>
              </a:gs>
              <a:gs pos="32000">
                <a:schemeClr val="bg1"/>
              </a:gs>
            </a:gsLst>
            <a:lin ang="16200000" scaled="1"/>
            <a:tileRect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914400" eaLnBrk="1" hangingPunct="1">
              <a:defRPr/>
            </a:pP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查驗登記檢測實驗室規範</a:t>
            </a:r>
            <a:r>
              <a:rPr lang="en-US" altLang="zh-TW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(GLP)</a:t>
            </a:r>
          </a:p>
        </p:txBody>
      </p:sp>
      <p:sp>
        <p:nvSpPr>
          <p:cNvPr id="65" name="Text Box 22">
            <a:extLst>
              <a:ext uri="{FF2B5EF4-FFF2-40B4-BE49-F238E27FC236}">
                <a16:creationId xmlns:a16="http://schemas.microsoft.com/office/drawing/2014/main" xmlns="" id="{661FA9F1-1826-41C0-BCBA-6F7D9CD51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859" y="2726527"/>
            <a:ext cx="1731044" cy="553998"/>
          </a:xfrm>
          <a:prstGeom prst="rect">
            <a:avLst/>
          </a:prstGeom>
          <a:gradFill flip="none" rotWithShape="1">
            <a:gsLst>
              <a:gs pos="98667">
                <a:schemeClr val="accent1">
                  <a:lumMod val="60000"/>
                  <a:lumOff val="4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70000">
                <a:schemeClr val="bg1"/>
              </a:gs>
              <a:gs pos="32000">
                <a:schemeClr val="bg1"/>
              </a:gs>
            </a:gsLst>
            <a:lin ang="16200000" scaled="1"/>
            <a:tileRect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914400" eaLnBrk="1" hangingPunct="1">
              <a:lnSpc>
                <a:spcPts val="1800"/>
              </a:lnSpc>
              <a:defRPr/>
            </a:pP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臨床試驗規範</a:t>
            </a:r>
            <a:r>
              <a:rPr lang="en-US" altLang="zh-TW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(GCP)</a:t>
            </a:r>
          </a:p>
        </p:txBody>
      </p:sp>
      <p:sp>
        <p:nvSpPr>
          <p:cNvPr id="69" name="Text Box 22">
            <a:extLst>
              <a:ext uri="{FF2B5EF4-FFF2-40B4-BE49-F238E27FC236}">
                <a16:creationId xmlns:a16="http://schemas.microsoft.com/office/drawing/2014/main" xmlns="" id="{9A9F48AB-DE89-403C-95EC-CF43B92EE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859" y="1797762"/>
            <a:ext cx="1731044" cy="861774"/>
          </a:xfrm>
          <a:prstGeom prst="rect">
            <a:avLst/>
          </a:prstGeom>
          <a:gradFill flip="none" rotWithShape="1">
            <a:gsLst>
              <a:gs pos="98667">
                <a:schemeClr val="accent1">
                  <a:lumMod val="60000"/>
                  <a:lumOff val="4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70000">
                <a:schemeClr val="bg1"/>
              </a:gs>
              <a:gs pos="32000">
                <a:schemeClr val="bg1"/>
              </a:gs>
            </a:gsLst>
            <a:lin ang="16200000" scaled="1"/>
            <a:tileRect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914400" eaLnBrk="1" hangingPunct="1">
              <a:lnSpc>
                <a:spcPts val="2000"/>
              </a:lnSpc>
              <a:defRPr/>
            </a:pP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臨床試驗計畫審查</a:t>
            </a:r>
            <a:r>
              <a:rPr lang="en-US" altLang="zh-TW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(TFDA/IRB)</a:t>
            </a:r>
          </a:p>
        </p:txBody>
      </p:sp>
      <p:sp>
        <p:nvSpPr>
          <p:cNvPr id="70" name="Line 44">
            <a:extLst>
              <a:ext uri="{FF2B5EF4-FFF2-40B4-BE49-F238E27FC236}">
                <a16:creationId xmlns:a16="http://schemas.microsoft.com/office/drawing/2014/main" xmlns="" id="{F8513D66-6EC1-461D-8EBD-31CE45E1B1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3219" y="1292783"/>
            <a:ext cx="9813746" cy="59707"/>
          </a:xfrm>
          <a:prstGeom prst="line">
            <a:avLst/>
          </a:prstGeom>
          <a:noFill/>
          <a:ln w="2857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zh-TW" altLang="en-US" sz="1800" b="1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AutoShape 4">
            <a:extLst>
              <a:ext uri="{FF2B5EF4-FFF2-40B4-BE49-F238E27FC236}">
                <a16:creationId xmlns:a16="http://schemas.microsoft.com/office/drawing/2014/main" xmlns="" id="{7EF61D33-3FB8-4F0F-8658-83405FC88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393" y="980517"/>
            <a:ext cx="1525529" cy="657311"/>
          </a:xfrm>
          <a:prstGeom prst="chevron">
            <a:avLst>
              <a:gd name="adj" fmla="val 28861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 eaLnBrk="0" hangingPunct="0">
              <a:defRPr/>
            </a:pPr>
            <a:r>
              <a:rPr lang="zh-TW" altLang="en-US" sz="18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臨床前驗證</a:t>
            </a:r>
            <a:endParaRPr lang="en-US" altLang="zh-TW" sz="18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AutoShape 5">
            <a:extLst>
              <a:ext uri="{FF2B5EF4-FFF2-40B4-BE49-F238E27FC236}">
                <a16:creationId xmlns:a16="http://schemas.microsoft.com/office/drawing/2014/main" xmlns="" id="{6BE4EC8F-62EB-4037-9730-C7EE3BB4D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3466" y="980517"/>
            <a:ext cx="2022703" cy="657311"/>
          </a:xfrm>
          <a:prstGeom prst="chevron">
            <a:avLst>
              <a:gd name="adj" fmla="val 24512"/>
            </a:avLst>
          </a:prstGeom>
          <a:solidFill>
            <a:schemeClr val="bg2">
              <a:lumMod val="50000"/>
            </a:schemeClr>
          </a:solidFill>
          <a:ln w="2857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400" eaLnBrk="0" hangingPunct="0">
              <a:defRPr/>
            </a:pPr>
            <a:r>
              <a:rPr lang="zh-TW" altLang="en-US" sz="18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臨床試驗</a:t>
            </a:r>
            <a:endParaRPr lang="en-US" altLang="zh-TW" sz="18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AutoShape 8">
            <a:extLst>
              <a:ext uri="{FF2B5EF4-FFF2-40B4-BE49-F238E27FC236}">
                <a16:creationId xmlns:a16="http://schemas.microsoft.com/office/drawing/2014/main" xmlns="" id="{D086E891-9EC6-4AB8-ADF1-F3EA4E128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253" y="980517"/>
            <a:ext cx="1823447" cy="657311"/>
          </a:xfrm>
          <a:prstGeom prst="chevron">
            <a:avLst>
              <a:gd name="adj" fmla="val 26140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400">
              <a:defRPr/>
            </a:pPr>
            <a:r>
              <a:rPr lang="zh-TW" altLang="en-US" sz="18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上市後</a:t>
            </a:r>
            <a:endParaRPr lang="en-US" altLang="zh-TW" sz="18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AutoShape 4">
            <a:extLst>
              <a:ext uri="{FF2B5EF4-FFF2-40B4-BE49-F238E27FC236}">
                <a16:creationId xmlns:a16="http://schemas.microsoft.com/office/drawing/2014/main" xmlns="" id="{717C2C58-CB16-46D6-BA7F-2F3B441B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39" y="980517"/>
            <a:ext cx="1621065" cy="679482"/>
          </a:xfrm>
          <a:prstGeom prst="chevron">
            <a:avLst>
              <a:gd name="adj" fmla="val 30359"/>
            </a:avLst>
          </a:prstGeom>
          <a:solidFill>
            <a:schemeClr val="accent1">
              <a:lumMod val="40000"/>
              <a:lumOff val="60000"/>
            </a:schemeClr>
          </a:solidFill>
          <a:ln w="2857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b"/>
          <a:lstStyle/>
          <a:p>
            <a:pPr algn="ctr" defTabSz="914400">
              <a:lnSpc>
                <a:spcPts val="1200"/>
              </a:lnSpc>
              <a:defRPr/>
            </a:pPr>
            <a:r>
              <a:rPr lang="zh-TW" altLang="en-US" sz="18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產品設計</a:t>
            </a:r>
            <a:endParaRPr lang="en-US" altLang="zh-TW" sz="1800" b="1" kern="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4400">
              <a:lnSpc>
                <a:spcPts val="1200"/>
              </a:lnSpc>
              <a:defRPr/>
            </a:pPr>
            <a:endParaRPr lang="en-US" altLang="zh-TW" sz="1800" b="1" kern="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4400">
              <a:lnSpc>
                <a:spcPts val="1200"/>
              </a:lnSpc>
              <a:defRPr/>
            </a:pPr>
            <a:r>
              <a:rPr lang="zh-TW" altLang="en-US" sz="18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原型開發</a:t>
            </a:r>
            <a:endParaRPr lang="en-US" altLang="zh-TW" sz="18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AutoShape 5">
            <a:extLst>
              <a:ext uri="{FF2B5EF4-FFF2-40B4-BE49-F238E27FC236}">
                <a16:creationId xmlns:a16="http://schemas.microsoft.com/office/drawing/2014/main" xmlns="" id="{D1369770-D058-4D7D-810F-8B47FC987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3368" y="980517"/>
            <a:ext cx="1774803" cy="657311"/>
          </a:xfrm>
          <a:prstGeom prst="chevron">
            <a:avLst>
              <a:gd name="adj" fmla="val 28226"/>
            </a:avLst>
          </a:prstGeom>
          <a:solidFill>
            <a:srgbClr val="C15653"/>
          </a:solidFill>
          <a:ln w="2857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400">
              <a:defRPr/>
            </a:pPr>
            <a:r>
              <a:rPr lang="zh-TW" altLang="en-US" sz="18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上市申請</a:t>
            </a:r>
            <a:endParaRPr lang="en-US" altLang="zh-TW" sz="18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AutoShape 43">
            <a:extLst>
              <a:ext uri="{FF2B5EF4-FFF2-40B4-BE49-F238E27FC236}">
                <a16:creationId xmlns:a16="http://schemas.microsoft.com/office/drawing/2014/main" xmlns="" id="{080CE9DA-886C-4B22-9154-F329D7F17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3245" y="858591"/>
            <a:ext cx="860030" cy="846597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 w="28575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 defTabSz="914400">
              <a:defRPr/>
            </a:pPr>
            <a:r>
              <a:rPr lang="zh-TW" altLang="en-US" sz="18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量產</a:t>
            </a:r>
            <a:endParaRPr lang="en-US" altLang="zh-TW" sz="18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xmlns="" id="{4C1BF583-7309-4597-BC07-27249F1DF952}"/>
              </a:ext>
            </a:extLst>
          </p:cNvPr>
          <p:cNvSpPr txBox="1"/>
          <p:nvPr/>
        </p:nvSpPr>
        <p:spPr>
          <a:xfrm>
            <a:off x="565306" y="4784275"/>
            <a:ext cx="5493750" cy="16004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GLP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：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Good Laboratory Practice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實驗室優良操作規範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defTabSz="914400"/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GCP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Good Clinical Practice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醫療器材優良臨床試驗管理辦法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defTabSz="914400"/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IRB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 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Institutional Review Board (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倫理審查委員會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defTabSz="914400"/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QMS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Quality Management system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醫療器材品質管理系統準則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defTabSz="914400"/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ADR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Adverse Device Reaction (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醫療器材不良反應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defTabSz="914400"/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GDP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：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Good Distribution Practice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醫療器材優良運銷準則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defTabSz="914400"/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UDI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Unique Device Identification(</a:t>
            </a:r>
            <a:r>
              <a:rPr lang="zh-TW" altLang="en-US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醫療器材單一識別碼</a:t>
            </a:r>
            <a:r>
              <a:rPr lang="en-US" altLang="zh-TW" sz="1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0" name="Text Box 5">
            <a:extLst>
              <a:ext uri="{FF2B5EF4-FFF2-40B4-BE49-F238E27FC236}">
                <a16:creationId xmlns:a16="http://schemas.microsoft.com/office/drawing/2014/main" xmlns="" id="{4EDC21B8-2752-4A9D-98B4-ADEEA1E74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802" y="2414450"/>
            <a:ext cx="1708112" cy="838819"/>
          </a:xfrm>
          <a:prstGeom prst="rect">
            <a:avLst/>
          </a:prstGeom>
          <a:gradFill flip="none" rotWithShape="1">
            <a:gsLst>
              <a:gs pos="98667">
                <a:schemeClr val="accent1">
                  <a:lumMod val="60000"/>
                  <a:lumOff val="4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70000">
                <a:schemeClr val="bg1"/>
              </a:gs>
              <a:gs pos="32000">
                <a:schemeClr val="bg1"/>
              </a:gs>
            </a:gsLst>
            <a:lin ang="16200000" scaled="1"/>
            <a:tileRect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914400" eaLnBrk="1" hangingPunct="1">
              <a:lnSpc>
                <a:spcPts val="2000"/>
              </a:lnSpc>
              <a:defRPr/>
            </a:pP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查驗登記</a:t>
            </a:r>
            <a:r>
              <a:rPr lang="en-US" altLang="zh-TW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登錄</a:t>
            </a:r>
            <a:endParaRPr lang="en-US" altLang="zh-TW" sz="1800" kern="0" dirty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 eaLnBrk="1" hangingPunct="1">
              <a:lnSpc>
                <a:spcPts val="2000"/>
              </a:lnSpc>
              <a:defRPr/>
            </a:pPr>
            <a:r>
              <a:rPr lang="en-US" altLang="zh-TW" sz="16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(Approval/</a:t>
            </a:r>
          </a:p>
          <a:p>
            <a:pPr algn="ctr" defTabSz="914400" eaLnBrk="1" hangingPunct="1">
              <a:lnSpc>
                <a:spcPts val="2000"/>
              </a:lnSpc>
              <a:defRPr/>
            </a:pPr>
            <a:r>
              <a:rPr lang="en-US" altLang="zh-TW" sz="16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Listing)</a:t>
            </a:r>
          </a:p>
        </p:txBody>
      </p:sp>
      <p:sp>
        <p:nvSpPr>
          <p:cNvPr id="61" name="Text Box 16">
            <a:extLst>
              <a:ext uri="{FF2B5EF4-FFF2-40B4-BE49-F238E27FC236}">
                <a16:creationId xmlns:a16="http://schemas.microsoft.com/office/drawing/2014/main" xmlns="" id="{922C7A07-CDD0-4F63-955B-E1F10D61C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241" y="1801162"/>
            <a:ext cx="15253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defTabSz="914400" eaLnBrk="1" hangingPunct="1"/>
            <a:r>
              <a:rPr lang="zh-TW" altLang="en-US" sz="2000" dirty="0">
                <a:solidFill>
                  <a:srgbClr val="0099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上市前把關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xmlns="" id="{43440578-0B9C-4071-A078-FBE5B3175CD8}"/>
              </a:ext>
            </a:extLst>
          </p:cNvPr>
          <p:cNvSpPr/>
          <p:nvPr/>
        </p:nvSpPr>
        <p:spPr>
          <a:xfrm>
            <a:off x="7064144" y="1767863"/>
            <a:ext cx="1645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kumimoji="1" lang="zh-TW" altLang="en-US" sz="2000" b="1" dirty="0">
                <a:solidFill>
                  <a:srgbClr val="0099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上市後監控</a:t>
            </a:r>
          </a:p>
        </p:txBody>
      </p:sp>
      <p:sp>
        <p:nvSpPr>
          <p:cNvPr id="83" name="Line 15">
            <a:extLst>
              <a:ext uri="{FF2B5EF4-FFF2-40B4-BE49-F238E27FC236}">
                <a16:creationId xmlns:a16="http://schemas.microsoft.com/office/drawing/2014/main" xmlns="" id="{E7F85F81-36CC-41A0-881C-7EB91589E4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1578" y="915627"/>
            <a:ext cx="123293" cy="5776118"/>
          </a:xfrm>
          <a:prstGeom prst="line">
            <a:avLst/>
          </a:prstGeom>
          <a:noFill/>
          <a:ln w="57150">
            <a:solidFill>
              <a:srgbClr val="009999"/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defRPr/>
            </a:pPr>
            <a:endParaRPr lang="zh-TW" altLang="en-US" sz="1200" ker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 Box 4">
            <a:extLst>
              <a:ext uri="{FF2B5EF4-FFF2-40B4-BE49-F238E27FC236}">
                <a16:creationId xmlns:a16="http://schemas.microsoft.com/office/drawing/2014/main" xmlns="" id="{15480992-5950-4748-AA29-8E530D0CC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965" y="4298089"/>
            <a:ext cx="2808000" cy="432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TW"/>
            </a:defPPr>
            <a:lvl1pPr eaLnBrk="1" hangingPunct="1">
              <a:buClrTx/>
              <a:buSzTx/>
              <a:buFontTx/>
              <a:buNone/>
              <a:defRPr kumimoji="0" sz="1600"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9pPr>
          </a:lstStyle>
          <a:p>
            <a:pPr algn="ctr" defTabSz="914400"/>
            <a:r>
              <a:rPr lang="zh-TW" altLang="en-US" sz="1800" b="1" dirty="0">
                <a:solidFill>
                  <a:prstClr val="black"/>
                </a:solidFill>
                <a:cs typeface="Times New Roman" panose="02020603050405020304" pitchFamily="18" charset="0"/>
              </a:rPr>
              <a:t>不良品</a:t>
            </a:r>
            <a:r>
              <a:rPr lang="en-US" altLang="zh-TW" sz="1800" b="1" dirty="0">
                <a:solidFill>
                  <a:prstClr val="black"/>
                </a:solidFill>
                <a:cs typeface="Times New Roman" panose="02020603050405020304" pitchFamily="18" charset="0"/>
              </a:rPr>
              <a:t>/</a:t>
            </a:r>
            <a:r>
              <a:rPr lang="zh-TW" altLang="en-US" sz="1800" b="1" dirty="0">
                <a:solidFill>
                  <a:prstClr val="black"/>
                </a:solidFill>
                <a:cs typeface="Times New Roman" panose="02020603050405020304" pitchFamily="18" charset="0"/>
              </a:rPr>
              <a:t>不良反應 </a:t>
            </a:r>
            <a:r>
              <a:rPr lang="en-US" altLang="zh-TW" sz="1800" b="1" dirty="0">
                <a:solidFill>
                  <a:prstClr val="black"/>
                </a:solidFill>
                <a:cs typeface="Times New Roman" panose="02020603050405020304" pitchFamily="18" charset="0"/>
              </a:rPr>
              <a:t>(ADR)</a:t>
            </a:r>
            <a:r>
              <a:rPr lang="zh-TW" altLang="en-US" sz="1800" b="1" dirty="0">
                <a:solidFill>
                  <a:prstClr val="black"/>
                </a:solidFill>
                <a:cs typeface="Times New Roman" panose="02020603050405020304" pitchFamily="18" charset="0"/>
              </a:rPr>
              <a:t>通報</a:t>
            </a:r>
          </a:p>
        </p:txBody>
      </p:sp>
      <p:sp>
        <p:nvSpPr>
          <p:cNvPr id="66" name="Text Box 23">
            <a:extLst>
              <a:ext uri="{FF2B5EF4-FFF2-40B4-BE49-F238E27FC236}">
                <a16:creationId xmlns:a16="http://schemas.microsoft.com/office/drawing/2014/main" xmlns="" id="{C44434B1-2197-486F-892F-D059621AF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79" y="3822771"/>
            <a:ext cx="9455343" cy="369332"/>
          </a:xfrm>
          <a:prstGeom prst="rect">
            <a:avLst/>
          </a:prstGeom>
          <a:gradFill flip="none" rotWithShape="1">
            <a:gsLst>
              <a:gs pos="98667">
                <a:schemeClr val="accent1">
                  <a:lumMod val="60000"/>
                  <a:lumOff val="4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70000">
                <a:schemeClr val="bg1"/>
              </a:gs>
              <a:gs pos="32000">
                <a:schemeClr val="bg1"/>
              </a:gs>
            </a:gsLst>
            <a:lin ang="16200000" scaled="1"/>
            <a:tileRect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914400" eaLnBrk="1" hangingPunct="1">
              <a:defRPr/>
            </a:pP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製造業者品質管理系統</a:t>
            </a:r>
            <a:r>
              <a:rPr lang="en-US" altLang="zh-TW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(QMS)</a:t>
            </a:r>
          </a:p>
        </p:txBody>
      </p:sp>
      <p:sp>
        <p:nvSpPr>
          <p:cNvPr id="67" name="Text Box 24">
            <a:extLst>
              <a:ext uri="{FF2B5EF4-FFF2-40B4-BE49-F238E27FC236}">
                <a16:creationId xmlns:a16="http://schemas.microsoft.com/office/drawing/2014/main" xmlns="" id="{514B8415-B985-4A1C-8242-0A260A67E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472" y="3357033"/>
            <a:ext cx="6355250" cy="369332"/>
          </a:xfrm>
          <a:prstGeom prst="rect">
            <a:avLst/>
          </a:prstGeom>
          <a:gradFill flip="none" rotWithShape="1">
            <a:gsLst>
              <a:gs pos="98667">
                <a:schemeClr val="accent1">
                  <a:lumMod val="60000"/>
                  <a:lumOff val="40000"/>
                </a:schemeClr>
              </a:gs>
              <a:gs pos="0">
                <a:schemeClr val="tx2">
                  <a:lumMod val="40000"/>
                  <a:lumOff val="60000"/>
                </a:schemeClr>
              </a:gs>
              <a:gs pos="70000">
                <a:schemeClr val="bg1"/>
              </a:gs>
              <a:gs pos="32000">
                <a:schemeClr val="bg1"/>
              </a:gs>
            </a:gsLst>
            <a:lin ang="16200000" scaled="1"/>
            <a:tileRect/>
          </a:gra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defTabSz="914400" eaLnBrk="1" hangingPunct="1">
              <a:defRPr/>
            </a:pPr>
            <a:r>
              <a:rPr lang="zh-TW" altLang="en-US" sz="1800" kern="0" dirty="0">
                <a:solidFill>
                  <a:srgbClr val="3333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醫療器材專家委員諮議</a:t>
            </a:r>
            <a:endParaRPr lang="en-US" altLang="zh-TW" sz="1800" kern="0" dirty="0">
              <a:solidFill>
                <a:srgbClr val="3333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Text Box 4">
            <a:extLst>
              <a:ext uri="{FF2B5EF4-FFF2-40B4-BE49-F238E27FC236}">
                <a16:creationId xmlns:a16="http://schemas.microsoft.com/office/drawing/2014/main" xmlns="" id="{5BC28336-D733-4D8B-906C-19F726102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217" y="4784275"/>
            <a:ext cx="2808000" cy="432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TW"/>
            </a:defPPr>
            <a:lvl1pPr algn="ctr" eaLnBrk="1" hangingPunct="1">
              <a:buClrTx/>
              <a:buSzTx/>
              <a:buFontTx/>
              <a:buNone/>
              <a:defRPr kumimoji="0" sz="14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9pPr>
          </a:lstStyle>
          <a:p>
            <a:pPr defTabSz="914400"/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警訊蒐集及安全監視</a:t>
            </a:r>
          </a:p>
        </p:txBody>
      </p:sp>
      <p:sp>
        <p:nvSpPr>
          <p:cNvPr id="77" name="Text Box 4">
            <a:extLst>
              <a:ext uri="{FF2B5EF4-FFF2-40B4-BE49-F238E27FC236}">
                <a16:creationId xmlns:a16="http://schemas.microsoft.com/office/drawing/2014/main" xmlns="" id="{E6B17385-6380-47B6-A4D9-BAC6876C7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217" y="6242831"/>
            <a:ext cx="2808000" cy="432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TW"/>
            </a:defPPr>
            <a:lvl1pPr algn="ctr" eaLnBrk="1" hangingPunct="1">
              <a:buClrTx/>
              <a:buSzTx/>
              <a:buFontTx/>
              <a:buNone/>
              <a:defRPr kumimoji="0" sz="14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9pPr>
          </a:lstStyle>
          <a:p>
            <a:pPr defTabSz="914400"/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消費者衛教宣導</a:t>
            </a:r>
          </a:p>
        </p:txBody>
      </p:sp>
      <p:sp>
        <p:nvSpPr>
          <p:cNvPr id="78" name="Text Box 4">
            <a:extLst>
              <a:ext uri="{FF2B5EF4-FFF2-40B4-BE49-F238E27FC236}">
                <a16:creationId xmlns:a16="http://schemas.microsoft.com/office/drawing/2014/main" xmlns="" id="{75272B1A-76EE-4502-AC59-4DA9A03DA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217" y="5270461"/>
            <a:ext cx="2808000" cy="432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TW"/>
            </a:defPPr>
            <a:lvl1pPr algn="ctr" eaLnBrk="1" hangingPunct="1">
              <a:buClrTx/>
              <a:buSzTx/>
              <a:buFontTx/>
              <a:buNone/>
              <a:defRPr kumimoji="0" sz="14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9pPr>
          </a:lstStyle>
          <a:p>
            <a:pPr defTabSz="914400"/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運銷流通管理 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(GDP)</a:t>
            </a:r>
            <a:endParaRPr lang="zh-TW" altLang="en-US" sz="1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xmlns="" id="{3C561499-5AEF-4112-9BFA-8CF4669FB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217" y="5756647"/>
            <a:ext cx="2808000" cy="4320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TW"/>
            </a:defPPr>
            <a:lvl1pPr algn="ctr" eaLnBrk="1" hangingPunct="1">
              <a:buClrTx/>
              <a:buSzTx/>
              <a:buFontTx/>
              <a:buNone/>
              <a:defRPr kumimoji="0" sz="1400" b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latin typeface="Century Schoolbook" pitchFamily="18" charset="0"/>
              </a:defRPr>
            </a:lvl9pPr>
          </a:lstStyle>
          <a:p>
            <a:pPr defTabSz="914400"/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來源流向管理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(UDI)</a:t>
            </a:r>
            <a:endParaRPr lang="zh-TW" altLang="en-US" sz="1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投影片編號版面配置區 4">
            <a:extLst>
              <a:ext uri="{FF2B5EF4-FFF2-40B4-BE49-F238E27FC236}">
                <a16:creationId xmlns:a16="http://schemas.microsoft.com/office/drawing/2014/main" xmlns="" id="{496D88CA-FFA8-441E-A8FF-6983D08DDE59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/>
              <a:t>16</a:t>
            </a:fld>
            <a:endParaRPr lang="zh-TW" altLang="en-US" sz="1600">
              <a:solidFill>
                <a:srgbClr val="656565">
                  <a:tint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3122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箭號: 向右 14">
            <a:extLst>
              <a:ext uri="{FF2B5EF4-FFF2-40B4-BE49-F238E27FC236}">
                <a16:creationId xmlns:a16="http://schemas.microsoft.com/office/drawing/2014/main" xmlns="" id="{26E07BA7-602B-402E-8879-7BCD80FBC9DB}"/>
              </a:ext>
            </a:extLst>
          </p:cNvPr>
          <p:cNvSpPr/>
          <p:nvPr/>
        </p:nvSpPr>
        <p:spPr>
          <a:xfrm>
            <a:off x="1098988" y="2138364"/>
            <a:ext cx="7572905" cy="2818281"/>
          </a:xfrm>
          <a:prstGeom prst="rightArrow">
            <a:avLst/>
          </a:prstGeom>
          <a:solidFill>
            <a:srgbClr val="FFC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AC2DEDE-17DB-4158-8188-C426165D0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</a:rPr>
              <a:t>醫療器材管理法全生命週期管理架構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D1FB86C0-88EE-41CE-BCC4-A0B77D67A9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</a:rPr>
              <a:t>共九章，</a:t>
            </a:r>
            <a:r>
              <a:rPr lang="en-US" altLang="zh-TW" b="1" dirty="0">
                <a:solidFill>
                  <a:schemeClr val="tx1">
                    <a:lumMod val="50000"/>
                  </a:schemeClr>
                </a:solidFill>
              </a:rPr>
              <a:t>85</a:t>
            </a:r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</a:rPr>
              <a:t>條：第一章 總則、第八章 罰則、第九章 附則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xmlns="" id="{A5EFCD51-3BEF-4E76-939B-D2661F28715B}"/>
              </a:ext>
            </a:extLst>
          </p:cNvPr>
          <p:cNvSpPr/>
          <p:nvPr/>
        </p:nvSpPr>
        <p:spPr>
          <a:xfrm>
            <a:off x="1098987" y="2950679"/>
            <a:ext cx="1380218" cy="11637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醫療器材臨床試驗管理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xmlns="" id="{416408E6-EE87-4082-8F59-BF2649EBA4CA}"/>
              </a:ext>
            </a:extLst>
          </p:cNvPr>
          <p:cNvSpPr/>
          <p:nvPr/>
        </p:nvSpPr>
        <p:spPr>
          <a:xfrm>
            <a:off x="2517308" y="2970086"/>
            <a:ext cx="2512229" cy="5000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製造販賣管理 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xmlns="" id="{D3EAD807-90E7-4366-BA50-B78EE8BC12BE}"/>
              </a:ext>
            </a:extLst>
          </p:cNvPr>
          <p:cNvSpPr/>
          <p:nvPr/>
        </p:nvSpPr>
        <p:spPr>
          <a:xfrm>
            <a:off x="5101546" y="2970086"/>
            <a:ext cx="1266091" cy="1142933"/>
          </a:xfrm>
          <a:prstGeom prst="roundRect">
            <a:avLst/>
          </a:prstGeom>
          <a:solidFill>
            <a:srgbClr val="66CCFF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 廣告管理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xmlns="" id="{3ECC7811-9240-47CE-8C5A-7E45276C6D3A}"/>
              </a:ext>
            </a:extLst>
          </p:cNvPr>
          <p:cNvSpPr/>
          <p:nvPr/>
        </p:nvSpPr>
        <p:spPr>
          <a:xfrm>
            <a:off x="6423852" y="2981864"/>
            <a:ext cx="1311937" cy="1131154"/>
          </a:xfrm>
          <a:prstGeom prst="roundRect">
            <a:avLst/>
          </a:prstGeom>
          <a:solidFill>
            <a:srgbClr val="CC99FF"/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監督及預防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xmlns="" id="{CE69DA72-FA51-46D3-93A7-70BDD23FB955}"/>
              </a:ext>
            </a:extLst>
          </p:cNvPr>
          <p:cNvSpPr/>
          <p:nvPr/>
        </p:nvSpPr>
        <p:spPr>
          <a:xfrm>
            <a:off x="7779812" y="2970086"/>
            <a:ext cx="1324128" cy="114293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稽查及取締</a:t>
            </a: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xmlns="" id="{31A68EA8-0586-49D7-8794-F3D5720C61B6}"/>
              </a:ext>
            </a:extLst>
          </p:cNvPr>
          <p:cNvSpPr/>
          <p:nvPr/>
        </p:nvSpPr>
        <p:spPr>
          <a:xfrm>
            <a:off x="2517308" y="3614833"/>
            <a:ext cx="2512229" cy="5000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醫療器材登錄與查驗登記</a:t>
            </a:r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xmlns="" id="{FC633496-68AA-43BF-A558-635CA0D794F8}"/>
              </a:ext>
            </a:extLst>
          </p:cNvPr>
          <p:cNvSpPr/>
          <p:nvPr/>
        </p:nvSpPr>
        <p:spPr>
          <a:xfrm>
            <a:off x="990710" y="4364287"/>
            <a:ext cx="3288694" cy="1080121"/>
          </a:xfrm>
          <a:prstGeom prst="wedgeRectCallout">
            <a:avLst>
              <a:gd name="adj1" fmla="val 24060"/>
              <a:gd name="adj2" fmla="val -74852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第三章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醫療器材之登錄與查驗登記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 </a:t>
            </a:r>
          </a:p>
          <a:p>
            <a:pPr algn="just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製造或輸入醫療器材之查驗登記、登錄、許可 證之展延、換發與補發、年度申報、產品標示 及醫療器材專案管理等規範</a:t>
            </a:r>
          </a:p>
        </p:txBody>
      </p:sp>
      <p:sp>
        <p:nvSpPr>
          <p:cNvPr id="13" name="語音泡泡: 矩形 12">
            <a:extLst>
              <a:ext uri="{FF2B5EF4-FFF2-40B4-BE49-F238E27FC236}">
                <a16:creationId xmlns:a16="http://schemas.microsoft.com/office/drawing/2014/main" xmlns="" id="{02F5D114-2B54-4DD6-A665-8B448E80EA14}"/>
              </a:ext>
            </a:extLst>
          </p:cNvPr>
          <p:cNvSpPr/>
          <p:nvPr/>
        </p:nvSpPr>
        <p:spPr>
          <a:xfrm>
            <a:off x="7227071" y="4345039"/>
            <a:ext cx="2308917" cy="1080121"/>
          </a:xfrm>
          <a:prstGeom prst="wedgeRectCallout">
            <a:avLst>
              <a:gd name="adj1" fmla="val 13837"/>
              <a:gd name="adj2" fmla="val -74852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第七章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稽查及取締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 </a:t>
            </a:r>
          </a:p>
          <a:p>
            <a:pPr algn="just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主管機關之上市後稽查及取締， 輸入醫療器材邊境管理，非法 及不良醫療器材之處分、回收 處理等規定</a:t>
            </a:r>
          </a:p>
        </p:txBody>
      </p:sp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xmlns="" id="{557BB1BD-2729-4F4F-8750-E10BB199F831}"/>
              </a:ext>
            </a:extLst>
          </p:cNvPr>
          <p:cNvSpPr/>
          <p:nvPr/>
        </p:nvSpPr>
        <p:spPr>
          <a:xfrm>
            <a:off x="6871693" y="1576040"/>
            <a:ext cx="2148175" cy="1131154"/>
          </a:xfrm>
          <a:prstGeom prst="wedgeRectCallout">
            <a:avLst>
              <a:gd name="adj1" fmla="val -33918"/>
              <a:gd name="adj2" fmla="val 74873"/>
            </a:avLst>
          </a:prstGeom>
          <a:ln>
            <a:solidFill>
              <a:srgbClr val="CC99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第六章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監督及預防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 </a:t>
            </a:r>
          </a:p>
          <a:p>
            <a:pPr algn="just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醫療器材上市後安全監視、 不良事件通報、業者主動安 全評估、安全效能再評估等 </a:t>
            </a:r>
          </a:p>
        </p:txBody>
      </p:sp>
      <p:sp>
        <p:nvSpPr>
          <p:cNvPr id="4" name="語音泡泡: 矩形 3">
            <a:extLst>
              <a:ext uri="{FF2B5EF4-FFF2-40B4-BE49-F238E27FC236}">
                <a16:creationId xmlns:a16="http://schemas.microsoft.com/office/drawing/2014/main" xmlns="" id="{956958E1-535B-4E37-BA5B-F926202D30A5}"/>
              </a:ext>
            </a:extLst>
          </p:cNvPr>
          <p:cNvSpPr/>
          <p:nvPr/>
        </p:nvSpPr>
        <p:spPr>
          <a:xfrm>
            <a:off x="903242" y="1589023"/>
            <a:ext cx="3088130" cy="1112203"/>
          </a:xfrm>
          <a:prstGeom prst="wedgeRectCallout">
            <a:avLst>
              <a:gd name="adj1" fmla="val -24714"/>
              <a:gd name="adj2" fmla="val 7520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第四章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醫療器材臨床試驗之管理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 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醫療器材臨床試驗之管理範圍、申請程序、 審查基準、中止或終止、臨床試驗不良事 件通報等規範 </a:t>
            </a: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xmlns="" id="{17FFD08D-4B29-414E-9906-8DCA56212E75}"/>
              </a:ext>
            </a:extLst>
          </p:cNvPr>
          <p:cNvCxnSpPr>
            <a:cxnSpLocks/>
          </p:cNvCxnSpPr>
          <p:nvPr/>
        </p:nvCxnSpPr>
        <p:spPr>
          <a:xfrm>
            <a:off x="4927476" y="2780928"/>
            <a:ext cx="0" cy="3384376"/>
          </a:xfrm>
          <a:prstGeom prst="line">
            <a:avLst/>
          </a:prstGeom>
          <a:ln w="5715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語音泡泡: 矩形 13">
            <a:extLst>
              <a:ext uri="{FF2B5EF4-FFF2-40B4-BE49-F238E27FC236}">
                <a16:creationId xmlns:a16="http://schemas.microsoft.com/office/drawing/2014/main" xmlns="" id="{52287066-94AB-420D-AD58-6305B5BC601E}"/>
              </a:ext>
            </a:extLst>
          </p:cNvPr>
          <p:cNvSpPr/>
          <p:nvPr/>
        </p:nvSpPr>
        <p:spPr>
          <a:xfrm>
            <a:off x="4475758" y="4364286"/>
            <a:ext cx="2664296" cy="1080121"/>
          </a:xfrm>
          <a:prstGeom prst="wedgeRectCallout">
            <a:avLst>
              <a:gd name="adj1" fmla="val -17792"/>
              <a:gd name="adj2" fmla="val -74851"/>
            </a:avLst>
          </a:prstGeom>
          <a:ln>
            <a:solidFill>
              <a:srgbClr val="66CC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第五章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醫療器材廣告之管理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 </a:t>
            </a:r>
          </a:p>
          <a:p>
            <a:pPr algn="just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醫療器材廣告業者資格、事前審查 申請、核准廣告期限、廣告限制等 規範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2C00929C-B32D-461D-9B9D-481F2682021F}"/>
              </a:ext>
            </a:extLst>
          </p:cNvPr>
          <p:cNvSpPr/>
          <p:nvPr/>
        </p:nvSpPr>
        <p:spPr>
          <a:xfrm>
            <a:off x="903242" y="5661248"/>
            <a:ext cx="3922171" cy="360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上市前把關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D5B38379-5AE6-415D-93CE-FFEAD6C15BF6}"/>
              </a:ext>
            </a:extLst>
          </p:cNvPr>
          <p:cNvSpPr/>
          <p:nvPr/>
        </p:nvSpPr>
        <p:spPr>
          <a:xfrm>
            <a:off x="5029537" y="5657179"/>
            <a:ext cx="4506448" cy="3600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上市後監控</a:t>
            </a:r>
          </a:p>
        </p:txBody>
      </p:sp>
      <p:sp>
        <p:nvSpPr>
          <p:cNvPr id="6" name="語音泡泡: 矩形 5">
            <a:extLst>
              <a:ext uri="{FF2B5EF4-FFF2-40B4-BE49-F238E27FC236}">
                <a16:creationId xmlns:a16="http://schemas.microsoft.com/office/drawing/2014/main" xmlns="" id="{734EAC78-8A5C-4BD8-8634-CEC1C33959FE}"/>
              </a:ext>
            </a:extLst>
          </p:cNvPr>
          <p:cNvSpPr/>
          <p:nvPr/>
        </p:nvSpPr>
        <p:spPr>
          <a:xfrm>
            <a:off x="4063380" y="1576041"/>
            <a:ext cx="2664296" cy="1119374"/>
          </a:xfrm>
          <a:prstGeom prst="wedgeRectCallout">
            <a:avLst>
              <a:gd name="adj1" fmla="val -34467"/>
              <a:gd name="adj2" fmla="val 77185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第二章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製造販賣之管理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 </a:t>
            </a:r>
          </a:p>
          <a:p>
            <a:pPr algn="just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業者之開、停、歇業等流程，僱用技術 人員資格，醫療器材製造、販售及產品 流向管理，醫療器材品質管理系統、製 造業設置標準及優良運銷等</a:t>
            </a: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xmlns="" id="{EE703630-747D-446D-866A-C234C83C9317}"/>
              </a:ext>
            </a:extLst>
          </p:cNvPr>
          <p:cNvSpPr txBox="1">
            <a:spLocks/>
          </p:cNvSpPr>
          <p:nvPr/>
        </p:nvSpPr>
        <p:spPr>
          <a:xfrm>
            <a:off x="952608" y="265025"/>
            <a:ext cx="8297876" cy="576062"/>
          </a:xfrm>
          <a:prstGeom prst="rect">
            <a:avLst/>
          </a:prstGeom>
        </p:spPr>
        <p:txBody>
          <a:bodyPr vert="horz" lIns="105503" tIns="52752" rIns="105503" bIns="52752"/>
          <a:lstStyle>
            <a:lvl1pPr algn="ctr" defTabSz="527517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b="1" dirty="0">
                <a:solidFill>
                  <a:schemeClr val="tx1">
                    <a:lumMod val="50000"/>
                  </a:schemeClr>
                </a:solidFill>
              </a:rPr>
              <a:t>醫療器材管理法管理架構</a:t>
            </a:r>
          </a:p>
        </p:txBody>
      </p:sp>
    </p:spTree>
    <p:extLst>
      <p:ext uri="{BB962C8B-B14F-4D97-AF65-F5344CB8AC3E}">
        <p14:creationId xmlns:p14="http://schemas.microsoft.com/office/powerpoint/2010/main" val="1738799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59567BB0-9B2F-43A7-907A-098A00B86AFA}"/>
              </a:ext>
            </a:extLst>
          </p:cNvPr>
          <p:cNvSpPr/>
          <p:nvPr/>
        </p:nvSpPr>
        <p:spPr>
          <a:xfrm>
            <a:off x="480278" y="2621338"/>
            <a:ext cx="9343778" cy="3849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740C65A3-AADC-414A-93FF-3921E9295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21">
            <a:extLst>
              <a:ext uri="{FF2B5EF4-FFF2-40B4-BE49-F238E27FC236}">
                <a16:creationId xmlns:a16="http://schemas.microsoft.com/office/drawing/2014/main" xmlns="" id="{A82ED694-29BF-4870-A6F0-70FAADC09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629" y="258167"/>
            <a:ext cx="8936050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醫療器材臨床試驗管理</a:t>
            </a:r>
          </a:p>
        </p:txBody>
      </p:sp>
      <p:sp>
        <p:nvSpPr>
          <p:cNvPr id="5" name="文字版面配置區 2">
            <a:extLst>
              <a:ext uri="{FF2B5EF4-FFF2-40B4-BE49-F238E27FC236}">
                <a16:creationId xmlns:a16="http://schemas.microsoft.com/office/drawing/2014/main" xmlns="" id="{B224273D-E311-4137-BC8E-2512F26F67D7}"/>
              </a:ext>
            </a:extLst>
          </p:cNvPr>
          <p:cNvSpPr txBox="1">
            <a:spLocks/>
          </p:cNvSpPr>
          <p:nvPr/>
        </p:nvSpPr>
        <p:spPr>
          <a:xfrm>
            <a:off x="488946" y="1131790"/>
            <a:ext cx="9326443" cy="13674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05503" tIns="52752" rIns="105503" bIns="52752" anchor="ctr">
            <a:noAutofit/>
          </a:bodyPr>
          <a:lstStyle>
            <a:lvl1pPr marL="0" indent="0" algn="ctr" defTabSz="527517" rtl="0" eaLnBrk="1" latinLnBrk="0" hangingPunct="1">
              <a:spcBef>
                <a:spcPct val="20000"/>
              </a:spcBef>
              <a:buFont typeface="Arial"/>
              <a:buNone/>
              <a:defRPr sz="1772" kern="12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857216" indent="-329698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879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6311" indent="-263759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3828" indent="-263759" algn="l" defTabSz="52751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1345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86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56380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83898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defTabSz="91422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2000" b="1" dirty="0">
                <a:solidFill>
                  <a:srgbClr val="000000"/>
                </a:solidFill>
              </a:rPr>
              <a:t>醫療器材臨床試驗</a:t>
            </a:r>
            <a:r>
              <a:rPr lang="en-US" altLang="zh-TW" sz="2000" b="1" dirty="0">
                <a:solidFill>
                  <a:srgbClr val="000000"/>
                </a:solidFill>
              </a:rPr>
              <a:t>-</a:t>
            </a:r>
            <a:r>
              <a:rPr lang="zh-TW" altLang="en-US" sz="2000" b="1" dirty="0">
                <a:solidFill>
                  <a:srgbClr val="000000"/>
                </a:solidFill>
              </a:rPr>
              <a:t>醫療機構對受試者進行有關醫療器材安全或效能系統性研究</a:t>
            </a:r>
            <a:endParaRPr lang="en-US" altLang="zh-TW" sz="2000" b="1" dirty="0">
              <a:solidFill>
                <a:srgbClr val="000000"/>
              </a:solidFill>
            </a:endParaRPr>
          </a:p>
          <a:p>
            <a:pPr marL="342900" indent="-342900" algn="l" defTabSz="91422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2000" b="1" dirty="0">
                <a:solidFill>
                  <a:srgbClr val="000000"/>
                </a:solidFill>
                <a:latin typeface="+mj-ea"/>
              </a:rPr>
              <a:t>第二、三等級醫療器材</a:t>
            </a:r>
            <a:r>
              <a:rPr lang="zh-TW" altLang="en-US" sz="2000" b="1" dirty="0">
                <a:solidFill>
                  <a:srgbClr val="FF0000"/>
                </a:solidFill>
                <a:latin typeface="+mj-ea"/>
              </a:rPr>
              <a:t>無類似品</a:t>
            </a:r>
            <a:r>
              <a:rPr lang="en-US" altLang="zh-TW" sz="2000" b="1" dirty="0">
                <a:solidFill>
                  <a:srgbClr val="000000"/>
                </a:solidFill>
                <a:latin typeface="+mj-ea"/>
              </a:rPr>
              <a:t>(</a:t>
            </a:r>
            <a:r>
              <a:rPr lang="zh-TW" altLang="en-US" sz="2000" b="1" dirty="0">
                <a:solidFill>
                  <a:srgbClr val="000000"/>
                </a:solidFill>
                <a:latin typeface="+mj-ea"/>
              </a:rPr>
              <a:t>國內核准上市</a:t>
            </a:r>
            <a:r>
              <a:rPr lang="en-US" altLang="zh-TW" sz="2000" b="1" dirty="0">
                <a:solidFill>
                  <a:srgbClr val="000000"/>
                </a:solidFill>
                <a:latin typeface="+mj-ea"/>
              </a:rPr>
              <a:t>)</a:t>
            </a:r>
            <a:r>
              <a:rPr lang="zh-TW" altLang="en-US" sz="2000" b="1" dirty="0">
                <a:solidFill>
                  <a:srgbClr val="000000"/>
                </a:solidFill>
                <a:latin typeface="+mj-ea"/>
              </a:rPr>
              <a:t> 查驗登記應檢附臨床證據資料</a:t>
            </a:r>
            <a:endParaRPr lang="en-US" altLang="zh-TW" sz="2200" b="1" dirty="0">
              <a:solidFill>
                <a:srgbClr val="000000"/>
              </a:solidFill>
              <a:latin typeface="+mj-ea"/>
            </a:endParaRPr>
          </a:p>
        </p:txBody>
      </p:sp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xmlns="" id="{6453A7E9-ADE9-4A09-844D-EFFBFDAA34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01724"/>
              </p:ext>
            </p:extLst>
          </p:nvPr>
        </p:nvGraphicFramePr>
        <p:xfrm>
          <a:off x="3149623" y="3429000"/>
          <a:ext cx="4697206" cy="302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橢圓 9">
            <a:extLst>
              <a:ext uri="{FF2B5EF4-FFF2-40B4-BE49-F238E27FC236}">
                <a16:creationId xmlns:a16="http://schemas.microsoft.com/office/drawing/2014/main" xmlns="" id="{FFBE0639-6CA0-48D8-902B-A2BE5136769B}"/>
              </a:ext>
            </a:extLst>
          </p:cNvPr>
          <p:cNvSpPr/>
          <p:nvPr/>
        </p:nvSpPr>
        <p:spPr>
          <a:xfrm>
            <a:off x="1690577" y="3920421"/>
            <a:ext cx="1788654" cy="18533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醫療器材優良臨床試驗管理辦法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D47D3B4B-6041-48A1-8F7D-FEC827A37E55}"/>
              </a:ext>
            </a:extLst>
          </p:cNvPr>
          <p:cNvSpPr/>
          <p:nvPr/>
        </p:nvSpPr>
        <p:spPr>
          <a:xfrm>
            <a:off x="499336" y="2730305"/>
            <a:ext cx="9184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000000"/>
                </a:solidFill>
                <a:latin typeface="+mj-ea"/>
                <a:ea typeface="微軟正黑體" panose="020B0604030504040204" pitchFamily="34" charset="-120"/>
              </a:rPr>
              <a:t>執行醫療器材臨床試驗，應遵循</a:t>
            </a:r>
            <a:r>
              <a:rPr lang="zh-TW" altLang="en-US" sz="2000" b="1" dirty="0">
                <a:solidFill>
                  <a:srgbClr val="FF0000"/>
                </a:solidFill>
                <a:latin typeface="+mj-ea"/>
                <a:ea typeface="微軟正黑體" panose="020B0604030504040204" pitchFamily="34" charset="-120"/>
              </a:rPr>
              <a:t>「醫療器材優良臨床試驗管理辦法」</a:t>
            </a:r>
            <a:r>
              <a:rPr lang="zh-TW" altLang="en-US" sz="2000" b="1" dirty="0">
                <a:solidFill>
                  <a:srgbClr val="000000"/>
                </a:solidFill>
                <a:latin typeface="+mj-ea"/>
                <a:ea typeface="微軟正黑體" panose="020B0604030504040204" pitchFamily="34" charset="-120"/>
              </a:rPr>
              <a:t>，以保障受試者之權利、安全及福祉，並確保試驗所得之數據正確可信。</a:t>
            </a:r>
          </a:p>
        </p:txBody>
      </p:sp>
    </p:spTree>
    <p:extLst>
      <p:ext uri="{BB962C8B-B14F-4D97-AF65-F5344CB8AC3E}">
        <p14:creationId xmlns:p14="http://schemas.microsoft.com/office/powerpoint/2010/main" val="548127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xmlns="" id="{18601563-8674-4371-B40F-C6F11468B95A}"/>
              </a:ext>
            </a:extLst>
          </p:cNvPr>
          <p:cNvSpPr txBox="1">
            <a:spLocks/>
          </p:cNvSpPr>
          <p:nvPr/>
        </p:nvSpPr>
        <p:spPr>
          <a:xfrm>
            <a:off x="475945" y="4240814"/>
            <a:ext cx="9207733" cy="786903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000000"/>
                </a:solidFill>
              </a:rPr>
              <a:t>建置數位化醫療器材臨床試驗管理平台</a:t>
            </a:r>
            <a:r>
              <a:rPr lang="zh-TW" altLang="en-US" sz="2000" dirty="0">
                <a:solidFill>
                  <a:srgbClr val="000000"/>
                </a:solidFill>
              </a:rPr>
              <a:t>，</a:t>
            </a:r>
            <a:r>
              <a:rPr lang="zh-TW" altLang="en-US" sz="2000" dirty="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提升國內醫療器材臨床試驗管理及揭露臨床試驗相關資訊與結果。</a:t>
            </a:r>
            <a:r>
              <a:rPr lang="zh-TW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/>
            </a:r>
            <a:br>
              <a:rPr lang="zh-TW" alt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endParaRPr lang="zh-TW" alt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xmlns="" id="{627CCE93-2BFE-44C5-BF2F-21C05EF1501F}"/>
              </a:ext>
            </a:extLst>
          </p:cNvPr>
          <p:cNvSpPr/>
          <p:nvPr/>
        </p:nvSpPr>
        <p:spPr>
          <a:xfrm>
            <a:off x="747628" y="1983818"/>
            <a:ext cx="2634440" cy="210671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360000">
              <a:defRPr/>
            </a:pP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A4E724E6-71D3-49B5-8E57-F138A5465E03}"/>
              </a:ext>
            </a:extLst>
          </p:cNvPr>
          <p:cNvSpPr/>
          <p:nvPr/>
        </p:nvSpPr>
        <p:spPr>
          <a:xfrm>
            <a:off x="888953" y="2169562"/>
            <a:ext cx="2346364" cy="181639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defTabSz="771396">
              <a:spcBef>
                <a:spcPts val="600"/>
              </a:spcBef>
              <a:defRPr/>
            </a:pPr>
            <a:r>
              <a:rPr lang="zh-TW" altLang="en-US" sz="1600" b="1" kern="0" dirty="0">
                <a:solidFill>
                  <a:srgbClr val="000000"/>
                </a:solidFill>
                <a:latin typeface="微軟正黑體"/>
                <a:ea typeface="微軟正黑體"/>
              </a:rPr>
              <a:t>試驗用醫療器材</a:t>
            </a:r>
            <a:r>
              <a:rPr lang="zh-TW" altLang="en-US" sz="1600" b="1" u="sng" kern="0" dirty="0">
                <a:solidFill>
                  <a:srgbClr val="FF0000"/>
                </a:solidFill>
                <a:latin typeface="微軟正黑體"/>
                <a:ea typeface="微軟正黑體"/>
              </a:rPr>
              <a:t>已</a:t>
            </a:r>
            <a:r>
              <a:rPr lang="zh-TW" altLang="en-US" sz="1600" b="1" kern="0" dirty="0">
                <a:solidFill>
                  <a:srgbClr val="000000"/>
                </a:solidFill>
                <a:latin typeface="微軟正黑體"/>
                <a:ea typeface="微軟正黑體"/>
              </a:rPr>
              <a:t>依醫療器材管理法規定</a:t>
            </a:r>
            <a:r>
              <a:rPr lang="zh-TW" altLang="en-US" sz="1600" b="1" u="sng" kern="0" dirty="0">
                <a:solidFill>
                  <a:srgbClr val="FF0000"/>
                </a:solidFill>
                <a:latin typeface="微軟正黑體"/>
                <a:ea typeface="微軟正黑體"/>
              </a:rPr>
              <a:t>取得許可證或登錄</a:t>
            </a:r>
            <a:r>
              <a:rPr lang="zh-TW" altLang="en-US" sz="1600" b="1" kern="0" dirty="0">
                <a:solidFill>
                  <a:srgbClr val="000000"/>
                </a:solidFill>
                <a:latin typeface="微軟正黑體"/>
                <a:ea typeface="微軟正黑體"/>
              </a:rPr>
              <a:t>，且其臨床試驗之預期用途、使用方式及技術特點均</a:t>
            </a:r>
            <a:r>
              <a:rPr lang="zh-TW" altLang="en-US" sz="1600" b="1" u="sng" kern="0" dirty="0">
                <a:solidFill>
                  <a:srgbClr val="FF0000"/>
                </a:solidFill>
                <a:latin typeface="微軟正黑體"/>
                <a:ea typeface="微軟正黑體"/>
              </a:rPr>
              <a:t>未超出核准範圍</a:t>
            </a:r>
            <a:r>
              <a:rPr lang="zh-TW" altLang="en-US" sz="1600" b="1" kern="0" dirty="0">
                <a:solidFill>
                  <a:srgbClr val="000000"/>
                </a:solidFill>
                <a:latin typeface="微軟正黑體"/>
                <a:ea typeface="微軟正黑體"/>
              </a:rPr>
              <a:t>；其登錄者，未超出鑑別範圍。</a:t>
            </a:r>
            <a:endParaRPr lang="en-US" altLang="zh-TW" sz="1600" b="1" kern="0" dirty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 defTabSz="771396">
              <a:spcBef>
                <a:spcPts val="600"/>
              </a:spcBef>
              <a:defRPr/>
            </a:pPr>
            <a:endParaRPr lang="en-US" altLang="zh-TW" sz="1772" b="1" kern="0" dirty="0">
              <a:solidFill>
                <a:srgbClr val="0070C0"/>
              </a:solidFill>
              <a:latin typeface="微軟正黑體"/>
              <a:ea typeface="微軟正黑體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xmlns="" id="{D2EB60E2-3241-4694-9FE9-FBC0019C9EFD}"/>
              </a:ext>
            </a:extLst>
          </p:cNvPr>
          <p:cNvSpPr/>
          <p:nvPr/>
        </p:nvSpPr>
        <p:spPr>
          <a:xfrm>
            <a:off x="3566257" y="1983818"/>
            <a:ext cx="2634440" cy="21067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360000"/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2012D96-877E-491B-B786-29FD09CD6FE2}"/>
              </a:ext>
            </a:extLst>
          </p:cNvPr>
          <p:cNvSpPr/>
          <p:nvPr/>
        </p:nvSpPr>
        <p:spPr>
          <a:xfrm>
            <a:off x="3686120" y="2169562"/>
            <a:ext cx="2385037" cy="169891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defTabSz="771396">
              <a:defRPr/>
            </a:pPr>
            <a:r>
              <a:rPr lang="zh-TW" altLang="en-US" sz="1600" b="1" kern="0" dirty="0">
                <a:solidFill>
                  <a:srgbClr val="000000"/>
                </a:solidFill>
                <a:latin typeface="微軟正黑體"/>
                <a:ea typeface="微軟正黑體"/>
              </a:rPr>
              <a:t>試驗用醫療器材，逕</a:t>
            </a:r>
            <a:r>
              <a:rPr lang="zh-TW" altLang="en-US" sz="1600" b="1" u="sng" kern="0" dirty="0">
                <a:solidFill>
                  <a:srgbClr val="FF0000"/>
                </a:solidFill>
                <a:latin typeface="微軟正黑體"/>
                <a:ea typeface="微軟正黑體"/>
              </a:rPr>
              <a:t>以合法取得</a:t>
            </a:r>
            <a:r>
              <a:rPr lang="zh-TW" altLang="en-US" sz="1600" b="1" kern="0" dirty="0">
                <a:solidFill>
                  <a:srgbClr val="FF0000"/>
                </a:solidFill>
                <a:latin typeface="微軟正黑體"/>
                <a:ea typeface="微軟正黑體"/>
              </a:rPr>
              <a:t>之</a:t>
            </a:r>
            <a:r>
              <a:rPr lang="zh-TW" altLang="en-US" sz="1600" b="1" u="sng" kern="0" dirty="0">
                <a:solidFill>
                  <a:srgbClr val="FF0000"/>
                </a:solidFill>
                <a:latin typeface="微軟正黑體"/>
                <a:ea typeface="微軟正黑體"/>
              </a:rPr>
              <a:t>受試者檢體或資料</a:t>
            </a:r>
            <a:r>
              <a:rPr lang="zh-TW" altLang="en-US" sz="1600" b="1" kern="0" dirty="0">
                <a:solidFill>
                  <a:srgbClr val="000000"/>
                </a:solidFill>
                <a:latin typeface="微軟正黑體"/>
                <a:ea typeface="微軟正黑體"/>
              </a:rPr>
              <a:t> ，作為診斷試驗之客體，且其試驗階段所得之結果不作為臨床診斷之依據。</a:t>
            </a:r>
            <a:endParaRPr lang="en-US" altLang="zh-TW" sz="1600" b="1" kern="0" dirty="0">
              <a:solidFill>
                <a:srgbClr val="000000"/>
              </a:solidFill>
              <a:latin typeface="微軟正黑體"/>
              <a:ea typeface="微軟正黑體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xmlns="" id="{0A77327B-73EB-4CD2-A01B-93BF14D92243}"/>
              </a:ext>
            </a:extLst>
          </p:cNvPr>
          <p:cNvSpPr/>
          <p:nvPr/>
        </p:nvSpPr>
        <p:spPr>
          <a:xfrm>
            <a:off x="6339529" y="1983818"/>
            <a:ext cx="3532238" cy="2124465"/>
          </a:xfrm>
          <a:prstGeom prst="roundRect">
            <a:avLst>
              <a:gd name="adj" fmla="val 2195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360000"/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B7F17C8-C34F-432C-9939-2B831AB4DE02}"/>
              </a:ext>
            </a:extLst>
          </p:cNvPr>
          <p:cNvSpPr/>
          <p:nvPr/>
        </p:nvSpPr>
        <p:spPr>
          <a:xfrm>
            <a:off x="6537692" y="2169562"/>
            <a:ext cx="3145987" cy="172803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defTabSz="771396">
              <a:defRPr/>
            </a:pPr>
            <a:r>
              <a:rPr lang="zh-TW" altLang="en-US" sz="1600" b="1" u="sng" kern="0" dirty="0">
                <a:solidFill>
                  <a:srgbClr val="FF0000"/>
                </a:solidFill>
                <a:latin typeface="Arial"/>
                <a:ea typeface="微軟正黑體"/>
              </a:rPr>
              <a:t>未具游離輻射</a:t>
            </a:r>
            <a:r>
              <a:rPr lang="zh-TW" altLang="en-US" sz="1600" b="1" kern="0" dirty="0">
                <a:solidFill>
                  <a:srgbClr val="000000"/>
                </a:solidFill>
                <a:latin typeface="Arial"/>
                <a:ea typeface="微軟正黑體"/>
              </a:rPr>
              <a:t>之試驗用醫療器材，其使用係</a:t>
            </a:r>
            <a:r>
              <a:rPr lang="zh-TW" altLang="en-US" sz="1600" b="1" u="sng" kern="0" dirty="0">
                <a:solidFill>
                  <a:srgbClr val="FF0000"/>
                </a:solidFill>
                <a:latin typeface="Arial"/>
                <a:ea typeface="微軟正黑體"/>
              </a:rPr>
              <a:t>置於受試者之體表或無須與受試者體表接觸</a:t>
            </a:r>
            <a:r>
              <a:rPr lang="zh-TW" altLang="en-US" sz="1600" b="1" kern="0" dirty="0">
                <a:solidFill>
                  <a:srgbClr val="000000"/>
                </a:solidFill>
                <a:latin typeface="Arial"/>
                <a:ea typeface="微軟正黑體"/>
              </a:rPr>
              <a:t>，進行資料收集試驗，或就其所收集之資料為診斷試驗，且其試驗階段所得之結果不作為臨床診斷之依據。</a:t>
            </a:r>
            <a:endParaRPr lang="en-US" altLang="zh-TW" sz="1600" b="1" kern="0" dirty="0">
              <a:solidFill>
                <a:srgbClr val="000000"/>
              </a:solidFill>
              <a:latin typeface="Arial"/>
              <a:ea typeface="微軟正黑體"/>
            </a:endParaRPr>
          </a:p>
          <a:p>
            <a:pPr defTabSz="771396">
              <a:defRPr/>
            </a:pPr>
            <a:endParaRPr lang="en-US" altLang="zh-TW" sz="1772" b="1" kern="0" dirty="0">
              <a:solidFill>
                <a:srgbClr val="00A84C"/>
              </a:solidFill>
              <a:latin typeface="Arial"/>
              <a:ea typeface="微軟正黑體"/>
            </a:endParaRPr>
          </a:p>
        </p:txBody>
      </p:sp>
      <p:sp>
        <p:nvSpPr>
          <p:cNvPr id="14" name="矩形 21">
            <a:extLst>
              <a:ext uri="{FF2B5EF4-FFF2-40B4-BE49-F238E27FC236}">
                <a16:creationId xmlns:a16="http://schemas.microsoft.com/office/drawing/2014/main" xmlns="" id="{0D02A7EA-7577-4B82-9B94-5A6651BEF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629" y="258167"/>
            <a:ext cx="8936050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醫療器材臨床試驗管理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ABAE8D0-7CB6-43A0-8967-052374130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924" y="4956248"/>
            <a:ext cx="4733428" cy="328717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3083E149-13B9-44FD-9A5A-F9EAD5D1C8C9}"/>
              </a:ext>
            </a:extLst>
          </p:cNvPr>
          <p:cNvSpPr/>
          <p:nvPr/>
        </p:nvSpPr>
        <p:spPr>
          <a:xfrm>
            <a:off x="475945" y="1003615"/>
            <a:ext cx="93740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醫療器材臨床試驗，應申請中央主管機關核准，但屬公告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無顯著風險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之醫療器材臨床試驗態樣，經倫理審查委員會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(IRB)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核准即可執行，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無需申請中央主管機關核准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，簡化行政手續，</a:t>
            </a:r>
            <a:r>
              <a:rPr lang="zh-TW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加速國產新興醫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療器</a:t>
            </a:r>
            <a:r>
              <a:rPr lang="zh-TW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材研發進程。</a:t>
            </a:r>
            <a:endParaRPr lang="zh-TW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4">
            <a:extLst>
              <a:ext uri="{FF2B5EF4-FFF2-40B4-BE49-F238E27FC236}">
                <a16:creationId xmlns:a16="http://schemas.microsoft.com/office/drawing/2014/main" xmlns="" id="{146DCE07-513C-427F-B4D8-FD8148EB48B2}"/>
              </a:ext>
            </a:extLst>
          </p:cNvPr>
          <p:cNvSpPr txBox="1">
            <a:spLocks/>
          </p:cNvSpPr>
          <p:nvPr/>
        </p:nvSpPr>
        <p:spPr>
          <a:xfrm>
            <a:off x="7701986" y="6563609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9E27-F052-41FF-A28B-988A94589F81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656565">
                    <a:tint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527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56565">
                  <a:tint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33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标题 1"/>
          <p:cNvSpPr>
            <a:spLocks noGrp="1"/>
          </p:cNvSpPr>
          <p:nvPr>
            <p:ph type="title"/>
          </p:nvPr>
        </p:nvSpPr>
        <p:spPr>
          <a:xfrm>
            <a:off x="990710" y="249980"/>
            <a:ext cx="8297876" cy="576062"/>
          </a:xfrm>
        </p:spPr>
        <p:txBody>
          <a:bodyPr/>
          <a:lstStyle/>
          <a:p>
            <a:r>
              <a:rPr kumimoji="1" lang="zh-TW" altLang="en-US" b="1" dirty="0">
                <a:solidFill>
                  <a:schemeClr val="tx1">
                    <a:lumMod val="50000"/>
                  </a:schemeClr>
                </a:solidFill>
              </a:rPr>
              <a:t>食品藥物管理署組織架構圖</a:t>
            </a:r>
            <a:endParaRPr kumimoji="1" lang="zh-CN" alt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06" y="981325"/>
            <a:ext cx="6221244" cy="54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414880" y="6012873"/>
            <a:ext cx="1976770" cy="625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3" descr="C:\Users\yellow21433\Desktop\署LOGO\FDA-finout署(部)TAIW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6168156"/>
            <a:ext cx="1905000" cy="47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FCBBA46-9732-445B-B766-4883C98CDDC0}"/>
              </a:ext>
            </a:extLst>
          </p:cNvPr>
          <p:cNvSpPr/>
          <p:nvPr/>
        </p:nvSpPr>
        <p:spPr>
          <a:xfrm>
            <a:off x="4450619" y="4491080"/>
            <a:ext cx="1432291" cy="396509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3390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線接點 31">
            <a:extLst>
              <a:ext uri="{FF2B5EF4-FFF2-40B4-BE49-F238E27FC236}">
                <a16:creationId xmlns:a16="http://schemas.microsoft.com/office/drawing/2014/main" xmlns="" id="{CED3235F-A821-4D87-ABEE-CEC722B5BE2F}"/>
              </a:ext>
            </a:extLst>
          </p:cNvPr>
          <p:cNvCxnSpPr>
            <a:cxnSpLocks/>
          </p:cNvCxnSpPr>
          <p:nvPr/>
        </p:nvCxnSpPr>
        <p:spPr>
          <a:xfrm flipH="1">
            <a:off x="2901652" y="2971517"/>
            <a:ext cx="56464" cy="486829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" name="向右箭號 3"/>
          <p:cNvSpPr/>
          <p:nvPr/>
        </p:nvSpPr>
        <p:spPr>
          <a:xfrm>
            <a:off x="569310" y="720410"/>
            <a:ext cx="9235026" cy="1536340"/>
          </a:xfrm>
          <a:prstGeom prst="rightArrow">
            <a:avLst>
              <a:gd name="adj1" fmla="val 50000"/>
              <a:gd name="adj2" fmla="val 31746"/>
            </a:avLst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txBody>
          <a:bodyPr rtlCol="0" anchor="ctr"/>
          <a:lstStyle/>
          <a:p>
            <a:pPr algn="ctr" defTabSz="914400">
              <a:defRPr/>
            </a:pPr>
            <a:endParaRPr lang="zh-TW" altLang="en-US" sz="1800" kern="0">
              <a:solidFill>
                <a:prstClr val="black"/>
              </a:solidFill>
              <a:latin typeface="Times New Roman"/>
              <a:ea typeface="標楷體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14350" y="0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醫療器材上市後風險管理機制</a:t>
            </a:r>
            <a:endParaRPr lang="zh-TW" altLang="en-US" sz="4000" b="1" dirty="0">
              <a:solidFill>
                <a:sysClr val="windowText" lastClr="000000"/>
              </a:solidFill>
              <a:latin typeface="Times New Roman"/>
              <a:ea typeface="標楷體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blackGray">
          <a:xfrm rot="10806395" flipH="1" flipV="1">
            <a:off x="4394620" y="2964538"/>
            <a:ext cx="2656420" cy="1951524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CCAF0A">
                  <a:gamma/>
                  <a:tint val="0"/>
                  <a:invGamma/>
                  <a:alpha val="0"/>
                </a:srgbClr>
              </a:gs>
              <a:gs pos="100000">
                <a:srgbClr val="CCAF0A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defRPr/>
            </a:pPr>
            <a:r>
              <a:rPr lang="zh-TW" altLang="en-US" sz="24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MS PGothic" pitchFamily="34" charset="-128"/>
                <a:cs typeface="Times New Roman"/>
              </a:rPr>
              <a:t>風險分析  </a:t>
            </a:r>
            <a:endParaRPr lang="en-US" altLang="zh-CN" sz="2400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MS PGothic" pitchFamily="34" charset="-128"/>
              <a:cs typeface="Times New Roman"/>
            </a:endParaRPr>
          </a:p>
          <a:p>
            <a:pPr algn="ctr" defTabSz="914400">
              <a:defRPr/>
            </a:pPr>
            <a:r>
              <a:rPr lang="zh-CN" altLang="en-US" sz="24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MS PGothic" pitchFamily="34" charset="-128"/>
                <a:cs typeface="Times New Roman"/>
              </a:rPr>
              <a:t>再評估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7411752" y="2435001"/>
            <a:ext cx="2106234" cy="1849712"/>
          </a:xfrm>
          <a:prstGeom prst="accentBorderCallout3">
            <a:avLst/>
          </a:prstGeom>
          <a:gradFill rotWithShape="1">
            <a:gsLst>
              <a:gs pos="28000">
                <a:srgbClr val="A7EA52">
                  <a:tint val="18000"/>
                  <a:satMod val="120000"/>
                  <a:lumMod val="88000"/>
                </a:srgbClr>
              </a:gs>
              <a:gs pos="100000">
                <a:srgbClr val="A7EA52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A7EA52"/>
            </a:solidFill>
            <a:prstDash val="solid"/>
            <a:headEnd/>
            <a:tailEnd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defPPr>
              <a:defRPr lang="zh-TW"/>
            </a:defPPr>
            <a:lvl1pPr eaLnBrk="0" hangingPunct="0">
              <a:buClrTx/>
              <a:buSzTx/>
              <a:buFontTx/>
              <a:buNone/>
              <a:defRPr sz="3200" b="1" ker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ü"/>
              <a:defRPr sz="21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Constantia" pitchFamily="18" charset="0"/>
              <a:buChar char="―"/>
              <a:defRPr sz="20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400" dirty="0">
                <a:solidFill>
                  <a:srgbClr val="003300"/>
                </a:solidFill>
              </a:rPr>
              <a:t>風險控管</a:t>
            </a:r>
            <a:endParaRPr kumimoji="1" lang="en-US" altLang="zh-TW" sz="2400" dirty="0">
              <a:solidFill>
                <a:srgbClr val="0033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1600" dirty="0"/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dirty="0">
                <a:solidFill>
                  <a:srgbClr val="006600"/>
                </a:solidFill>
              </a:rPr>
              <a:t>修訂說明書、限縮使用、 延長監視期、回收、下市 </a:t>
            </a:r>
            <a:endParaRPr kumimoji="1" lang="en-US" altLang="zh-TW" sz="1600" dirty="0">
              <a:solidFill>
                <a:srgbClr val="006600"/>
              </a:solidFill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7411752" y="4410766"/>
            <a:ext cx="2106234" cy="1734330"/>
          </a:xfrm>
          <a:prstGeom prst="accentBorderCallout3">
            <a:avLst/>
          </a:prstGeom>
          <a:gradFill rotWithShape="1">
            <a:gsLst>
              <a:gs pos="28000">
                <a:srgbClr val="5DCEAF">
                  <a:tint val="18000"/>
                  <a:satMod val="120000"/>
                  <a:lumMod val="88000"/>
                </a:srgbClr>
              </a:gs>
              <a:gs pos="100000">
                <a:srgbClr val="5DCEA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DCEAF"/>
            </a:solidFill>
            <a:prstDash val="solid"/>
            <a:headEnd/>
            <a:tailEnd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defPPr>
              <a:defRPr lang="zh-TW"/>
            </a:defPPr>
            <a:lvl1pPr eaLnBrk="0" hangingPunct="0">
              <a:buClrTx/>
              <a:buSzTx/>
              <a:buFontTx/>
              <a:buNone/>
              <a:defRPr sz="2400" b="1" kern="0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ü"/>
              <a:defRPr sz="21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Constantia" pitchFamily="18" charset="0"/>
              <a:buChar char="―"/>
              <a:defRPr sz="20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dirty="0">
                <a:solidFill>
                  <a:srgbClr val="003300"/>
                </a:solidFill>
              </a:rPr>
              <a:t>風險溝通</a:t>
            </a:r>
            <a:endParaRPr kumimoji="1" lang="en-US" altLang="zh-TW" dirty="0">
              <a:solidFill>
                <a:srgbClr val="0033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1600" dirty="0"/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dirty="0">
                <a:solidFill>
                  <a:srgbClr val="006600"/>
                </a:solidFill>
              </a:rPr>
              <a:t>教育訓練及宣導、訊息傳遞</a:t>
            </a:r>
            <a:r>
              <a:rPr kumimoji="1" lang="en-US" altLang="zh-TW" sz="1600" dirty="0">
                <a:solidFill>
                  <a:srgbClr val="006600"/>
                </a:solidFill>
              </a:rPr>
              <a:t>(</a:t>
            </a:r>
            <a:r>
              <a:rPr kumimoji="1" lang="zh-TW" altLang="en-US" sz="1600" dirty="0">
                <a:solidFill>
                  <a:srgbClr val="006600"/>
                </a:solidFill>
              </a:rPr>
              <a:t>新聞稿、警訊公布</a:t>
            </a:r>
            <a:r>
              <a:rPr kumimoji="1" lang="en-US" altLang="zh-TW" sz="1600" dirty="0">
                <a:solidFill>
                  <a:srgbClr val="006600"/>
                </a:solidFill>
              </a:rPr>
              <a:t>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779111" y="1254138"/>
            <a:ext cx="1391870" cy="523220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b="1" kern="0" dirty="0">
                <a:solidFill>
                  <a:srgbClr val="003300"/>
                </a:solidFill>
                <a:latin typeface="微軟正黑體"/>
                <a:ea typeface="微軟正黑體"/>
              </a:rPr>
              <a:t>管理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781778" y="1269669"/>
            <a:ext cx="1400830" cy="523220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b="1" kern="0" dirty="0">
                <a:solidFill>
                  <a:srgbClr val="003300"/>
                </a:solidFill>
                <a:latin typeface="微軟正黑體"/>
                <a:ea typeface="微軟正黑體"/>
              </a:rPr>
              <a:t>評估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497130" y="1242184"/>
            <a:ext cx="1486394" cy="523220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b="1" kern="0" dirty="0">
                <a:solidFill>
                  <a:srgbClr val="003300"/>
                </a:solidFill>
                <a:latin typeface="微軟正黑體"/>
                <a:ea typeface="微軟正黑體"/>
              </a:rPr>
              <a:t>監控</a:t>
            </a:r>
          </a:p>
        </p:txBody>
      </p:sp>
      <p:sp>
        <p:nvSpPr>
          <p:cNvPr id="12" name="向右箭號 11"/>
          <p:cNvSpPr/>
          <p:nvPr/>
        </p:nvSpPr>
        <p:spPr>
          <a:xfrm>
            <a:off x="6512095" y="1254189"/>
            <a:ext cx="927439" cy="507689"/>
          </a:xfrm>
          <a:prstGeom prst="stripedRightArrow">
            <a:avLst/>
          </a:prstGeom>
          <a:solidFill>
            <a:srgbClr val="CA6A68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600" kern="0">
              <a:solidFill>
                <a:prstClr val="white"/>
              </a:solidFill>
              <a:latin typeface="Trebuchet MS"/>
              <a:ea typeface="微軟正黑體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3662902" y="1235191"/>
            <a:ext cx="927439" cy="507689"/>
          </a:xfrm>
          <a:prstGeom prst="stripedRightArrow">
            <a:avLst/>
          </a:prstGeom>
          <a:solidFill>
            <a:srgbClr val="CA6A68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sz="1600" kern="0">
              <a:solidFill>
                <a:prstClr val="white"/>
              </a:solidFill>
              <a:latin typeface="Trebuchet MS"/>
              <a:ea typeface="微軟正黑體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97193" y="2655706"/>
            <a:ext cx="116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醫材安全監視</a:t>
            </a:r>
            <a:r>
              <a:rPr kumimoji="1" lang="en-US" altLang="zh-TW" sz="1600" b="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(PSUR)</a:t>
            </a:r>
          </a:p>
        </p:txBody>
      </p:sp>
      <p:sp>
        <p:nvSpPr>
          <p:cNvPr id="15" name="矩形 14"/>
          <p:cNvSpPr/>
          <p:nvPr/>
        </p:nvSpPr>
        <p:spPr>
          <a:xfrm>
            <a:off x="210649" y="3046845"/>
            <a:ext cx="13496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F79646">
                    <a:lumMod val="50000"/>
                  </a:srgbClr>
                </a:solidFill>
                <a:latin typeface="微軟正黑體"/>
                <a:ea typeface="微軟正黑體"/>
              </a:rPr>
              <a:t>主動國內外醫材安全警訊監控</a:t>
            </a:r>
          </a:p>
        </p:txBody>
      </p:sp>
      <p:sp>
        <p:nvSpPr>
          <p:cNvPr id="16" name="矩形 15"/>
          <p:cNvSpPr/>
          <p:nvPr/>
        </p:nvSpPr>
        <p:spPr>
          <a:xfrm>
            <a:off x="181952" y="4725768"/>
            <a:ext cx="1225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醫材不良品通報系統</a:t>
            </a:r>
          </a:p>
        </p:txBody>
      </p:sp>
      <p:sp>
        <p:nvSpPr>
          <p:cNvPr id="17" name="矩形 16"/>
          <p:cNvSpPr/>
          <p:nvPr/>
        </p:nvSpPr>
        <p:spPr>
          <a:xfrm>
            <a:off x="1968624" y="5348613"/>
            <a:ext cx="1166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主動國內外醫材品質警訊監控</a:t>
            </a:r>
          </a:p>
        </p:txBody>
      </p:sp>
      <p:sp>
        <p:nvSpPr>
          <p:cNvPr id="18" name="矩形 17"/>
          <p:cNvSpPr/>
          <p:nvPr/>
        </p:nvSpPr>
        <p:spPr>
          <a:xfrm>
            <a:off x="3726234" y="4656950"/>
            <a:ext cx="1094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市售品品質監測計畫</a:t>
            </a:r>
          </a:p>
        </p:txBody>
      </p:sp>
      <p:sp>
        <p:nvSpPr>
          <p:cNvPr id="19" name="矩形 18"/>
          <p:cNvSpPr/>
          <p:nvPr/>
        </p:nvSpPr>
        <p:spPr>
          <a:xfrm>
            <a:off x="893197" y="5321053"/>
            <a:ext cx="1166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製造廠稽查、聯合稽查</a:t>
            </a:r>
          </a:p>
        </p:txBody>
      </p:sp>
      <p:sp>
        <p:nvSpPr>
          <p:cNvPr id="20" name="Text Box 38"/>
          <p:cNvSpPr txBox="1">
            <a:spLocks noChangeArrowheads="1"/>
          </p:cNvSpPr>
          <p:nvPr/>
        </p:nvSpPr>
        <p:spPr bwMode="auto">
          <a:xfrm>
            <a:off x="1186740" y="2425038"/>
            <a:ext cx="1277764" cy="705268"/>
          </a:xfrm>
          <a:prstGeom prst="rect">
            <a:avLst/>
          </a:prstGeom>
          <a:noFill/>
          <a:ln w="28575" cap="flat" cmpd="sng" algn="ctr">
            <a:noFill/>
            <a:prstDash val="solid"/>
            <a:headEnd/>
            <a:tailEnd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defPPr>
              <a:defRPr lang="zh-TW"/>
            </a:defPPr>
            <a:lvl1pPr eaLnBrk="0" hangingPunct="0">
              <a:buClrTx/>
              <a:buSzTx/>
              <a:buFontTx/>
              <a:buNone/>
              <a:defRPr sz="2400" b="1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ü"/>
              <a:defRPr sz="21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Constantia" pitchFamily="18" charset="0"/>
              <a:buChar char="―"/>
              <a:defRPr sz="20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kern="0" dirty="0">
                <a:solidFill>
                  <a:srgbClr val="F79646">
                    <a:lumMod val="50000"/>
                  </a:srgbClr>
                </a:solidFill>
              </a:rPr>
              <a:t>醫材不良反應通報系統                   </a:t>
            </a:r>
          </a:p>
        </p:txBody>
      </p:sp>
      <p:cxnSp>
        <p:nvCxnSpPr>
          <p:cNvPr id="21" name="直線接點 20"/>
          <p:cNvCxnSpPr/>
          <p:nvPr/>
        </p:nvCxnSpPr>
        <p:spPr>
          <a:xfrm>
            <a:off x="1450892" y="3288298"/>
            <a:ext cx="282525" cy="259407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直線接點 21"/>
          <p:cNvCxnSpPr>
            <a:cxnSpLocks/>
          </p:cNvCxnSpPr>
          <p:nvPr/>
        </p:nvCxnSpPr>
        <p:spPr>
          <a:xfrm>
            <a:off x="1987025" y="3046845"/>
            <a:ext cx="112299" cy="326745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直線接點 22"/>
          <p:cNvCxnSpPr/>
          <p:nvPr/>
        </p:nvCxnSpPr>
        <p:spPr>
          <a:xfrm flipH="1">
            <a:off x="3249661" y="3098767"/>
            <a:ext cx="311258" cy="455691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雲朵形圖說文字 23"/>
          <p:cNvSpPr/>
          <p:nvPr/>
        </p:nvSpPr>
        <p:spPr>
          <a:xfrm>
            <a:off x="1505076" y="3339263"/>
            <a:ext cx="2248176" cy="721064"/>
          </a:xfrm>
          <a:prstGeom prst="cloudCallout">
            <a:avLst/>
          </a:prstGeom>
          <a:gradFill rotWithShape="1">
            <a:gsLst>
              <a:gs pos="0">
                <a:srgbClr val="F14124">
                  <a:lumMod val="95000"/>
                </a:srgbClr>
              </a:gs>
              <a:gs pos="100000">
                <a:srgbClr val="F14124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rgbClr val="F14124">
                <a:shade val="30000"/>
                <a:satMod val="120000"/>
              </a:srgbClr>
            </a:contourClr>
          </a:sp3d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kern="0" dirty="0">
                <a:solidFill>
                  <a:prstClr val="white"/>
                </a:solidFill>
                <a:latin typeface="Trebuchet MS"/>
                <a:ea typeface="微軟正黑體"/>
              </a:rPr>
              <a:t>安全監控</a:t>
            </a:r>
          </a:p>
        </p:txBody>
      </p:sp>
      <p:cxnSp>
        <p:nvCxnSpPr>
          <p:cNvPr id="25" name="直線接點 24"/>
          <p:cNvCxnSpPr>
            <a:cxnSpLocks/>
          </p:cNvCxnSpPr>
          <p:nvPr/>
        </p:nvCxnSpPr>
        <p:spPr>
          <a:xfrm flipH="1" flipV="1">
            <a:off x="3412874" y="4806441"/>
            <a:ext cx="394701" cy="123939"/>
          </a:xfrm>
          <a:prstGeom prst="line">
            <a:avLst/>
          </a:prstGeom>
          <a:noFill/>
          <a:ln w="38100" cap="flat" cmpd="sng" algn="ctr">
            <a:solidFill>
              <a:srgbClr val="4BACC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" name="直線接點 25"/>
          <p:cNvCxnSpPr/>
          <p:nvPr/>
        </p:nvCxnSpPr>
        <p:spPr>
          <a:xfrm flipH="1" flipV="1">
            <a:off x="2585807" y="4966835"/>
            <a:ext cx="68843" cy="383837"/>
          </a:xfrm>
          <a:prstGeom prst="line">
            <a:avLst/>
          </a:prstGeom>
          <a:noFill/>
          <a:ln w="38100" cap="flat" cmpd="sng" algn="ctr">
            <a:solidFill>
              <a:srgbClr val="4BACC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" name="直線接點 26"/>
          <p:cNvCxnSpPr/>
          <p:nvPr/>
        </p:nvCxnSpPr>
        <p:spPr>
          <a:xfrm flipV="1">
            <a:off x="1805392" y="4906579"/>
            <a:ext cx="237950" cy="399382"/>
          </a:xfrm>
          <a:prstGeom prst="line">
            <a:avLst/>
          </a:prstGeom>
          <a:noFill/>
          <a:ln w="38100" cap="flat" cmpd="sng" algn="ctr">
            <a:solidFill>
              <a:srgbClr val="4BACC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8" name="直線接點 27"/>
          <p:cNvCxnSpPr>
            <a:cxnSpLocks/>
            <a:stCxn id="16" idx="3"/>
          </p:cNvCxnSpPr>
          <p:nvPr/>
        </p:nvCxnSpPr>
        <p:spPr>
          <a:xfrm flipV="1">
            <a:off x="1407069" y="4842605"/>
            <a:ext cx="358899" cy="175551"/>
          </a:xfrm>
          <a:prstGeom prst="line">
            <a:avLst/>
          </a:prstGeom>
          <a:noFill/>
          <a:ln w="38100" cap="flat" cmpd="sng" algn="ctr">
            <a:solidFill>
              <a:srgbClr val="4BACC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9" name="雲朵形圖說文字 28"/>
          <p:cNvSpPr/>
          <p:nvPr/>
        </p:nvSpPr>
        <p:spPr>
          <a:xfrm>
            <a:off x="1526165" y="4268981"/>
            <a:ext cx="2248175" cy="729147"/>
          </a:xfrm>
          <a:prstGeom prst="cloudCallout">
            <a:avLst/>
          </a:prstGeom>
          <a:gradFill rotWithShape="1">
            <a:gsLst>
              <a:gs pos="0">
                <a:srgbClr val="5ECCF3">
                  <a:lumMod val="95000"/>
                </a:srgbClr>
              </a:gs>
              <a:gs pos="100000">
                <a:srgbClr val="5ECCF3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rgbClr val="5ECCF3">
                <a:shade val="30000"/>
                <a:satMod val="120000"/>
              </a:srgbClr>
            </a:contourClr>
          </a:sp3d>
        </p:spPr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kern="0" dirty="0">
                <a:solidFill>
                  <a:prstClr val="white"/>
                </a:solidFill>
                <a:latin typeface="Trebuchet MS"/>
                <a:ea typeface="微軟正黑體"/>
              </a:rPr>
              <a:t>品質監控</a:t>
            </a:r>
          </a:p>
        </p:txBody>
      </p:sp>
      <p:sp>
        <p:nvSpPr>
          <p:cNvPr id="30" name="投影片編號版面配置區 4">
            <a:extLst>
              <a:ext uri="{FF2B5EF4-FFF2-40B4-BE49-F238E27FC236}">
                <a16:creationId xmlns:a16="http://schemas.microsoft.com/office/drawing/2014/main" xmlns="" id="{C26ACDC7-60A2-4490-929B-9E02A132791B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20</a:t>
            </a:fld>
            <a:endParaRPr lang="zh-TW" altLang="en-US" sz="1600" dirty="0">
              <a:solidFill>
                <a:srgbClr val="656565">
                  <a:tint val="75000"/>
                </a:srgbClr>
              </a:solidFill>
            </a:endParaRPr>
          </a:p>
        </p:txBody>
      </p:sp>
      <p:sp>
        <p:nvSpPr>
          <p:cNvPr id="31" name="Text Box 38">
            <a:extLst>
              <a:ext uri="{FF2B5EF4-FFF2-40B4-BE49-F238E27FC236}">
                <a16:creationId xmlns:a16="http://schemas.microsoft.com/office/drawing/2014/main" xmlns="" id="{070239B4-FC04-4C2E-AC88-476C9A42D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105" y="2385351"/>
            <a:ext cx="1039326" cy="705268"/>
          </a:xfrm>
          <a:prstGeom prst="rect">
            <a:avLst/>
          </a:prstGeom>
          <a:noFill/>
          <a:ln w="28575" cap="flat" cmpd="sng" algn="ctr">
            <a:noFill/>
            <a:prstDash val="solid"/>
            <a:headEnd/>
            <a:tailEnd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defPPr>
              <a:defRPr lang="zh-TW"/>
            </a:defPPr>
            <a:lvl1pPr eaLnBrk="0" hangingPunct="0">
              <a:buClrTx/>
              <a:buSzTx/>
              <a:buFontTx/>
              <a:buNone/>
              <a:defRPr sz="2400" b="1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ü"/>
              <a:defRPr sz="21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Constantia" pitchFamily="18" charset="0"/>
              <a:buChar char="―"/>
              <a:defRPr sz="20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kern="0" dirty="0">
                <a:solidFill>
                  <a:srgbClr val="F06814"/>
                </a:solidFill>
              </a:rPr>
              <a:t>業者自主</a:t>
            </a:r>
            <a:endParaRPr kumimoji="1" lang="en-US" altLang="zh-TW" sz="1600" kern="0" dirty="0">
              <a:solidFill>
                <a:srgbClr val="F06814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kern="0" dirty="0">
                <a:solidFill>
                  <a:srgbClr val="F06814"/>
                </a:solidFill>
              </a:rPr>
              <a:t>通報                   </a:t>
            </a:r>
          </a:p>
        </p:txBody>
      </p:sp>
      <p:sp>
        <p:nvSpPr>
          <p:cNvPr id="34" name="Text Box 38">
            <a:extLst>
              <a:ext uri="{FF2B5EF4-FFF2-40B4-BE49-F238E27FC236}">
                <a16:creationId xmlns:a16="http://schemas.microsoft.com/office/drawing/2014/main" xmlns="" id="{82032A70-BC2C-40A0-9F39-828B5A764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320" y="5224107"/>
            <a:ext cx="967785" cy="705268"/>
          </a:xfrm>
          <a:prstGeom prst="rect">
            <a:avLst/>
          </a:prstGeom>
          <a:noFill/>
          <a:ln w="28575" cap="flat" cmpd="sng" algn="ctr">
            <a:noFill/>
            <a:prstDash val="solid"/>
            <a:headEnd/>
            <a:tailEnd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anchor="ctr"/>
          <a:lstStyle>
            <a:defPPr>
              <a:defRPr lang="zh-TW"/>
            </a:defPPr>
            <a:lvl1pPr eaLnBrk="0" hangingPunct="0">
              <a:buClrTx/>
              <a:buSzTx/>
              <a:buFontTx/>
              <a:buNone/>
              <a:defRPr sz="2400" b="1">
                <a:solidFill>
                  <a:prstClr val="black"/>
                </a:solidFill>
                <a:latin typeface="微軟正黑體"/>
                <a:ea typeface="微軟正黑體"/>
                <a:cs typeface="微軟正黑體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ü"/>
              <a:defRPr sz="21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Constantia" pitchFamily="18" charset="0"/>
              <a:buChar char="―"/>
              <a:defRPr sz="2000">
                <a:solidFill>
                  <a:schemeClr val="tx1"/>
                </a:solidFill>
                <a:latin typeface="Constantia" pitchFamily="18" charset="0"/>
                <a:ea typeface="隶书" pitchFamily="1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  <a:ea typeface="SimSun" pitchFamily="2" charset="-122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600" dirty="0">
                <a:solidFill>
                  <a:srgbClr val="F068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業者自主通報                   </a:t>
            </a: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xmlns="" id="{75C500BC-87C0-4407-B89E-39F3D398B099}"/>
              </a:ext>
            </a:extLst>
          </p:cNvPr>
          <p:cNvCxnSpPr>
            <a:cxnSpLocks/>
          </p:cNvCxnSpPr>
          <p:nvPr/>
        </p:nvCxnSpPr>
        <p:spPr>
          <a:xfrm flipH="1" flipV="1">
            <a:off x="3054555" y="4874618"/>
            <a:ext cx="277913" cy="361605"/>
          </a:xfrm>
          <a:prstGeom prst="line">
            <a:avLst/>
          </a:prstGeom>
          <a:noFill/>
          <a:ln w="38100" cap="flat" cmpd="sng" algn="ctr">
            <a:solidFill>
              <a:srgbClr val="4BACC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410677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4"/>
          <p:cNvSpPr txBox="1">
            <a:spLocks/>
          </p:cNvSpPr>
          <p:nvPr/>
        </p:nvSpPr>
        <p:spPr>
          <a:xfrm>
            <a:off x="7886700" y="6400854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1A9E27-F052-41FF-A28B-988A94589F81}" type="slidenum">
              <a:rPr lang="zh-TW" altLang="en-US" smtClean="0">
                <a:solidFill>
                  <a:srgbClr val="656565">
                    <a:tint val="75000"/>
                  </a:srgbClr>
                </a:solidFill>
              </a:rPr>
              <a:pPr/>
              <a:t>21</a:t>
            </a:fld>
            <a:endParaRPr lang="zh-TW" altLang="en-US" dirty="0">
              <a:solidFill>
                <a:srgbClr val="656565">
                  <a:tint val="75000"/>
                </a:srgb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14349" y="312924"/>
            <a:ext cx="9258300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0000"/>
                </a:solidFill>
                <a:latin typeface="Apple LiGothic Medium"/>
                <a:ea typeface="Apple LiGothic Medium"/>
                <a:cs typeface="Apple LiGothic Medium"/>
              </a:defRPr>
            </a:lvl1pPr>
          </a:lstStyle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醫療器材通報及安全相關資訊專區</a:t>
            </a:r>
          </a:p>
        </p:txBody>
      </p:sp>
      <p:sp>
        <p:nvSpPr>
          <p:cNvPr id="6" name="內容版面配置區 5"/>
          <p:cNvSpPr txBox="1">
            <a:spLocks/>
          </p:cNvSpPr>
          <p:nvPr/>
        </p:nvSpPr>
        <p:spPr>
          <a:xfrm>
            <a:off x="626875" y="1057289"/>
            <a:ext cx="966013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可通報：醫材不良品及不良事件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可查詢：醫材品質及安全警訊、醫材監視名單、相關法規等</a:t>
            </a:r>
            <a:endParaRPr lang="en-US" altLang="zh-TW" b="1" baseline="30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8952" y="1917465"/>
            <a:ext cx="7007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TW" altLang="en-US" sz="1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網址  </a:t>
            </a:r>
            <a:r>
              <a:rPr lang="de-DE" altLang="zh-TW" sz="1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3"/>
              </a:rPr>
              <a:t>http://www.fda.gov.tw/TC/site.aspx?sid=4211</a:t>
            </a:r>
            <a:endParaRPr lang="de-DE" altLang="zh-TW" sz="1800" b="1" kern="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defTabSz="914400">
              <a:defRPr/>
            </a:pPr>
            <a:endParaRPr lang="zh-TW" altLang="en-US" sz="1800" kern="0" dirty="0">
              <a:solidFill>
                <a:srgbClr val="0000FF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"/>
          <a:stretch/>
        </p:blipFill>
        <p:spPr>
          <a:xfrm>
            <a:off x="696651" y="2563796"/>
            <a:ext cx="9075998" cy="4888761"/>
          </a:xfrm>
          <a:prstGeom prst="rect">
            <a:avLst/>
          </a:prstGeom>
        </p:spPr>
      </p:pic>
      <p:sp>
        <p:nvSpPr>
          <p:cNvPr id="9" name="投影片編號版面配置區 4">
            <a:extLst>
              <a:ext uri="{FF2B5EF4-FFF2-40B4-BE49-F238E27FC236}">
                <a16:creationId xmlns:a16="http://schemas.microsoft.com/office/drawing/2014/main" xmlns="" id="{49FBC15E-D45E-469C-B599-DE785FE6F72E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21</a:t>
            </a:fld>
            <a:endParaRPr lang="zh-TW" altLang="en-US" sz="1600">
              <a:solidFill>
                <a:srgbClr val="6565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67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170C012-FF79-4601-B51D-BC9007CF47F2}"/>
              </a:ext>
            </a:extLst>
          </p:cNvPr>
          <p:cNvSpPr/>
          <p:nvPr/>
        </p:nvSpPr>
        <p:spPr>
          <a:xfrm>
            <a:off x="1897627" y="299402"/>
            <a:ext cx="6469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醫療器材單一識別碼</a:t>
            </a:r>
            <a:r>
              <a:rPr lang="en-US" altLang="zh-TW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(UDI)</a:t>
            </a:r>
            <a:endParaRPr lang="zh-TW" altLang="en-US" sz="3200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A6B4E18-A87F-49E0-992A-26752D3416C3}"/>
              </a:ext>
            </a:extLst>
          </p:cNvPr>
          <p:cNvSpPr/>
          <p:nvPr/>
        </p:nvSpPr>
        <p:spPr>
          <a:xfrm>
            <a:off x="422517" y="4779237"/>
            <a:ext cx="731427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建立分階段實施期程</a:t>
            </a:r>
            <a:r>
              <a:rPr lang="zh-TW" altLang="en-US" sz="2400" dirty="0">
                <a:solidFill>
                  <a:srgbClr val="0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第一階段規定自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110/6/1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起製造之國產及輸入第三等級植入式醫材，其包裝標示 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UDI 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，並應至醫療器材單一識別系統資訊管理平臺（ 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UDI Database, UDID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登載產品對應資訊。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52405B4-A25B-48BF-8B49-9854693BF379}"/>
              </a:ext>
            </a:extLst>
          </p:cNvPr>
          <p:cNvSpPr/>
          <p:nvPr/>
        </p:nvSpPr>
        <p:spPr>
          <a:xfrm>
            <a:off x="572421" y="1021659"/>
            <a:ext cx="9400095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00100" indent="-800100"/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UDI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：依國際發碼組織訂定之編碼標準，針對單一特定型號規格之醫療器材，給予一串數字或文字與數字，作為識別。</a:t>
            </a:r>
          </a:p>
        </p:txBody>
      </p:sp>
      <p:sp>
        <p:nvSpPr>
          <p:cNvPr id="6" name="投影片編號版面配置區 4">
            <a:extLst>
              <a:ext uri="{FF2B5EF4-FFF2-40B4-BE49-F238E27FC236}">
                <a16:creationId xmlns:a16="http://schemas.microsoft.com/office/drawing/2014/main" xmlns="" id="{BA0128C0-E2B1-4F37-8FBC-5F9066448E69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9E27-F052-41FF-A28B-988A94589F81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656565">
                    <a:tint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527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56565">
                  <a:tint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B31504FC-FD55-4B1B-B2AB-68CFFDA08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0" t="5699" r="3576" b="18287"/>
          <a:stretch/>
        </p:blipFill>
        <p:spPr>
          <a:xfrm>
            <a:off x="942975" y="2019270"/>
            <a:ext cx="4643180" cy="218359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2FE3C115-3F35-4A66-A91A-9959847779D1}"/>
              </a:ext>
            </a:extLst>
          </p:cNvPr>
          <p:cNvSpPr/>
          <p:nvPr/>
        </p:nvSpPr>
        <p:spPr>
          <a:xfrm>
            <a:off x="5800883" y="2064783"/>
            <a:ext cx="41716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產品識別碼 </a:t>
            </a:r>
            <a:r>
              <a:rPr lang="en-US" altLang="zh-TW" sz="1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Device identifier (DI): </a:t>
            </a:r>
          </a:p>
          <a:p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器材固定資訊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，識別特定醫療器材類別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如製造廠、型號、版本等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之編碼。</a:t>
            </a:r>
            <a:endParaRPr lang="en-US" altLang="zh-TW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生產識別碼 </a:t>
            </a:r>
            <a:r>
              <a:rPr lang="en-US" altLang="zh-TW" sz="18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Production identifier (PI): </a:t>
            </a:r>
          </a:p>
          <a:p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生產變動資訊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，用來顯示醫療器材生產資訊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例如：批號、序號、製造日期、保存期限等</a:t>
            </a:r>
            <a:r>
              <a:rPr lang="en-US" altLang="zh-TW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05A3A13E-F7F3-49DF-A518-74EAA2DD60A6}"/>
              </a:ext>
            </a:extLst>
          </p:cNvPr>
          <p:cNvSpPr txBox="1"/>
          <p:nvPr/>
        </p:nvSpPr>
        <p:spPr>
          <a:xfrm>
            <a:off x="1625893" y="4108052"/>
            <a:ext cx="93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C00000"/>
                </a:solidFill>
              </a:rPr>
              <a:t>DI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2ACF892A-D99C-4EE8-B44D-E8D371060F5A}"/>
              </a:ext>
            </a:extLst>
          </p:cNvPr>
          <p:cNvSpPr txBox="1"/>
          <p:nvPr/>
        </p:nvSpPr>
        <p:spPr>
          <a:xfrm>
            <a:off x="3292632" y="4117823"/>
            <a:ext cx="93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PI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sp>
        <p:nvSpPr>
          <p:cNvPr id="10" name="手繪多邊形: 圖案 9">
            <a:extLst>
              <a:ext uri="{FF2B5EF4-FFF2-40B4-BE49-F238E27FC236}">
                <a16:creationId xmlns:a16="http://schemas.microsoft.com/office/drawing/2014/main" xmlns="" id="{541E2256-1826-44AE-9D2D-D9AFAEB2449A}"/>
              </a:ext>
            </a:extLst>
          </p:cNvPr>
          <p:cNvSpPr/>
          <p:nvPr/>
        </p:nvSpPr>
        <p:spPr>
          <a:xfrm>
            <a:off x="7772399" y="4934440"/>
            <a:ext cx="2092084" cy="1126071"/>
          </a:xfrm>
          <a:custGeom>
            <a:avLst/>
            <a:gdLst>
              <a:gd name="connsiteX0" fmla="*/ 0 w 2260317"/>
              <a:gd name="connsiteY0" fmla="*/ 116653 h 699905"/>
              <a:gd name="connsiteX1" fmla="*/ 116653 w 2260317"/>
              <a:gd name="connsiteY1" fmla="*/ 0 h 699905"/>
              <a:gd name="connsiteX2" fmla="*/ 2143664 w 2260317"/>
              <a:gd name="connsiteY2" fmla="*/ 0 h 699905"/>
              <a:gd name="connsiteX3" fmla="*/ 2260317 w 2260317"/>
              <a:gd name="connsiteY3" fmla="*/ 116653 h 699905"/>
              <a:gd name="connsiteX4" fmla="*/ 2260317 w 2260317"/>
              <a:gd name="connsiteY4" fmla="*/ 583252 h 699905"/>
              <a:gd name="connsiteX5" fmla="*/ 2143664 w 2260317"/>
              <a:gd name="connsiteY5" fmla="*/ 699905 h 699905"/>
              <a:gd name="connsiteX6" fmla="*/ 116653 w 2260317"/>
              <a:gd name="connsiteY6" fmla="*/ 699905 h 699905"/>
              <a:gd name="connsiteX7" fmla="*/ 0 w 2260317"/>
              <a:gd name="connsiteY7" fmla="*/ 583252 h 699905"/>
              <a:gd name="connsiteX8" fmla="*/ 0 w 2260317"/>
              <a:gd name="connsiteY8" fmla="*/ 116653 h 69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0317" h="699905">
                <a:moveTo>
                  <a:pt x="0" y="116653"/>
                </a:moveTo>
                <a:cubicBezTo>
                  <a:pt x="0" y="52227"/>
                  <a:pt x="52227" y="0"/>
                  <a:pt x="116653" y="0"/>
                </a:cubicBezTo>
                <a:lnTo>
                  <a:pt x="2143664" y="0"/>
                </a:lnTo>
                <a:cubicBezTo>
                  <a:pt x="2208090" y="0"/>
                  <a:pt x="2260317" y="52227"/>
                  <a:pt x="2260317" y="116653"/>
                </a:cubicBezTo>
                <a:lnTo>
                  <a:pt x="2260317" y="583252"/>
                </a:lnTo>
                <a:cubicBezTo>
                  <a:pt x="2260317" y="647678"/>
                  <a:pt x="2208090" y="699905"/>
                  <a:pt x="2143664" y="699905"/>
                </a:cubicBezTo>
                <a:lnTo>
                  <a:pt x="116653" y="699905"/>
                </a:lnTo>
                <a:cubicBezTo>
                  <a:pt x="52227" y="699905"/>
                  <a:pt x="0" y="647678"/>
                  <a:pt x="0" y="583252"/>
                </a:cubicBezTo>
                <a:lnTo>
                  <a:pt x="0" y="116653"/>
                </a:lnTo>
                <a:close/>
              </a:path>
            </a:pathLst>
          </a:custGeom>
          <a:solidFill>
            <a:srgbClr val="F1772B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0" vert="horz" wrap="square" lIns="125591" tIns="79877" rIns="125591" bIns="79877" numCol="1" spcCol="1270" anchor="ctr" anchorCtr="0">
            <a:noAutofit/>
          </a:bodyPr>
          <a:lstStyle/>
          <a:p>
            <a:pPr algn="ctr" defTabSz="106669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b="1" kern="0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</a:rPr>
              <a:t>目前</a:t>
            </a:r>
            <a:r>
              <a:rPr lang="en-US" altLang="zh-TW" b="1" kern="0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</a:rPr>
              <a:t>UDID</a:t>
            </a:r>
            <a:r>
              <a:rPr lang="zh-TW" altLang="en-US" b="1" kern="0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</a:rPr>
              <a:t>系統已發布</a:t>
            </a:r>
            <a:r>
              <a:rPr lang="en-US" altLang="zh-TW" b="1" kern="0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</a:rPr>
              <a:t>49,702</a:t>
            </a:r>
            <a:r>
              <a:rPr lang="zh-TW" altLang="en-US" b="1" kern="0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</a:rPr>
              <a:t>筆產品資料</a:t>
            </a:r>
          </a:p>
        </p:txBody>
      </p:sp>
    </p:spTree>
    <p:extLst>
      <p:ext uri="{BB962C8B-B14F-4D97-AF65-F5344CB8AC3E}">
        <p14:creationId xmlns:p14="http://schemas.microsoft.com/office/powerpoint/2010/main" val="409492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3175ED58-FF9C-4D4B-8A58-5A9D9812871D}"/>
              </a:ext>
            </a:extLst>
          </p:cNvPr>
          <p:cNvSpPr/>
          <p:nvPr/>
        </p:nvSpPr>
        <p:spPr>
          <a:xfrm>
            <a:off x="1566153" y="286821"/>
            <a:ext cx="7052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高風險醫療器材來源流向管理制度</a:t>
            </a:r>
            <a:endParaRPr lang="zh-TW" altLang="en-US" sz="4000" b="1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3" name="內容版面配置區 3">
            <a:extLst>
              <a:ext uri="{FF2B5EF4-FFF2-40B4-BE49-F238E27FC236}">
                <a16:creationId xmlns:a16="http://schemas.microsoft.com/office/drawing/2014/main" xmlns="" id="{CC4C97B2-024A-482C-8F63-536D6F289D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552500"/>
              </p:ext>
            </p:extLst>
          </p:nvPr>
        </p:nvGraphicFramePr>
        <p:xfrm>
          <a:off x="764319" y="3562473"/>
          <a:ext cx="9108504" cy="320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B7F1F10-036E-423B-9553-4CF05B9CDD38}"/>
              </a:ext>
            </a:extLst>
          </p:cNvPr>
          <p:cNvSpPr/>
          <p:nvPr/>
        </p:nvSpPr>
        <p:spPr>
          <a:xfrm>
            <a:off x="548938" y="1884448"/>
            <a:ext cx="9334646" cy="20928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依據醫療器材管理法第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條第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項及第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項規定，自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日起</a:t>
            </a:r>
            <a:r>
              <a:rPr lang="zh-TW" altLang="en-US" sz="2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TW" sz="20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000" b="1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應建立與保存來源及流向資料之醫療器材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第二等級及第三等級植入式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醫療器材，目前公告共計 </a:t>
            </a:r>
            <a:r>
              <a:rPr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項，其來源及流向資訊由醫療器材商自行留存備查。</a:t>
            </a:r>
            <a:endParaRPr lang="en-US" altLang="zh-TW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</a:t>
            </a:r>
            <a:r>
              <a:rPr lang="zh-TW" altLang="en-US" sz="2000" b="1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申報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來源流向醫材品項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：係維繫生命、植入式、安全性需長期觀察始能確認之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高風險醫材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，目前公告共計</a:t>
            </a:r>
            <a:r>
              <a:rPr lang="en-US" altLang="zh-TW" sz="20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(E.3610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植入式心律器之脈搏產生器、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I.3540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乳房矽膠植入物、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L.5980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經陰道手術修補網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0" name="箭號: ＞形 9">
            <a:extLst>
              <a:ext uri="{FF2B5EF4-FFF2-40B4-BE49-F238E27FC236}">
                <a16:creationId xmlns:a16="http://schemas.microsoft.com/office/drawing/2014/main" xmlns="" id="{587C4496-F10E-4E77-9713-5F973C35B156}"/>
              </a:ext>
            </a:extLst>
          </p:cNvPr>
          <p:cNvSpPr/>
          <p:nvPr/>
        </p:nvSpPr>
        <p:spPr>
          <a:xfrm>
            <a:off x="548938" y="1072754"/>
            <a:ext cx="2311507" cy="646331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UDI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編碼</a:t>
            </a:r>
            <a:endParaRPr lang="zh-TW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箭號: ＞形 10">
            <a:extLst>
              <a:ext uri="{FF2B5EF4-FFF2-40B4-BE49-F238E27FC236}">
                <a16:creationId xmlns:a16="http://schemas.microsoft.com/office/drawing/2014/main" xmlns="" id="{9268D234-638A-408C-95BC-7E60D40748B5}"/>
              </a:ext>
            </a:extLst>
          </p:cNvPr>
          <p:cNvSpPr/>
          <p:nvPr/>
        </p:nvSpPr>
        <p:spPr>
          <a:xfrm>
            <a:off x="2747396" y="1072754"/>
            <a:ext cx="2311507" cy="646331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UDI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標示</a:t>
            </a:r>
            <a:endParaRPr lang="zh-TW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箭號: ＞形 11">
            <a:extLst>
              <a:ext uri="{FF2B5EF4-FFF2-40B4-BE49-F238E27FC236}">
                <a16:creationId xmlns:a16="http://schemas.microsoft.com/office/drawing/2014/main" xmlns="" id="{F8D11D2D-3AF9-4D29-B6C7-814C94EF304D}"/>
              </a:ext>
            </a:extLst>
          </p:cNvPr>
          <p:cNvSpPr/>
          <p:nvPr/>
        </p:nvSpPr>
        <p:spPr>
          <a:xfrm>
            <a:off x="4945854" y="1072754"/>
            <a:ext cx="2311507" cy="646331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UDID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登載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13" name="箭號: ＞形 12">
            <a:extLst>
              <a:ext uri="{FF2B5EF4-FFF2-40B4-BE49-F238E27FC236}">
                <a16:creationId xmlns:a16="http://schemas.microsoft.com/office/drawing/2014/main" xmlns="" id="{709A3BF9-E8B3-4E99-8D3D-84F7A8EDDB67}"/>
              </a:ext>
            </a:extLst>
          </p:cNvPr>
          <p:cNvSpPr/>
          <p:nvPr/>
        </p:nvSpPr>
        <p:spPr>
          <a:xfrm>
            <a:off x="7144313" y="1072754"/>
            <a:ext cx="2502368" cy="64633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來源流向應用</a:t>
            </a:r>
            <a:endParaRPr lang="zh-TW" altLang="en-US" dirty="0">
              <a:solidFill>
                <a:srgbClr val="00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F7C3BCF9-88A5-48EC-8CDC-4B1F7FD68482}"/>
              </a:ext>
            </a:extLst>
          </p:cNvPr>
          <p:cNvSpPr/>
          <p:nvPr/>
        </p:nvSpPr>
        <p:spPr>
          <a:xfrm>
            <a:off x="777120" y="6386513"/>
            <a:ext cx="887828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截至</a:t>
            </a:r>
            <a:r>
              <a:rPr lang="en-US" altLang="zh-TW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日，共計有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</a:t>
            </a:r>
            <a:r>
              <a:rPr lang="zh-TW" altLang="en-US" sz="17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醫事機構及</a:t>
            </a:r>
            <a:r>
              <a:rPr lang="en-US" altLang="zh-TW" sz="17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7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sz="17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醫療器材商進行來源流向申報作業</a:t>
            </a:r>
          </a:p>
        </p:txBody>
      </p:sp>
      <p:sp>
        <p:nvSpPr>
          <p:cNvPr id="14" name="投影片編號版面配置區 4">
            <a:extLst>
              <a:ext uri="{FF2B5EF4-FFF2-40B4-BE49-F238E27FC236}">
                <a16:creationId xmlns:a16="http://schemas.microsoft.com/office/drawing/2014/main" xmlns="" id="{405CA78F-5B4E-411A-B3D9-390C91C6B327}"/>
              </a:ext>
            </a:extLst>
          </p:cNvPr>
          <p:cNvSpPr txBox="1">
            <a:spLocks/>
          </p:cNvSpPr>
          <p:nvPr/>
        </p:nvSpPr>
        <p:spPr>
          <a:xfrm>
            <a:off x="7701986" y="6563609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9E27-F052-41FF-A28B-988A94589F81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656565">
                    <a:tint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527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56565">
                  <a:tint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81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FE506BD7-DB06-4F92-8704-80B7E8DEB46C}"/>
              </a:ext>
            </a:extLst>
          </p:cNvPr>
          <p:cNvSpPr/>
          <p:nvPr/>
        </p:nvSpPr>
        <p:spPr>
          <a:xfrm>
            <a:off x="3489413" y="5619071"/>
            <a:ext cx="297575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>
              <a:buClr>
                <a:schemeClr val="accent2"/>
              </a:buClr>
              <a:buSzPct val="70000"/>
            </a:pPr>
            <a:r>
              <a:rPr lang="en-US" altLang="zh-TW" sz="1600" b="1" dirty="0">
                <a:solidFill>
                  <a:srgbClr val="000000"/>
                </a:solidFill>
              </a:rPr>
              <a:t>E.3610</a:t>
            </a:r>
            <a:r>
              <a:rPr lang="zh-TW" altLang="en-US" sz="1600" b="1" dirty="0">
                <a:solidFill>
                  <a:srgbClr val="000000"/>
                </a:solidFill>
              </a:rPr>
              <a:t> </a:t>
            </a:r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植入式心律器之脈搏產生器</a:t>
            </a:r>
            <a:endParaRPr lang="en-US" altLang="zh-TW" sz="1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defTabSz="457200">
              <a:buClr>
                <a:schemeClr val="accent2"/>
              </a:buClr>
              <a:buSzPct val="70000"/>
            </a:pPr>
            <a:r>
              <a:rPr lang="en-US" altLang="zh-TW" sz="1600" b="1" dirty="0">
                <a:solidFill>
                  <a:srgbClr val="000000"/>
                </a:solidFill>
              </a:rPr>
              <a:t>I.3540</a:t>
            </a:r>
            <a:r>
              <a:rPr lang="zh-TW" altLang="en-US" sz="1600" b="1" dirty="0">
                <a:solidFill>
                  <a:srgbClr val="000000"/>
                </a:solidFill>
              </a:rPr>
              <a:t> </a:t>
            </a:r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乳房矽膠植入物</a:t>
            </a:r>
            <a:endParaRPr lang="en-US" altLang="zh-TW" sz="1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  <a:p>
            <a:pPr defTabSz="457200">
              <a:buClr>
                <a:schemeClr val="accent2"/>
              </a:buClr>
              <a:buSzPct val="70000"/>
            </a:pPr>
            <a:r>
              <a:rPr lang="en-US" altLang="zh-TW" sz="1600" b="1" dirty="0">
                <a:solidFill>
                  <a:srgbClr val="000000"/>
                </a:solidFill>
              </a:rPr>
              <a:t>L.5980</a:t>
            </a:r>
            <a:r>
              <a:rPr lang="zh-TW" altLang="en-US" sz="1600" b="1" dirty="0">
                <a:solidFill>
                  <a:srgbClr val="000000"/>
                </a:solidFill>
              </a:rPr>
              <a:t> </a:t>
            </a:r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rPr>
              <a:t>經陰道手術修補網</a:t>
            </a:r>
            <a:endParaRPr lang="en-US" altLang="zh-TW" sz="1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DAC6241C-2CA3-48F2-B9F3-797047AB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65" y="268665"/>
            <a:ext cx="9335111" cy="576064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0000"/>
                </a:solidFill>
              </a:rPr>
              <a:t>醫療器材</a:t>
            </a:r>
            <a:r>
              <a:rPr lang="en-US" altLang="zh-TW" sz="3600" b="1" dirty="0">
                <a:solidFill>
                  <a:srgbClr val="000000"/>
                </a:solidFill>
              </a:rPr>
              <a:t>UDI</a:t>
            </a:r>
            <a:r>
              <a:rPr lang="zh-TW" altLang="en-US" sz="3600" b="1" dirty="0">
                <a:solidFill>
                  <a:srgbClr val="000000"/>
                </a:solidFill>
              </a:rPr>
              <a:t>登錄及來源流向申報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xmlns="" id="{7A4F5FF5-95CC-4988-981F-FEADFAB526BA}"/>
              </a:ext>
            </a:extLst>
          </p:cNvPr>
          <p:cNvSpPr/>
          <p:nvPr/>
        </p:nvSpPr>
        <p:spPr>
          <a:xfrm>
            <a:off x="1660761" y="4001849"/>
            <a:ext cx="1980000" cy="1260000"/>
          </a:xfrm>
          <a:prstGeom prst="ellipse">
            <a:avLst/>
          </a:prstGeom>
          <a:ln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xmlns="" id="{3E13A745-1796-4BFE-B031-F7899CE55E51}"/>
              </a:ext>
            </a:extLst>
          </p:cNvPr>
          <p:cNvSpPr/>
          <p:nvPr/>
        </p:nvSpPr>
        <p:spPr>
          <a:xfrm>
            <a:off x="1634735" y="1767428"/>
            <a:ext cx="1980000" cy="1260000"/>
          </a:xfrm>
          <a:prstGeom prst="ellipse">
            <a:avLst/>
          </a:prstGeom>
          <a:ln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ECA4BCE-804D-426A-A758-FD2294B6822E}"/>
              </a:ext>
            </a:extLst>
          </p:cNvPr>
          <p:cNvSpPr/>
          <p:nvPr/>
        </p:nvSpPr>
        <p:spPr>
          <a:xfrm>
            <a:off x="5772300" y="4261630"/>
            <a:ext cx="2098801" cy="1061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</a:t>
            </a:r>
            <a:r>
              <a:rPr lang="zh-TW" altLang="en-US" sz="20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來源流向申報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管理平台</a:t>
            </a:r>
            <a:endParaRPr lang="en-US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b="1" dirty="0">
                <a:solidFill>
                  <a:srgbClr val="000000"/>
                </a:solidFill>
              </a:rPr>
              <a:t>https://mtrace.fda.gov.tw</a:t>
            </a:r>
            <a:endParaRPr lang="zh-TW" altLang="en-US" sz="1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881070D7-39F0-4160-B278-CB32C3C0CCC3}"/>
              </a:ext>
            </a:extLst>
          </p:cNvPr>
          <p:cNvSpPr txBox="1"/>
          <p:nvPr/>
        </p:nvSpPr>
        <p:spPr>
          <a:xfrm>
            <a:off x="5772301" y="1767429"/>
            <a:ext cx="2098800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>
              <a:defRPr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zh-TW" altLang="en-US" sz="2000" dirty="0">
                <a:solidFill>
                  <a:srgbClr val="000000"/>
                </a:solidFill>
              </a:rPr>
              <a:t>醫療器材單一識別資訊管理平臺</a:t>
            </a:r>
            <a:r>
              <a:rPr lang="en-US" altLang="zh-TW" sz="2000" dirty="0">
                <a:solidFill>
                  <a:srgbClr val="000000"/>
                </a:solidFill>
              </a:rPr>
              <a:t>(UDID)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EDB43861-F505-424A-84ED-9460D5595870}"/>
              </a:ext>
            </a:extLst>
          </p:cNvPr>
          <p:cNvSpPr txBox="1"/>
          <p:nvPr/>
        </p:nvSpPr>
        <p:spPr>
          <a:xfrm>
            <a:off x="1639103" y="1853622"/>
            <a:ext cx="1851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許可證</a:t>
            </a:r>
            <a:endParaRPr lang="en-US" altLang="zh-TW" sz="2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持有人或登錄者</a:t>
            </a:r>
            <a:endParaRPr lang="zh-TW" alt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F55C668D-E29D-40BA-8BFA-1DA5AD01809B}"/>
              </a:ext>
            </a:extLst>
          </p:cNvPr>
          <p:cNvSpPr txBox="1"/>
          <p:nvPr/>
        </p:nvSpPr>
        <p:spPr>
          <a:xfrm>
            <a:off x="1815492" y="4261630"/>
            <a:ext cx="174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販賣業者及</a:t>
            </a:r>
            <a:endParaRPr lang="en-US" altLang="zh-TW" sz="22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醫事機構</a:t>
            </a:r>
            <a:endParaRPr lang="zh-TW" alt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燕尾形向右箭號 28">
            <a:extLst>
              <a:ext uri="{FF2B5EF4-FFF2-40B4-BE49-F238E27FC236}">
                <a16:creationId xmlns:a16="http://schemas.microsoft.com/office/drawing/2014/main" xmlns="" id="{7B1EEB24-08B2-4C46-8845-165443504811}"/>
              </a:ext>
            </a:extLst>
          </p:cNvPr>
          <p:cNvSpPr/>
          <p:nvPr/>
        </p:nvSpPr>
        <p:spPr>
          <a:xfrm>
            <a:off x="3846772" y="2298344"/>
            <a:ext cx="1806026" cy="360040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燕尾形向右箭號 30">
            <a:extLst>
              <a:ext uri="{FF2B5EF4-FFF2-40B4-BE49-F238E27FC236}">
                <a16:creationId xmlns:a16="http://schemas.microsoft.com/office/drawing/2014/main" xmlns="" id="{7F8407F7-9961-414C-85DD-157D4027F2C4}"/>
              </a:ext>
            </a:extLst>
          </p:cNvPr>
          <p:cNvSpPr/>
          <p:nvPr/>
        </p:nvSpPr>
        <p:spPr>
          <a:xfrm>
            <a:off x="3906800" y="4602600"/>
            <a:ext cx="1729519" cy="360040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左-右-上三向箭號 34">
            <a:extLst>
              <a:ext uri="{FF2B5EF4-FFF2-40B4-BE49-F238E27FC236}">
                <a16:creationId xmlns:a16="http://schemas.microsoft.com/office/drawing/2014/main" xmlns="" id="{941F1432-38BC-47CC-81BC-DB84CF965AAD}"/>
              </a:ext>
            </a:extLst>
          </p:cNvPr>
          <p:cNvSpPr/>
          <p:nvPr/>
        </p:nvSpPr>
        <p:spPr>
          <a:xfrm rot="5400000">
            <a:off x="6553121" y="2814730"/>
            <a:ext cx="1328512" cy="1454759"/>
          </a:xfrm>
          <a:prstGeom prst="leftRightUpArrow">
            <a:avLst>
              <a:gd name="adj1" fmla="val 18048"/>
              <a:gd name="adj2" fmla="val 25000"/>
              <a:gd name="adj3" fmla="val 25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圓角矩形 36">
            <a:extLst>
              <a:ext uri="{FF2B5EF4-FFF2-40B4-BE49-F238E27FC236}">
                <a16:creationId xmlns:a16="http://schemas.microsoft.com/office/drawing/2014/main" xmlns="" id="{E43A7B8C-6709-4F35-B2E5-AFCAE853A61D}"/>
              </a:ext>
            </a:extLst>
          </p:cNvPr>
          <p:cNvSpPr/>
          <p:nvPr/>
        </p:nvSpPr>
        <p:spPr>
          <a:xfrm>
            <a:off x="7976216" y="3057830"/>
            <a:ext cx="1788306" cy="114853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食品藥物管理署</a:t>
            </a:r>
          </a:p>
        </p:txBody>
      </p:sp>
      <p:pic>
        <p:nvPicPr>
          <p:cNvPr id="18" name="Picture 12" descr="fdafla">
            <a:extLst>
              <a:ext uri="{FF2B5EF4-FFF2-40B4-BE49-F238E27FC236}">
                <a16:creationId xmlns:a16="http://schemas.microsoft.com/office/drawing/2014/main" xmlns="" id="{78B31967-D061-426A-BD51-09A1438DED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14" y="2064854"/>
            <a:ext cx="1493099" cy="99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7" descr="病患檢查用手套-第一等級醫療器材許可證1.jpg">
            <a:extLst>
              <a:ext uri="{FF2B5EF4-FFF2-40B4-BE49-F238E27FC236}">
                <a16:creationId xmlns:a16="http://schemas.microsoft.com/office/drawing/2014/main" xmlns="" id="{A393A24F-307D-4893-84EC-9130D2411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8" y="1741249"/>
            <a:ext cx="963162" cy="131841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6A1FAF2-D8C7-4516-B02A-E31696DE5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13" y="4940637"/>
            <a:ext cx="574102" cy="52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xmlns="" id="{DD0D66DA-DAB2-4D83-8980-CD074C7B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99" y="4094209"/>
            <a:ext cx="676657" cy="62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D5F6C618-90BD-43D4-85A7-F9A39D5DBBE1}"/>
              </a:ext>
            </a:extLst>
          </p:cNvPr>
          <p:cNvSpPr txBox="1"/>
          <p:nvPr/>
        </p:nvSpPr>
        <p:spPr>
          <a:xfrm>
            <a:off x="3762048" y="1422638"/>
            <a:ext cx="1858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產品於市面</a:t>
            </a:r>
            <a:endParaRPr lang="en-US" altLang="zh-TW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流通前</a:t>
            </a:r>
            <a:endParaRPr lang="en-US" altLang="zh-TW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登載</a:t>
            </a:r>
            <a:r>
              <a:rPr lang="en-US" altLang="zh-TW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</a:t>
            </a:r>
            <a:r>
              <a: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碼及對應資料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3505EFC0-B1CD-43E4-986B-F62373503D6C}"/>
              </a:ext>
            </a:extLst>
          </p:cNvPr>
          <p:cNvSpPr txBox="1"/>
          <p:nvPr/>
        </p:nvSpPr>
        <p:spPr>
          <a:xfrm>
            <a:off x="3820960" y="4020479"/>
            <a:ext cx="1806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每季申報</a:t>
            </a:r>
            <a:endParaRPr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品項</a:t>
            </a:r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/>
            <a:endParaRPr lang="en-US" altLang="zh-TW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碼替代產品資訊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C22E2C7A-64BE-4847-827B-B1C02595FEAC}"/>
              </a:ext>
            </a:extLst>
          </p:cNvPr>
          <p:cNvSpPr txBox="1"/>
          <p:nvPr/>
        </p:nvSpPr>
        <p:spPr>
          <a:xfrm>
            <a:off x="5866474" y="3337695"/>
            <a:ext cx="7232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介接</a:t>
            </a:r>
          </a:p>
        </p:txBody>
      </p:sp>
      <p:sp>
        <p:nvSpPr>
          <p:cNvPr id="29" name="燕尾形向右箭號 26">
            <a:extLst>
              <a:ext uri="{FF2B5EF4-FFF2-40B4-BE49-F238E27FC236}">
                <a16:creationId xmlns:a16="http://schemas.microsoft.com/office/drawing/2014/main" xmlns="" id="{004AFD4C-ED4C-4BBC-8094-45E5A1B02053}"/>
              </a:ext>
            </a:extLst>
          </p:cNvPr>
          <p:cNvSpPr/>
          <p:nvPr/>
        </p:nvSpPr>
        <p:spPr>
          <a:xfrm rot="3005769">
            <a:off x="2965856" y="3251763"/>
            <a:ext cx="987981" cy="587004"/>
          </a:xfrm>
          <a:prstGeom prst="notchedRightArrow">
            <a:avLst>
              <a:gd name="adj1" fmla="val 25943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AB60C8B-93A1-4B5C-A0AE-91D9EFE4142E}"/>
              </a:ext>
            </a:extLst>
          </p:cNvPr>
          <p:cNvSpPr/>
          <p:nvPr/>
        </p:nvSpPr>
        <p:spPr>
          <a:xfrm>
            <a:off x="3459847" y="2769635"/>
            <a:ext cx="2467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依衛授食字第</a:t>
            </a: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1101602479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號公告</a:t>
            </a:r>
            <a:endParaRPr lang="zh-TW" altLang="en-US" sz="1200" dirty="0"/>
          </a:p>
        </p:txBody>
      </p:sp>
      <p:sp>
        <p:nvSpPr>
          <p:cNvPr id="28" name="燕尾形向右箭號 26">
            <a:extLst>
              <a:ext uri="{FF2B5EF4-FFF2-40B4-BE49-F238E27FC236}">
                <a16:creationId xmlns:a16="http://schemas.microsoft.com/office/drawing/2014/main" xmlns="" id="{DCAA153D-08B2-4B7E-835A-9D2D1EC4802B}"/>
              </a:ext>
            </a:extLst>
          </p:cNvPr>
          <p:cNvSpPr/>
          <p:nvPr/>
        </p:nvSpPr>
        <p:spPr>
          <a:xfrm rot="5400000">
            <a:off x="2377158" y="3349553"/>
            <a:ext cx="697243" cy="466716"/>
          </a:xfrm>
          <a:prstGeom prst="notchedRightArrow">
            <a:avLst>
              <a:gd name="adj1" fmla="val 25944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投影片編號版面配置區 4">
            <a:extLst>
              <a:ext uri="{FF2B5EF4-FFF2-40B4-BE49-F238E27FC236}">
                <a16:creationId xmlns:a16="http://schemas.microsoft.com/office/drawing/2014/main" xmlns="" id="{457BE0A4-61EA-49B6-B97E-2CFA167CB7E8}"/>
              </a:ext>
            </a:extLst>
          </p:cNvPr>
          <p:cNvSpPr txBox="1">
            <a:spLocks/>
          </p:cNvSpPr>
          <p:nvPr/>
        </p:nvSpPr>
        <p:spPr>
          <a:xfrm>
            <a:off x="7871101" y="6492875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24</a:t>
            </a:fld>
            <a:endParaRPr lang="zh-TW" altLang="en-US" sz="1600" dirty="0">
              <a:solidFill>
                <a:srgbClr val="6565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23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0796B3B7-9D61-44F4-9863-00AE20E62E85}"/>
              </a:ext>
            </a:extLst>
          </p:cNvPr>
          <p:cNvSpPr/>
          <p:nvPr/>
        </p:nvSpPr>
        <p:spPr>
          <a:xfrm>
            <a:off x="1908052" y="1201300"/>
            <a:ext cx="4662254" cy="2877312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8728A1B-8903-4205-BD75-06D93934A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32" y="236420"/>
            <a:ext cx="9475906" cy="576064"/>
          </a:xfrm>
        </p:spPr>
        <p:txBody>
          <a:bodyPr/>
          <a:lstStyle/>
          <a:p>
            <a:r>
              <a:rPr kumimoji="1" lang="zh-TW" altLang="en-US" b="1" dirty="0">
                <a:solidFill>
                  <a:srgbClr val="000000"/>
                </a:solidFill>
              </a:rPr>
              <a:t>流通管理</a:t>
            </a:r>
            <a:r>
              <a:rPr kumimoji="1" lang="en-US" altLang="zh-TW" b="1" dirty="0">
                <a:solidFill>
                  <a:srgbClr val="000000"/>
                </a:solidFill>
              </a:rPr>
              <a:t>_</a:t>
            </a:r>
            <a:r>
              <a:rPr kumimoji="1" lang="zh-TW" altLang="en-US" b="1" dirty="0">
                <a:solidFill>
                  <a:srgbClr val="000000"/>
                </a:solidFill>
              </a:rPr>
              <a:t>醫療器材優良運銷準則</a:t>
            </a:r>
            <a:r>
              <a:rPr kumimoji="1" lang="en-US" altLang="zh-TW" b="1" dirty="0">
                <a:solidFill>
                  <a:srgbClr val="000000"/>
                </a:solidFill>
              </a:rPr>
              <a:t>(GDP)</a:t>
            </a:r>
            <a:endParaRPr kumimoji="1" lang="zh-TW" altLang="en-US" b="1" dirty="0">
              <a:solidFill>
                <a:srgbClr val="000000"/>
              </a:solidFill>
            </a:endParaRPr>
          </a:p>
        </p:txBody>
      </p:sp>
      <p:sp>
        <p:nvSpPr>
          <p:cNvPr id="21" name="投影片編號版面配置區 4">
            <a:extLst>
              <a:ext uri="{FF2B5EF4-FFF2-40B4-BE49-F238E27FC236}">
                <a16:creationId xmlns:a16="http://schemas.microsoft.com/office/drawing/2014/main" xmlns="" id="{68C357C9-BB20-443D-91E0-50DD766FA8FE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9E27-F052-41FF-A28B-988A94589F81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656565">
                    <a:tint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527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56565">
                  <a:tint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CA7D8B9A-8011-46CF-950D-75302CDAFCD1}"/>
              </a:ext>
            </a:extLst>
          </p:cNvPr>
          <p:cNvSpPr/>
          <p:nvPr/>
        </p:nvSpPr>
        <p:spPr>
          <a:xfrm>
            <a:off x="379036" y="4739772"/>
            <a:ext cx="9573097" cy="15025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GDP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係延續醫療器材的品質管理精神，涵蓋整個供應鏈，從製造端延續到銷售端，確保醫材在儲存、運輸與配送的過程中，品質及包裝完整性得以維持。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五邊形 25">
            <a:extLst>
              <a:ext uri="{FF2B5EF4-FFF2-40B4-BE49-F238E27FC236}">
                <a16:creationId xmlns:a16="http://schemas.microsoft.com/office/drawing/2014/main" xmlns="" id="{78EF110C-8FAA-4B62-B204-1B3F65BABA6F}"/>
              </a:ext>
            </a:extLst>
          </p:cNvPr>
          <p:cNvSpPr/>
          <p:nvPr/>
        </p:nvSpPr>
        <p:spPr>
          <a:xfrm>
            <a:off x="155331" y="1539916"/>
            <a:ext cx="1702383" cy="790687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製造</a:t>
            </a:r>
          </a:p>
        </p:txBody>
      </p:sp>
      <p:sp>
        <p:nvSpPr>
          <p:cNvPr id="9" name="五邊形 26">
            <a:extLst>
              <a:ext uri="{FF2B5EF4-FFF2-40B4-BE49-F238E27FC236}">
                <a16:creationId xmlns:a16="http://schemas.microsoft.com/office/drawing/2014/main" xmlns="" id="{B6DA25F1-7368-4AF4-90C1-00962E734ADC}"/>
              </a:ext>
            </a:extLst>
          </p:cNvPr>
          <p:cNvSpPr/>
          <p:nvPr/>
        </p:nvSpPr>
        <p:spPr>
          <a:xfrm>
            <a:off x="2050783" y="1544548"/>
            <a:ext cx="4444967" cy="783417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輸入、運輸、儲存、銷售</a:t>
            </a:r>
          </a:p>
        </p:txBody>
      </p:sp>
      <p:sp>
        <p:nvSpPr>
          <p:cNvPr id="10" name="五邊形 42">
            <a:extLst>
              <a:ext uri="{FF2B5EF4-FFF2-40B4-BE49-F238E27FC236}">
                <a16:creationId xmlns:a16="http://schemas.microsoft.com/office/drawing/2014/main" xmlns="" id="{6B4BF097-C2A9-4BE5-896A-1F673FA452C7}"/>
              </a:ext>
            </a:extLst>
          </p:cNvPr>
          <p:cNvSpPr/>
          <p:nvPr/>
        </p:nvSpPr>
        <p:spPr>
          <a:xfrm>
            <a:off x="6571487" y="1523036"/>
            <a:ext cx="2044007" cy="80493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87313" algn="ctr"/>
            <a:r>
              <a:rPr lang="zh-TW" altLang="en-US" sz="1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醫療機構、醫材販賣業者、藥局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489B16B-FA4D-4EF8-B501-D800D5E116EF}"/>
              </a:ext>
            </a:extLst>
          </p:cNvPr>
          <p:cNvSpPr txBox="1"/>
          <p:nvPr/>
        </p:nvSpPr>
        <p:spPr>
          <a:xfrm>
            <a:off x="8691231" y="1541759"/>
            <a:ext cx="1105400" cy="7935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zh-TW"/>
            </a:defPPr>
            <a:lvl1pPr algn="ctr">
              <a:defRPr sz="2800" b="1">
                <a:solidFill>
                  <a:srgbClr val="0000FF"/>
                </a:solidFill>
              </a:defRPr>
            </a:lvl1pPr>
          </a:lstStyle>
          <a:p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使用人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C75EFFEF-B2E3-4F5E-9B3E-CE08EEAECDC9}"/>
              </a:ext>
            </a:extLst>
          </p:cNvPr>
          <p:cNvSpPr txBox="1"/>
          <p:nvPr/>
        </p:nvSpPr>
        <p:spPr>
          <a:xfrm>
            <a:off x="166232" y="2450635"/>
            <a:ext cx="16695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sz="2000" dirty="0">
                <a:solidFill>
                  <a:srgbClr val="000000"/>
                </a:solidFill>
              </a:rPr>
              <a:t>符合</a:t>
            </a:r>
            <a:r>
              <a:rPr lang="en-US" altLang="zh-TW" sz="2000" dirty="0">
                <a:solidFill>
                  <a:srgbClr val="000000"/>
                </a:solidFill>
              </a:rPr>
              <a:t>QMS</a:t>
            </a:r>
            <a:endParaRPr lang="zh-TW" altLang="en-US" sz="2000" dirty="0">
              <a:solidFill>
                <a:srgbClr val="00000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9CF20870-EC4E-43CB-8AD3-649A899E0300}"/>
              </a:ext>
            </a:extLst>
          </p:cNvPr>
          <p:cNvSpPr txBox="1"/>
          <p:nvPr/>
        </p:nvSpPr>
        <p:spPr>
          <a:xfrm>
            <a:off x="3403648" y="2450635"/>
            <a:ext cx="1599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符合</a:t>
            </a:r>
            <a:r>
              <a:rPr lang="en-US" altLang="zh-TW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GDP</a:t>
            </a:r>
            <a:endParaRPr lang="zh-TW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Picture 26" descr="ANd9GcSEj42fEfujjK8PhrlZZ_XNokG3XMFzDJY-hqj8NGmmhYzAK2GSsR43Zyk">
            <a:hlinkClick r:id="rId3"/>
            <a:extLst>
              <a:ext uri="{FF2B5EF4-FFF2-40B4-BE49-F238E27FC236}">
                <a16:creationId xmlns:a16="http://schemas.microsoft.com/office/drawing/2014/main" xmlns="" id="{F1D026BA-8B7E-4AD4-9BB9-BDFE52E64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38" y="3009679"/>
            <a:ext cx="1122841" cy="78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7" descr="轮船-大华紧固件有限公司">
            <a:extLst>
              <a:ext uri="{FF2B5EF4-FFF2-40B4-BE49-F238E27FC236}">
                <a16:creationId xmlns:a16="http://schemas.microsoft.com/office/drawing/2014/main" xmlns="" id="{BF37770D-F79D-4D3D-B6B0-74FD3A2F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33" y="3021248"/>
            <a:ext cx="1072663" cy="80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8" descr="delivery.jpg">
            <a:extLst>
              <a:ext uri="{FF2B5EF4-FFF2-40B4-BE49-F238E27FC236}">
                <a16:creationId xmlns:a16="http://schemas.microsoft.com/office/drawing/2014/main" xmlns="" id="{18C74322-DE92-4A55-B1E2-4B2589DF23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52431" y="2941603"/>
            <a:ext cx="1070830" cy="964315"/>
          </a:xfrm>
          <a:prstGeom prst="rect">
            <a:avLst/>
          </a:prstGeom>
          <a:noFill/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5E4A0B5F-3B73-422E-B683-68C8FE5E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54" y="2995136"/>
            <a:ext cx="92663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0" descr="hospital_2.jpg">
            <a:extLst>
              <a:ext uri="{FF2B5EF4-FFF2-40B4-BE49-F238E27FC236}">
                <a16:creationId xmlns:a16="http://schemas.microsoft.com/office/drawing/2014/main" xmlns="" id="{B5394709-8D4F-43D2-81EA-59D910272BF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25521" y="2980391"/>
            <a:ext cx="992289" cy="797961"/>
          </a:xfrm>
          <a:prstGeom prst="rect">
            <a:avLst/>
          </a:prstGeom>
        </p:spPr>
      </p:pic>
      <p:pic>
        <p:nvPicPr>
          <p:cNvPr id="25" name="Picture 62" descr="patient.jpg">
            <a:extLst>
              <a:ext uri="{FF2B5EF4-FFF2-40B4-BE49-F238E27FC236}">
                <a16:creationId xmlns:a16="http://schemas.microsoft.com/office/drawing/2014/main" xmlns="" id="{C869C818-9594-4DDF-A0D1-59D2BB5033F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840097" y="3009679"/>
            <a:ext cx="723223" cy="72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11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醫療器材管理架構與法規</a:t>
            </a:r>
            <a:endParaRPr lang="en-US" altLang="zh-TW" b="1" dirty="0"/>
          </a:p>
          <a:p>
            <a:endParaRPr lang="zh-TW" altLang="en-US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195161277"/>
              </p:ext>
            </p:extLst>
          </p:nvPr>
        </p:nvGraphicFramePr>
        <p:xfrm>
          <a:off x="1543100" y="1700808"/>
          <a:ext cx="698477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>
          <a:xfrm>
            <a:off x="606996" y="336156"/>
            <a:ext cx="8856984" cy="576062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sz="3200" b="1" dirty="0">
                <a:solidFill>
                  <a:schemeClr val="tx1">
                    <a:lumMod val="50000"/>
                  </a:schemeClr>
                </a:solidFill>
              </a:rPr>
              <a:t>大綱</a:t>
            </a:r>
            <a:endParaRPr lang="zh-TW" altLang="zh-TW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DF4E3A3D-1AFC-4C49-AF4B-1B8BAFDC63A1}"/>
              </a:ext>
            </a:extLst>
          </p:cNvPr>
          <p:cNvSpPr txBox="1"/>
          <p:nvPr/>
        </p:nvSpPr>
        <p:spPr>
          <a:xfrm>
            <a:off x="571500" y="6611780"/>
            <a:ext cx="62793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00FF"/>
                </a:solidFill>
                <a:latin typeface="Verdana" panose="020B0604030504040204" pitchFamily="34" charset="0"/>
              </a:rPr>
              <a:t>“Smart Healthcare – From Bench to Market” </a:t>
            </a:r>
            <a:r>
              <a:rPr lang="zh-TW" altLang="en-US" sz="1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第十一屆生醫工程應用研討會</a:t>
            </a:r>
            <a:endParaRPr lang="zh-TW" alt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77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57">
            <a:extLst>
              <a:ext uri="{FF2B5EF4-FFF2-40B4-BE49-F238E27FC236}">
                <a16:creationId xmlns:a16="http://schemas.microsoft.com/office/drawing/2014/main" xmlns="" id="{52DA7D03-1075-4644-A430-17DD0AD98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1" y="249239"/>
            <a:ext cx="8297863" cy="64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3" tIns="45647" rIns="91303" bIns="45647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dirty="0">
                <a:solidFill>
                  <a:srgbClr val="002060"/>
                </a:solidFill>
              </a:rPr>
              <a:t>智慧健康照護市場範疇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DE3C485-6C85-4038-A750-82C377C28CD4}"/>
              </a:ext>
            </a:extLst>
          </p:cNvPr>
          <p:cNvSpPr/>
          <p:nvPr/>
        </p:nvSpPr>
        <p:spPr>
          <a:xfrm>
            <a:off x="990600" y="1108427"/>
            <a:ext cx="8443546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defTabSz="457200">
              <a:buFont typeface="Wingdings" panose="05000000000000000000" pitchFamily="2" charset="2"/>
              <a:buChar char="u"/>
              <a:defRPr/>
            </a:pPr>
            <a:r>
              <a:rPr lang="zh-TW" altLang="en-US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智慧健康照護(Smart Healthcare)，目前全球並未有統一且縝密的定義範疇，從廣義的範疇來看，即為ICT資通訊科技、大數據，與AI人工智慧應用於三段五級之健康、醫療、到照護領域之相關應用情境。</a:t>
            </a:r>
            <a:endParaRPr lang="en-US" altLang="zh-TW" sz="2000" b="1" dirty="0">
              <a:solidFill>
                <a:srgbClr val="65656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Chevron 3">
            <a:extLst>
              <a:ext uri="{FF2B5EF4-FFF2-40B4-BE49-F238E27FC236}">
                <a16:creationId xmlns:a16="http://schemas.microsoft.com/office/drawing/2014/main" xmlns="" id="{2DC4CE0D-BC72-470D-A0EC-5352E9047E2D}"/>
              </a:ext>
            </a:extLst>
          </p:cNvPr>
          <p:cNvSpPr/>
          <p:nvPr/>
        </p:nvSpPr>
        <p:spPr>
          <a:xfrm>
            <a:off x="921305" y="2340225"/>
            <a:ext cx="1800000" cy="504000"/>
          </a:xfrm>
          <a:prstGeom prst="chevron">
            <a:avLst/>
          </a:prstGeom>
          <a:solidFill>
            <a:schemeClr val="tx2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zh-TW" altLang="en-US" sz="2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健康管理</a:t>
            </a:r>
            <a:endParaRPr lang="ko-KR" altLang="en-US" sz="2000" b="1" kern="0" dirty="0">
              <a:solidFill>
                <a:prstClr val="black"/>
              </a:solidFill>
              <a:latin typeface="微軟正黑體" panose="020B0604030504040204" pitchFamily="34" charset="-120"/>
              <a:ea typeface="맑은 고딕" panose="020B0503020000020004" pitchFamily="34" charset="-127"/>
            </a:endParaRPr>
          </a:p>
        </p:txBody>
      </p:sp>
      <p:sp>
        <p:nvSpPr>
          <p:cNvPr id="20" name="Chevron 4">
            <a:extLst>
              <a:ext uri="{FF2B5EF4-FFF2-40B4-BE49-F238E27FC236}">
                <a16:creationId xmlns:a16="http://schemas.microsoft.com/office/drawing/2014/main" xmlns="" id="{3F71C33B-CDC2-4A1F-8FE7-408283CC83D3}"/>
              </a:ext>
            </a:extLst>
          </p:cNvPr>
          <p:cNvSpPr/>
          <p:nvPr/>
        </p:nvSpPr>
        <p:spPr>
          <a:xfrm>
            <a:off x="2624801" y="2340225"/>
            <a:ext cx="1800000" cy="504000"/>
          </a:xfrm>
          <a:prstGeom prst="chevron">
            <a:avLst/>
          </a:prstGeom>
          <a:solidFill>
            <a:srgbClr val="CAD8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zh-TW" altLang="en-US" sz="2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疾病預防</a:t>
            </a:r>
            <a:endParaRPr lang="ko-KR" altLang="en-US" sz="2700" b="1" kern="0" dirty="0">
              <a:solidFill>
                <a:prstClr val="black"/>
              </a:solidFill>
              <a:latin typeface="微軟正黑體" panose="020B0604030504040204" pitchFamily="34" charset="-120"/>
              <a:ea typeface="맑은 고딕" panose="020B0503020000020004" pitchFamily="34" charset="-127"/>
            </a:endParaRPr>
          </a:p>
        </p:txBody>
      </p:sp>
      <p:sp>
        <p:nvSpPr>
          <p:cNvPr id="21" name="Chevron 5">
            <a:extLst>
              <a:ext uri="{FF2B5EF4-FFF2-40B4-BE49-F238E27FC236}">
                <a16:creationId xmlns:a16="http://schemas.microsoft.com/office/drawing/2014/main" xmlns="" id="{CC03CB00-41AC-4D2B-9D43-706DCF8A0CC0}"/>
              </a:ext>
            </a:extLst>
          </p:cNvPr>
          <p:cNvSpPr/>
          <p:nvPr/>
        </p:nvSpPr>
        <p:spPr>
          <a:xfrm>
            <a:off x="4328297" y="2340225"/>
            <a:ext cx="1800000" cy="504000"/>
          </a:xfrm>
          <a:prstGeom prst="chevron">
            <a:avLst/>
          </a:prstGeom>
          <a:solidFill>
            <a:srgbClr val="DCCFC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zh-TW" altLang="en-US" sz="2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疾病診斷</a:t>
            </a:r>
            <a:endParaRPr lang="ko-KR" altLang="en-US" sz="2700" b="1" kern="0" dirty="0">
              <a:solidFill>
                <a:prstClr val="black"/>
              </a:solidFill>
              <a:latin typeface="微軟正黑體" panose="020B0604030504040204" pitchFamily="34" charset="-120"/>
              <a:ea typeface="맑은 고딕" panose="020B0503020000020004" pitchFamily="34" charset="-127"/>
            </a:endParaRPr>
          </a:p>
        </p:txBody>
      </p:sp>
      <p:sp>
        <p:nvSpPr>
          <p:cNvPr id="22" name="Chevron 6">
            <a:extLst>
              <a:ext uri="{FF2B5EF4-FFF2-40B4-BE49-F238E27FC236}">
                <a16:creationId xmlns:a16="http://schemas.microsoft.com/office/drawing/2014/main" xmlns="" id="{0E383D9A-656D-4273-9A9C-3B7675F2AD5F}"/>
              </a:ext>
            </a:extLst>
          </p:cNvPr>
          <p:cNvSpPr/>
          <p:nvPr/>
        </p:nvSpPr>
        <p:spPr>
          <a:xfrm>
            <a:off x="6031793" y="2341651"/>
            <a:ext cx="1800000" cy="504000"/>
          </a:xfrm>
          <a:prstGeom prst="chevron">
            <a:avLst/>
          </a:prstGeom>
          <a:solidFill>
            <a:srgbClr val="D0B4A7">
              <a:alpha val="5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zh-TW" altLang="en-US" sz="2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疾病治療</a:t>
            </a:r>
            <a:endParaRPr lang="ko-KR" altLang="en-US" sz="2000" kern="0" dirty="0">
              <a:solidFill>
                <a:prstClr val="black"/>
              </a:solidFill>
              <a:latin typeface="微軟正黑體" panose="020B0604030504040204" pitchFamily="34" charset="-120"/>
              <a:ea typeface="맑은 고딕" panose="020B0503020000020004" pitchFamily="34" charset="-127"/>
            </a:endParaRPr>
          </a:p>
        </p:txBody>
      </p:sp>
      <p:sp>
        <p:nvSpPr>
          <p:cNvPr id="23" name="Chevron 7">
            <a:extLst>
              <a:ext uri="{FF2B5EF4-FFF2-40B4-BE49-F238E27FC236}">
                <a16:creationId xmlns:a16="http://schemas.microsoft.com/office/drawing/2014/main" xmlns="" id="{A7D0DD8B-CDFB-4D49-8EB2-BD8FDDD28DA1}"/>
              </a:ext>
            </a:extLst>
          </p:cNvPr>
          <p:cNvSpPr/>
          <p:nvPr/>
        </p:nvSpPr>
        <p:spPr>
          <a:xfrm>
            <a:off x="7735289" y="2340225"/>
            <a:ext cx="1903229" cy="504000"/>
          </a:xfrm>
          <a:prstGeom prst="chevron">
            <a:avLst/>
          </a:prstGeom>
          <a:solidFill>
            <a:srgbClr val="9CCCD2">
              <a:alpha val="67843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zh-TW" altLang="en-US" sz="2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癒後</a:t>
            </a:r>
            <a:r>
              <a:rPr lang="en-US" altLang="zh-TW" sz="2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復健</a:t>
            </a:r>
            <a:endParaRPr lang="ko-KR" altLang="en-US" sz="2000" b="1" kern="0" dirty="0">
              <a:solidFill>
                <a:prstClr val="black"/>
              </a:solidFill>
              <a:latin typeface="微軟正黑體" panose="020B0604030504040204" pitchFamily="34" charset="-120"/>
              <a:ea typeface="맑은 고딕" panose="020B0503020000020004" pitchFamily="34" charset="-127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3D752B37-10B6-439A-8D2A-0B2012A23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14036"/>
              </p:ext>
            </p:extLst>
          </p:nvPr>
        </p:nvGraphicFramePr>
        <p:xfrm>
          <a:off x="1454801" y="3038097"/>
          <a:ext cx="2340000" cy="1610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xmlns="" val="1699294735"/>
                    </a:ext>
                  </a:extLst>
                </a:gridCol>
              </a:tblGrid>
              <a:tr h="16105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透過資通訊科技，進行行為或生活型態改變，促進健康意識，進而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預防疾病發生</a:t>
                      </a:r>
                      <a:endParaRPr lang="zh-TW" altLang="en-US" sz="180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D9E3F3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4165208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xmlns="" id="{C52DC92A-0059-41B3-95B5-8AB209946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420540"/>
              </p:ext>
            </p:extLst>
          </p:nvPr>
        </p:nvGraphicFramePr>
        <p:xfrm>
          <a:off x="4058297" y="3038097"/>
          <a:ext cx="2340000" cy="1610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xmlns="" val="1699294735"/>
                    </a:ext>
                  </a:extLst>
                </a:gridCol>
              </a:tblGrid>
              <a:tr h="1610504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聚焦提早診斷、疾病治療，透過數據蒐集及分析，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改善工作流程、提升醫療效率、控制成本、減少錯誤</a:t>
                      </a:r>
                    </a:p>
                  </a:txBody>
                  <a:tcPr anchor="ctr">
                    <a:solidFill>
                      <a:srgbClr val="D0B4A7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4165208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xmlns="" id="{A159F56E-91EA-4551-863F-4FF50CAA5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515362"/>
              </p:ext>
            </p:extLst>
          </p:nvPr>
        </p:nvGraphicFramePr>
        <p:xfrm>
          <a:off x="6638405" y="3038098"/>
          <a:ext cx="2340000" cy="1616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xmlns="" val="1699294735"/>
                    </a:ext>
                  </a:extLst>
                </a:gridCol>
              </a:tblGrid>
              <a:tr h="1616945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探索使用者需求、提升生活自主性，提供照護者更有效的解決方案，</a:t>
                      </a:r>
                      <a:r>
                        <a:rPr lang="zh-TW" altLang="en-US" sz="1800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提高照護效率、減輕照護負擔</a:t>
                      </a:r>
                    </a:p>
                  </a:txBody>
                  <a:tcPr>
                    <a:solidFill>
                      <a:srgbClr val="9CCCD2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4165208"/>
                  </a:ext>
                </a:extLst>
              </a:tr>
            </a:tbl>
          </a:graphicData>
        </a:graphic>
      </p:graphicFrame>
      <p:sp>
        <p:nvSpPr>
          <p:cNvPr id="3" name="矩形: 圓角 2">
            <a:extLst>
              <a:ext uri="{FF2B5EF4-FFF2-40B4-BE49-F238E27FC236}">
                <a16:creationId xmlns:a16="http://schemas.microsoft.com/office/drawing/2014/main" xmlns="" id="{77D2060D-14E6-4C61-9BD0-8226E03A73C9}"/>
              </a:ext>
            </a:extLst>
          </p:cNvPr>
          <p:cNvSpPr/>
          <p:nvPr/>
        </p:nvSpPr>
        <p:spPr>
          <a:xfrm>
            <a:off x="1438877" y="4690736"/>
            <a:ext cx="2340000" cy="415574"/>
          </a:xfrm>
          <a:prstGeom prst="roundRect">
            <a:avLst/>
          </a:prstGeom>
          <a:solidFill>
            <a:srgbClr val="82AC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智慧健康</a:t>
            </a:r>
            <a:endParaRPr lang="zh-TW" altLang="en-US" sz="1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xmlns="" id="{0EB8360E-DE14-4B73-8D63-9EC6D3993766}"/>
              </a:ext>
            </a:extLst>
          </p:cNvPr>
          <p:cNvSpPr/>
          <p:nvPr/>
        </p:nvSpPr>
        <p:spPr>
          <a:xfrm>
            <a:off x="4042373" y="4690736"/>
            <a:ext cx="2340000" cy="415574"/>
          </a:xfrm>
          <a:prstGeom prst="roundRect">
            <a:avLst/>
          </a:prstGeom>
          <a:solidFill>
            <a:srgbClr val="B88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智慧醫療</a:t>
            </a:r>
            <a:endParaRPr lang="zh-TW" altLang="en-US" sz="1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xmlns="" id="{C1140EEA-1CCB-4876-B93E-DD19D36402D6}"/>
              </a:ext>
            </a:extLst>
          </p:cNvPr>
          <p:cNvSpPr/>
          <p:nvPr/>
        </p:nvSpPr>
        <p:spPr>
          <a:xfrm>
            <a:off x="6622481" y="4690736"/>
            <a:ext cx="2340000" cy="415574"/>
          </a:xfrm>
          <a:prstGeom prst="roundRect">
            <a:avLst/>
          </a:prstGeom>
          <a:solidFill>
            <a:srgbClr val="5A8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智慧照護</a:t>
            </a:r>
            <a:endParaRPr lang="zh-TW" altLang="en-US" sz="1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xmlns="" id="{FFB4E914-B94F-42AC-A2F9-689A7F0C8FCD}"/>
              </a:ext>
            </a:extLst>
          </p:cNvPr>
          <p:cNvGrpSpPr/>
          <p:nvPr/>
        </p:nvGrpSpPr>
        <p:grpSpPr>
          <a:xfrm>
            <a:off x="802152" y="5154302"/>
            <a:ext cx="8820443" cy="962930"/>
            <a:chOff x="246575" y="5797566"/>
            <a:chExt cx="8820443" cy="962930"/>
          </a:xfrm>
          <a:solidFill>
            <a:srgbClr val="FFF5C5"/>
          </a:solidFill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xmlns="" id="{001AE9C0-7817-4C66-99B8-6D8CDB7354CA}"/>
                </a:ext>
              </a:extLst>
            </p:cNvPr>
            <p:cNvGrpSpPr/>
            <p:nvPr/>
          </p:nvGrpSpPr>
          <p:grpSpPr>
            <a:xfrm>
              <a:off x="246575" y="6005697"/>
              <a:ext cx="8820443" cy="754799"/>
              <a:chOff x="246575" y="5970527"/>
              <a:chExt cx="8820443" cy="754799"/>
            </a:xfrm>
            <a:grpFill/>
          </p:grpSpPr>
          <p:sp>
            <p:nvSpPr>
              <p:cNvPr id="4" name="箭號: 五邊形 3">
                <a:extLst>
                  <a:ext uri="{FF2B5EF4-FFF2-40B4-BE49-F238E27FC236}">
                    <a16:creationId xmlns:a16="http://schemas.microsoft.com/office/drawing/2014/main" xmlns="" id="{8869F27B-318B-46D8-9081-27EA1F5E0725}"/>
                  </a:ext>
                </a:extLst>
              </p:cNvPr>
              <p:cNvSpPr/>
              <p:nvPr/>
            </p:nvSpPr>
            <p:spPr>
              <a:xfrm>
                <a:off x="246575" y="6107056"/>
                <a:ext cx="8820443" cy="61827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zh-TW" altLang="en-US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資料蒐集</a:t>
                </a:r>
                <a:r>
                  <a:rPr lang="en-US" altLang="zh-TW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傳輸</a:t>
                </a:r>
                <a:r>
                  <a:rPr lang="en-US" altLang="zh-TW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儲存</a:t>
                </a:r>
                <a:r>
                  <a:rPr lang="en-US" altLang="zh-TW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/</a:t>
                </a:r>
                <a:r>
                  <a:rPr lang="zh-TW" altLang="en-US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分析 </a:t>
                </a:r>
                <a:r>
                  <a:rPr lang="en-US" altLang="zh-TW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anose="05000000000000000000" pitchFamily="2" charset="2"/>
                  </a:rPr>
                  <a:t></a:t>
                </a:r>
                <a:r>
                  <a:rPr lang="zh-TW" altLang="en-US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anose="05000000000000000000" pitchFamily="2" charset="2"/>
                  </a:rPr>
                  <a:t> 雲端運算 </a:t>
                </a:r>
                <a:r>
                  <a:rPr lang="en-US" altLang="zh-TW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anose="05000000000000000000" pitchFamily="2" charset="2"/>
                  </a:rPr>
                  <a:t></a:t>
                </a:r>
                <a:r>
                  <a:rPr lang="zh-TW" altLang="en-US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anose="05000000000000000000" pitchFamily="2" charset="2"/>
                  </a:rPr>
                  <a:t> 巨量資料 </a:t>
                </a:r>
                <a:r>
                  <a:rPr lang="en-US" altLang="zh-TW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anose="05000000000000000000" pitchFamily="2" charset="2"/>
                  </a:rPr>
                  <a:t></a:t>
                </a:r>
                <a:r>
                  <a:rPr lang="zh-TW" altLang="en-US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anose="05000000000000000000" pitchFamily="2" charset="2"/>
                  </a:rPr>
                  <a:t> 物聯網 </a:t>
                </a:r>
                <a:r>
                  <a:rPr lang="en-US" altLang="zh-TW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anose="05000000000000000000" pitchFamily="2" charset="2"/>
                  </a:rPr>
                  <a:t></a:t>
                </a:r>
                <a:r>
                  <a:rPr lang="zh-TW" altLang="en-US" sz="20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anose="05000000000000000000" pitchFamily="2" charset="2"/>
                  </a:rPr>
                  <a:t> 人工智慧</a:t>
                </a:r>
                <a:endParaRPr lang="zh-TW" altLang="en-US" sz="20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" name="箭號: ＞形 7">
                <a:extLst>
                  <a:ext uri="{FF2B5EF4-FFF2-40B4-BE49-F238E27FC236}">
                    <a16:creationId xmlns:a16="http://schemas.microsoft.com/office/drawing/2014/main" xmlns="" id="{FFD028FD-1718-4A70-ABB1-8F544BA6AD23}"/>
                  </a:ext>
                </a:extLst>
              </p:cNvPr>
              <p:cNvSpPr/>
              <p:nvPr/>
            </p:nvSpPr>
            <p:spPr>
              <a:xfrm rot="16200000">
                <a:off x="4471571" y="5809726"/>
                <a:ext cx="296668" cy="618270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zh-TW" altLang="en-US" sz="1800">
                  <a:solidFill>
                    <a:srgbClr val="65656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4" name="箭號: ＞形 23">
              <a:extLst>
                <a:ext uri="{FF2B5EF4-FFF2-40B4-BE49-F238E27FC236}">
                  <a16:creationId xmlns:a16="http://schemas.microsoft.com/office/drawing/2014/main" xmlns="" id="{1351A4BD-C9A8-46F1-A431-C993E9F707FE}"/>
                </a:ext>
              </a:extLst>
            </p:cNvPr>
            <p:cNvSpPr/>
            <p:nvPr/>
          </p:nvSpPr>
          <p:spPr>
            <a:xfrm rot="16200000">
              <a:off x="4471571" y="5636765"/>
              <a:ext cx="296668" cy="61827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TW" altLang="en-US" sz="180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Chevron 5">
            <a:extLst>
              <a:ext uri="{FF2B5EF4-FFF2-40B4-BE49-F238E27FC236}">
                <a16:creationId xmlns:a16="http://schemas.microsoft.com/office/drawing/2014/main" xmlns="" id="{49C99DB4-D39C-4CA2-BE08-BB8A8A1626F7}"/>
              </a:ext>
            </a:extLst>
          </p:cNvPr>
          <p:cNvSpPr>
            <a:spLocks noChangeAspect="1"/>
          </p:cNvSpPr>
          <p:nvPr/>
        </p:nvSpPr>
        <p:spPr>
          <a:xfrm>
            <a:off x="2455208" y="2289490"/>
            <a:ext cx="7261448" cy="612000"/>
          </a:xfrm>
          <a:prstGeom prst="chevron">
            <a:avLst/>
          </a:prstGeom>
          <a:noFill/>
          <a:ln w="31750" cap="flat" cmpd="sng" algn="ctr">
            <a:solidFill>
              <a:srgbClr val="CA786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ko-KR" altLang="en-US" sz="2700" b="1" kern="0" dirty="0">
              <a:solidFill>
                <a:prstClr val="black"/>
              </a:solidFill>
              <a:latin typeface="微軟正黑體" panose="020B0604030504040204" pitchFamily="34" charset="-120"/>
              <a:ea typeface="맑은 고딕" panose="020B0503020000020004" pitchFamily="34" charset="-127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4DF9CF34-B462-47AC-8485-7BA21D4C088A}"/>
              </a:ext>
            </a:extLst>
          </p:cNvPr>
          <p:cNvSpPr/>
          <p:nvPr/>
        </p:nvSpPr>
        <p:spPr>
          <a:xfrm>
            <a:off x="3778877" y="6183756"/>
            <a:ext cx="2518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zh-TW" altLang="en-US" sz="1400" dirty="0">
                <a:solidFill>
                  <a:srgbClr val="6565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資料來源：工研院產科國際所</a:t>
            </a:r>
          </a:p>
        </p:txBody>
      </p:sp>
      <p:sp>
        <p:nvSpPr>
          <p:cNvPr id="13" name="星形: 五角 12">
            <a:extLst>
              <a:ext uri="{FF2B5EF4-FFF2-40B4-BE49-F238E27FC236}">
                <a16:creationId xmlns:a16="http://schemas.microsoft.com/office/drawing/2014/main" xmlns="" id="{589FBE83-53C7-45EE-8270-1F4929CEB022}"/>
              </a:ext>
            </a:extLst>
          </p:cNvPr>
          <p:cNvSpPr/>
          <p:nvPr/>
        </p:nvSpPr>
        <p:spPr>
          <a:xfrm>
            <a:off x="3374809" y="2134646"/>
            <a:ext cx="308008" cy="27229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TW" altLang="en-US" sz="1800" dirty="0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462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1">
            <a:extLst>
              <a:ext uri="{FF2B5EF4-FFF2-40B4-BE49-F238E27FC236}">
                <a16:creationId xmlns:a16="http://schemas.microsoft.com/office/drawing/2014/main" xmlns="" id="{92C49AAD-FAC5-4D16-871F-C9C1D80602DE}"/>
              </a:ext>
            </a:extLst>
          </p:cNvPr>
          <p:cNvSpPr/>
          <p:nvPr/>
        </p:nvSpPr>
        <p:spPr>
          <a:xfrm>
            <a:off x="595269" y="2445018"/>
            <a:ext cx="9136392" cy="20938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>
              <a:defRPr/>
            </a:pPr>
            <a:endParaRPr lang="ko-KR" altLang="en-US" sz="1800" kern="0">
              <a:solidFill>
                <a:prstClr val="white"/>
              </a:solidFill>
              <a:latin typeface="Arial"/>
              <a:ea typeface="맑은 고딕" panose="020B0503020000020004" pitchFamily="34" charset="-127"/>
            </a:endParaRPr>
          </a:p>
        </p:txBody>
      </p:sp>
      <p:cxnSp>
        <p:nvCxnSpPr>
          <p:cNvPr id="123" name="Straight Arrow Connector 334">
            <a:extLst>
              <a:ext uri="{FF2B5EF4-FFF2-40B4-BE49-F238E27FC236}">
                <a16:creationId xmlns:a16="http://schemas.microsoft.com/office/drawing/2014/main" xmlns="" id="{6DFF65FE-DE1A-4535-8754-B891F4FC7017}"/>
              </a:ext>
            </a:extLst>
          </p:cNvPr>
          <p:cNvCxnSpPr>
            <a:cxnSpLocks/>
          </p:cNvCxnSpPr>
          <p:nvPr/>
        </p:nvCxnSpPr>
        <p:spPr>
          <a:xfrm flipV="1">
            <a:off x="5446858" y="1955272"/>
            <a:ext cx="1146967" cy="97489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miter lim="800000"/>
            <a:tailEnd type="arrow"/>
          </a:ln>
          <a:effectLst/>
        </p:spPr>
      </p:cxnSp>
      <p:sp>
        <p:nvSpPr>
          <p:cNvPr id="131" name="標題 1">
            <a:extLst>
              <a:ext uri="{FF2B5EF4-FFF2-40B4-BE49-F238E27FC236}">
                <a16:creationId xmlns:a16="http://schemas.microsoft.com/office/drawing/2014/main" xmlns="" id="{471F4664-EF4D-427D-82B7-E7279B121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249238"/>
            <a:ext cx="8297863" cy="576262"/>
          </a:xfrm>
        </p:spPr>
        <p:txBody>
          <a:bodyPr/>
          <a:lstStyle/>
          <a:p>
            <a:pPr algn="ctr"/>
            <a:r>
              <a:rPr lang="zh-TW" altLang="en-US" sz="3600" b="1" dirty="0">
                <a:solidFill>
                  <a:srgbClr val="002060"/>
                </a:solidFill>
              </a:rPr>
              <a:t>智慧醫療市場及產值</a:t>
            </a:r>
          </a:p>
        </p:txBody>
      </p:sp>
      <p:sp>
        <p:nvSpPr>
          <p:cNvPr id="127" name="TextBox 329">
            <a:extLst>
              <a:ext uri="{FF2B5EF4-FFF2-40B4-BE49-F238E27FC236}">
                <a16:creationId xmlns:a16="http://schemas.microsoft.com/office/drawing/2014/main" xmlns="" id="{FF94C6D7-D103-4A0A-9BFF-808B3BBFE81D}"/>
              </a:ext>
            </a:extLst>
          </p:cNvPr>
          <p:cNvSpPr txBox="1"/>
          <p:nvPr/>
        </p:nvSpPr>
        <p:spPr>
          <a:xfrm>
            <a:off x="6723706" y="1193524"/>
            <a:ext cx="3006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l"/>
              <a:defRPr/>
            </a:pPr>
            <a:r>
              <a:rPr lang="zh-TW" altLang="en-US" sz="2000" b="1" u="sng" dirty="0">
                <a:solidFill>
                  <a:srgbClr val="0680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數位醫療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營業額</a:t>
            </a:r>
            <a:endParaRPr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defRPr/>
            </a:pP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約為新臺幣</a:t>
            </a:r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412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endParaRPr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914400">
              <a:buClr>
                <a:srgbClr val="0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TW" sz="2000" b="1" u="sng" dirty="0">
                <a:solidFill>
                  <a:srgbClr val="0680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000" b="1" u="sng" dirty="0">
                <a:solidFill>
                  <a:srgbClr val="0680C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整體營業額約新臺幣</a:t>
            </a:r>
            <a:r>
              <a:rPr lang="en-US" altLang="zh-TW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20.7</a:t>
            </a:r>
            <a:r>
              <a:rPr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endParaRPr lang="en-US" altLang="zh-TW" sz="2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defRPr/>
            </a:pPr>
            <a:r>
              <a:rPr lang="en-US" altLang="zh-TW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已取得臺灣醫療器材</a:t>
            </a:r>
            <a:r>
              <a:rPr lang="zh-TW" altLang="en-US" sz="2000" b="1" u="sng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許可證者有</a:t>
            </a:r>
            <a:r>
              <a:rPr lang="en-US" altLang="zh-TW" sz="2000" b="1" u="sng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12.3</a:t>
            </a:r>
            <a:r>
              <a:rPr lang="zh-TW" altLang="en-US" sz="2000" b="1" u="sng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r>
              <a:rPr lang="en-US" altLang="zh-TW" sz="2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ko-KR" altLang="en-US" sz="2000" b="1" kern="0" dirty="0">
              <a:solidFill>
                <a:prstClr val="white"/>
              </a:solidFill>
              <a:latin typeface="微軟正黑體" panose="020B0604030504040204" pitchFamily="34" charset="-120"/>
              <a:ea typeface="맑은 고딕" panose="020B0503020000020004" pitchFamily="34" charset="-127"/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xmlns="" id="{757BECC3-D004-4005-A0C5-B2B87D18D067}"/>
              </a:ext>
            </a:extLst>
          </p:cNvPr>
          <p:cNvGrpSpPr/>
          <p:nvPr/>
        </p:nvGrpSpPr>
        <p:grpSpPr>
          <a:xfrm>
            <a:off x="7419664" y="895654"/>
            <a:ext cx="1811453" cy="369332"/>
            <a:chOff x="6561655" y="933134"/>
            <a:chExt cx="1811453" cy="369332"/>
          </a:xfrm>
        </p:grpSpPr>
        <p:sp>
          <p:nvSpPr>
            <p:cNvPr id="128" name="Rectangle 16">
              <a:extLst>
                <a:ext uri="{FF2B5EF4-FFF2-40B4-BE49-F238E27FC236}">
                  <a16:creationId xmlns:a16="http://schemas.microsoft.com/office/drawing/2014/main" xmlns="" id="{085997FD-9EF4-4FAD-A2AD-8C193FE22B8F}"/>
                </a:ext>
              </a:extLst>
            </p:cNvPr>
            <p:cNvSpPr/>
            <p:nvPr/>
          </p:nvSpPr>
          <p:spPr>
            <a:xfrm rot="2700000">
              <a:off x="6651550" y="953954"/>
              <a:ext cx="163086" cy="342875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rgbClr val="0680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129" name="TextBox 328">
              <a:extLst>
                <a:ext uri="{FF2B5EF4-FFF2-40B4-BE49-F238E27FC236}">
                  <a16:creationId xmlns:a16="http://schemas.microsoft.com/office/drawing/2014/main" xmlns="" id="{1F91E296-C31C-4AEF-902F-B8B633642884}"/>
                </a:ext>
              </a:extLst>
            </p:cNvPr>
            <p:cNvSpPr txBox="1"/>
            <p:nvPr/>
          </p:nvSpPr>
          <p:spPr>
            <a:xfrm>
              <a:off x="6811969" y="933134"/>
              <a:ext cx="1561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TW" sz="18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2020</a:t>
              </a:r>
              <a:r>
                <a:rPr lang="zh-TW" altLang="en-US" sz="18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年臺灣</a:t>
              </a:r>
              <a:endParaRPr lang="en-US" altLang="zh-TW" sz="1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  <p:grpSp>
        <p:nvGrpSpPr>
          <p:cNvPr id="136" name="群組 135">
            <a:extLst>
              <a:ext uri="{FF2B5EF4-FFF2-40B4-BE49-F238E27FC236}">
                <a16:creationId xmlns:a16="http://schemas.microsoft.com/office/drawing/2014/main" xmlns="" id="{266DB6A9-E609-4222-937A-4FCB6C026623}"/>
              </a:ext>
            </a:extLst>
          </p:cNvPr>
          <p:cNvGrpSpPr/>
          <p:nvPr/>
        </p:nvGrpSpPr>
        <p:grpSpPr>
          <a:xfrm>
            <a:off x="379025" y="4627608"/>
            <a:ext cx="3132990" cy="2212846"/>
            <a:chOff x="-269501" y="4037955"/>
            <a:chExt cx="3132990" cy="2212846"/>
          </a:xfrm>
        </p:grpSpPr>
        <p:grpSp>
          <p:nvGrpSpPr>
            <p:cNvPr id="139" name="群組 138">
              <a:extLst>
                <a:ext uri="{FF2B5EF4-FFF2-40B4-BE49-F238E27FC236}">
                  <a16:creationId xmlns:a16="http://schemas.microsoft.com/office/drawing/2014/main" xmlns="" id="{29888B59-1A5A-4C6B-A408-1BF29784B0C6}"/>
                </a:ext>
              </a:extLst>
            </p:cNvPr>
            <p:cNvGrpSpPr/>
            <p:nvPr/>
          </p:nvGrpSpPr>
          <p:grpSpPr>
            <a:xfrm>
              <a:off x="-269501" y="4745841"/>
              <a:ext cx="3132990" cy="1504960"/>
              <a:chOff x="-356385" y="5469865"/>
              <a:chExt cx="3132990" cy="1504960"/>
            </a:xfrm>
          </p:grpSpPr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xmlns="" id="{E926268C-4A6A-4771-A7DD-9988ACED7C5F}"/>
                  </a:ext>
                </a:extLst>
              </p:cNvPr>
              <p:cNvSpPr/>
              <p:nvPr/>
            </p:nvSpPr>
            <p:spPr>
              <a:xfrm>
                <a:off x="164329" y="5529368"/>
                <a:ext cx="2391600" cy="6984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zh-TW" altLang="en-US" sz="180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2" name="橢圓 141">
                <a:extLst>
                  <a:ext uri="{FF2B5EF4-FFF2-40B4-BE49-F238E27FC236}">
                    <a16:creationId xmlns:a16="http://schemas.microsoft.com/office/drawing/2014/main" xmlns="" id="{958E1ADA-32B3-434B-8D5A-4E74044AAD71}"/>
                  </a:ext>
                </a:extLst>
              </p:cNvPr>
              <p:cNvSpPr/>
              <p:nvPr/>
            </p:nvSpPr>
            <p:spPr>
              <a:xfrm>
                <a:off x="522289" y="5483424"/>
                <a:ext cx="220724" cy="21333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zh-TW" altLang="en-US" sz="180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3" name="橢圓 142">
                <a:extLst>
                  <a:ext uri="{FF2B5EF4-FFF2-40B4-BE49-F238E27FC236}">
                    <a16:creationId xmlns:a16="http://schemas.microsoft.com/office/drawing/2014/main" xmlns="" id="{A3A334B0-53B4-44A4-B8BB-5293680CA580}"/>
                  </a:ext>
                </a:extLst>
              </p:cNvPr>
              <p:cNvSpPr/>
              <p:nvPr/>
            </p:nvSpPr>
            <p:spPr>
              <a:xfrm>
                <a:off x="2115205" y="5469865"/>
                <a:ext cx="220724" cy="21333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zh-TW" altLang="en-US" sz="180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xmlns="" id="{9FD687F5-E733-44A7-9C21-BB51488A32DA}"/>
                  </a:ext>
                </a:extLst>
              </p:cNvPr>
              <p:cNvSpPr/>
              <p:nvPr/>
            </p:nvSpPr>
            <p:spPr>
              <a:xfrm>
                <a:off x="-356385" y="5836052"/>
                <a:ext cx="1890126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zh-TW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1418</a:t>
                </a:r>
                <a:r>
                  <a:rPr lang="zh-TW" altLang="en-US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億</a:t>
                </a:r>
                <a:endParaRPr lang="en-US" altLang="zh-TW" sz="18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914400">
                  <a:defRPr/>
                </a:pPr>
                <a:r>
                  <a:rPr lang="zh-TW" altLang="en-US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美元</a:t>
                </a:r>
                <a:endParaRPr lang="en-US" altLang="zh-TW" sz="18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914400">
                  <a:defRPr/>
                </a:pPr>
                <a:r>
                  <a:rPr lang="en-US" altLang="zh-TW" sz="14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(2020)</a:t>
                </a:r>
              </a:p>
              <a:p>
                <a:pPr algn="ctr" defTabSz="914400">
                  <a:defRPr/>
                </a:pPr>
                <a:endParaRPr lang="en-US" altLang="zh-TW" sz="18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xmlns="" id="{F8B940B6-C593-4B9E-B906-17FD6E11D670}"/>
                  </a:ext>
                </a:extLst>
              </p:cNvPr>
              <p:cNvSpPr/>
              <p:nvPr/>
            </p:nvSpPr>
            <p:spPr>
              <a:xfrm>
                <a:off x="1670039" y="5838886"/>
                <a:ext cx="110656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zh-TW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4268</a:t>
                </a:r>
                <a:r>
                  <a:rPr lang="zh-TW" altLang="en-US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億</a:t>
                </a:r>
                <a:endParaRPr lang="en-US" altLang="zh-TW" sz="18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914400">
                  <a:defRPr/>
                </a:pPr>
                <a:r>
                  <a:rPr lang="zh-TW" altLang="en-US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美元</a:t>
                </a:r>
                <a:endParaRPr lang="en-US" altLang="zh-TW" sz="18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xmlns="" id="{EB692D2E-3FEA-4FE3-994A-46051150DFBB}"/>
                  </a:ext>
                </a:extLst>
              </p:cNvPr>
              <p:cNvSpPr/>
              <p:nvPr/>
            </p:nvSpPr>
            <p:spPr>
              <a:xfrm>
                <a:off x="62338" y="6393596"/>
                <a:ext cx="110656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endParaRPr lang="en-US" altLang="zh-TW" sz="14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xmlns="" id="{DFDECCFE-DD9B-4796-BF2C-31906A78BB6E}"/>
                  </a:ext>
                </a:extLst>
              </p:cNvPr>
              <p:cNvSpPr/>
              <p:nvPr/>
            </p:nvSpPr>
            <p:spPr>
              <a:xfrm>
                <a:off x="1631482" y="6391081"/>
                <a:ext cx="113654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zh-TW" sz="14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(2027)</a:t>
                </a:r>
              </a:p>
            </p:txBody>
          </p:sp>
        </p:grpSp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xmlns="" id="{2EFA2C7D-A364-4858-AE07-509B51B4F309}"/>
                </a:ext>
              </a:extLst>
            </p:cNvPr>
            <p:cNvSpPr/>
            <p:nvPr/>
          </p:nvSpPr>
          <p:spPr>
            <a:xfrm>
              <a:off x="887923" y="4849661"/>
              <a:ext cx="13824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altLang="zh-TW" sz="1600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CAGR 17.4%</a:t>
              </a:r>
              <a:endParaRPr lang="zh-TW" altLang="en-US" sz="16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7" name="TextBox 18">
              <a:extLst>
                <a:ext uri="{FF2B5EF4-FFF2-40B4-BE49-F238E27FC236}">
                  <a16:creationId xmlns:a16="http://schemas.microsoft.com/office/drawing/2014/main" xmlns="" id="{8CC9BCE2-D7AF-4F09-8BFD-FA03B750BF6A}"/>
                </a:ext>
              </a:extLst>
            </p:cNvPr>
            <p:cNvSpPr txBox="1"/>
            <p:nvPr/>
          </p:nvSpPr>
          <p:spPr>
            <a:xfrm>
              <a:off x="380689" y="4037955"/>
              <a:ext cx="222577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>
                <a:defRPr/>
              </a:pPr>
              <a:r>
                <a:rPr lang="zh-TW" altLang="en-US" sz="2000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全球</a:t>
              </a:r>
              <a:r>
                <a:rPr lang="zh-TW" altLang="en-US" sz="2000" b="1" u="sng" dirty="0">
                  <a:solidFill>
                    <a:srgbClr val="FFD617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數位健康</a:t>
              </a:r>
              <a:endParaRPr lang="en-US" altLang="zh-TW" sz="2000" b="1" u="sng" dirty="0">
                <a:solidFill>
                  <a:srgbClr val="FFD617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 defTabSz="914400">
                <a:defRPr/>
              </a:pPr>
              <a:r>
                <a:rPr lang="zh-TW" altLang="en-US" sz="2000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市場規格</a:t>
              </a:r>
              <a:endParaRPr lang="ko-KR" altLang="en-US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0F8999C-914A-4DA7-A8E2-5105B5CBDDB5}"/>
              </a:ext>
            </a:extLst>
          </p:cNvPr>
          <p:cNvSpPr/>
          <p:nvPr/>
        </p:nvSpPr>
        <p:spPr>
          <a:xfrm>
            <a:off x="501426" y="6581001"/>
            <a:ext cx="181100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zh-TW" altLang="en-US" sz="12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Global Market Insights</a:t>
            </a:r>
            <a:endParaRPr lang="zh-TW" altLang="en-US" sz="1200" dirty="0">
              <a:solidFill>
                <a:srgbClr val="656565">
                  <a:lumMod val="50000"/>
                </a:srgbClr>
              </a:solidFill>
              <a:latin typeface="Calibri"/>
              <a:ea typeface="新細明體" panose="02020500000000000000" pitchFamily="18" charset="-120"/>
            </a:endParaRPr>
          </a:p>
        </p:txBody>
      </p:sp>
      <p:grpSp>
        <p:nvGrpSpPr>
          <p:cNvPr id="161" name="群組 160">
            <a:extLst>
              <a:ext uri="{FF2B5EF4-FFF2-40B4-BE49-F238E27FC236}">
                <a16:creationId xmlns:a16="http://schemas.microsoft.com/office/drawing/2014/main" xmlns="" id="{9AD58A5A-E9AD-489F-AF61-DF29C046378D}"/>
              </a:ext>
            </a:extLst>
          </p:cNvPr>
          <p:cNvGrpSpPr/>
          <p:nvPr/>
        </p:nvGrpSpPr>
        <p:grpSpPr>
          <a:xfrm>
            <a:off x="3640092" y="4610203"/>
            <a:ext cx="2714267" cy="1884107"/>
            <a:chOff x="149222" y="4037955"/>
            <a:chExt cx="2714267" cy="1884107"/>
          </a:xfrm>
        </p:grpSpPr>
        <p:sp>
          <p:nvSpPr>
            <p:cNvPr id="132" name="TextBox 18">
              <a:extLst>
                <a:ext uri="{FF2B5EF4-FFF2-40B4-BE49-F238E27FC236}">
                  <a16:creationId xmlns:a16="http://schemas.microsoft.com/office/drawing/2014/main" xmlns="" id="{2F5CC5C1-6AFA-4C9D-A166-D11C871C2CD8}"/>
                </a:ext>
              </a:extLst>
            </p:cNvPr>
            <p:cNvSpPr txBox="1"/>
            <p:nvPr/>
          </p:nvSpPr>
          <p:spPr>
            <a:xfrm>
              <a:off x="380689" y="4037955"/>
              <a:ext cx="2225779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400">
                <a:defRPr/>
              </a:pPr>
              <a:r>
                <a:rPr lang="en-US" altLang="zh-TW" sz="2000" b="1" u="sng" dirty="0">
                  <a:solidFill>
                    <a:srgbClr val="31AF9E">
                      <a:lumMod val="7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AI</a:t>
              </a:r>
              <a:r>
                <a:rPr lang="zh-TW" altLang="en-US" sz="2000" b="1" u="sng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在</a:t>
              </a:r>
              <a:r>
                <a:rPr lang="en-US" altLang="zh-TW" sz="2000" b="1" u="sng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Healthcare</a:t>
              </a:r>
              <a:r>
                <a:rPr lang="zh-TW" altLang="en-US" sz="2000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應用全球市場規模</a:t>
              </a:r>
              <a:endParaRPr lang="ko-KR" altLang="en-US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159" name="群組 158">
              <a:extLst>
                <a:ext uri="{FF2B5EF4-FFF2-40B4-BE49-F238E27FC236}">
                  <a16:creationId xmlns:a16="http://schemas.microsoft.com/office/drawing/2014/main" xmlns="" id="{987EDA47-CA1B-45CC-9A92-B96287F5052E}"/>
                </a:ext>
              </a:extLst>
            </p:cNvPr>
            <p:cNvGrpSpPr/>
            <p:nvPr/>
          </p:nvGrpSpPr>
          <p:grpSpPr>
            <a:xfrm>
              <a:off x="149222" y="4745841"/>
              <a:ext cx="2714267" cy="1176221"/>
              <a:chOff x="62338" y="5469865"/>
              <a:chExt cx="2714267" cy="1176221"/>
            </a:xfrm>
          </p:grpSpPr>
          <p:sp>
            <p:nvSpPr>
              <p:cNvPr id="150" name="矩形 149">
                <a:extLst>
                  <a:ext uri="{FF2B5EF4-FFF2-40B4-BE49-F238E27FC236}">
                    <a16:creationId xmlns:a16="http://schemas.microsoft.com/office/drawing/2014/main" xmlns="" id="{B172D3F5-1A5C-485A-993B-C477D5C58B27}"/>
                  </a:ext>
                </a:extLst>
              </p:cNvPr>
              <p:cNvSpPr/>
              <p:nvPr/>
            </p:nvSpPr>
            <p:spPr>
              <a:xfrm>
                <a:off x="164329" y="5529368"/>
                <a:ext cx="2391600" cy="6984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zh-TW" altLang="en-US" sz="1800">
                  <a:solidFill>
                    <a:srgbClr val="656565">
                      <a:lumMod val="50000"/>
                    </a:srgbClr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1" name="橢圓 150">
                <a:extLst>
                  <a:ext uri="{FF2B5EF4-FFF2-40B4-BE49-F238E27FC236}">
                    <a16:creationId xmlns:a16="http://schemas.microsoft.com/office/drawing/2014/main" xmlns="" id="{9FFABF8C-A31D-41FC-9B42-378CEBAF6067}"/>
                  </a:ext>
                </a:extLst>
              </p:cNvPr>
              <p:cNvSpPr/>
              <p:nvPr/>
            </p:nvSpPr>
            <p:spPr>
              <a:xfrm>
                <a:off x="522289" y="5483424"/>
                <a:ext cx="220724" cy="21333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zh-TW" altLang="en-US" sz="1800">
                  <a:solidFill>
                    <a:srgbClr val="656565">
                      <a:lumMod val="50000"/>
                    </a:srgbClr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2" name="橢圓 151">
                <a:extLst>
                  <a:ext uri="{FF2B5EF4-FFF2-40B4-BE49-F238E27FC236}">
                    <a16:creationId xmlns:a16="http://schemas.microsoft.com/office/drawing/2014/main" xmlns="" id="{30AD6A77-517B-4A63-BB4D-3A7B97818C6D}"/>
                  </a:ext>
                </a:extLst>
              </p:cNvPr>
              <p:cNvSpPr/>
              <p:nvPr/>
            </p:nvSpPr>
            <p:spPr>
              <a:xfrm>
                <a:off x="2115205" y="5469865"/>
                <a:ext cx="220724" cy="21333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zh-TW" altLang="en-US" sz="1800">
                  <a:solidFill>
                    <a:srgbClr val="656565">
                      <a:lumMod val="50000"/>
                    </a:srgbClr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xmlns="" id="{33857B5B-6268-49EC-A4E1-9790AF334D35}"/>
                  </a:ext>
                </a:extLst>
              </p:cNvPr>
              <p:cNvSpPr/>
              <p:nvPr/>
            </p:nvSpPr>
            <p:spPr>
              <a:xfrm>
                <a:off x="96342" y="5761697"/>
                <a:ext cx="110656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zh-TW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49</a:t>
                </a:r>
                <a:r>
                  <a:rPr lang="zh-TW" altLang="en-US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億</a:t>
                </a:r>
                <a:endParaRPr lang="en-US" altLang="zh-TW" sz="18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914400">
                  <a:defRPr/>
                </a:pPr>
                <a:r>
                  <a:rPr lang="zh-TW" altLang="en-US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美元</a:t>
                </a:r>
                <a:endParaRPr lang="en-US" altLang="zh-TW" sz="18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xmlns="" id="{9A8C3D8D-F455-44A7-BFFA-A5E3E2F75D37}"/>
                  </a:ext>
                </a:extLst>
              </p:cNvPr>
              <p:cNvSpPr/>
              <p:nvPr/>
            </p:nvSpPr>
            <p:spPr>
              <a:xfrm>
                <a:off x="1670039" y="5764531"/>
                <a:ext cx="110656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zh-TW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452</a:t>
                </a:r>
                <a:r>
                  <a:rPr lang="zh-TW" altLang="en-US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億</a:t>
                </a:r>
                <a:endParaRPr lang="en-US" altLang="zh-TW" sz="18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defTabSz="914400">
                  <a:defRPr/>
                </a:pPr>
                <a:r>
                  <a:rPr lang="zh-TW" altLang="en-US" sz="18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美元</a:t>
                </a:r>
                <a:endParaRPr lang="en-US" altLang="zh-TW" sz="1800" b="1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xmlns="" id="{474B6490-0428-49F6-9C76-82BA4E56C21B}"/>
                  </a:ext>
                </a:extLst>
              </p:cNvPr>
              <p:cNvSpPr/>
              <p:nvPr/>
            </p:nvSpPr>
            <p:spPr>
              <a:xfrm>
                <a:off x="62338" y="6319241"/>
                <a:ext cx="110656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zh-TW" sz="14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(2020)</a:t>
                </a: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xmlns="" id="{2A55B28B-9EEB-4F92-88B9-A17CB9F472F1}"/>
                  </a:ext>
                </a:extLst>
              </p:cNvPr>
              <p:cNvSpPr/>
              <p:nvPr/>
            </p:nvSpPr>
            <p:spPr>
              <a:xfrm>
                <a:off x="1627630" y="6338309"/>
                <a:ext cx="113654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n-US" altLang="zh-TW" sz="1400" b="1" dirty="0">
                    <a:solidFill>
                      <a:srgbClr val="656565">
                        <a:lumMod val="50000"/>
                      </a:srgb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(2026)</a:t>
                </a:r>
              </a:p>
            </p:txBody>
          </p:sp>
        </p:grp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xmlns="" id="{0814FFD8-371E-4218-A80B-767671986E5B}"/>
                </a:ext>
              </a:extLst>
            </p:cNvPr>
            <p:cNvSpPr/>
            <p:nvPr/>
          </p:nvSpPr>
          <p:spPr>
            <a:xfrm>
              <a:off x="881230" y="4818877"/>
              <a:ext cx="138243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altLang="zh-TW" sz="1600" dirty="0">
                  <a:solidFill>
                    <a:srgbClr val="656565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CAGR 44.9%</a:t>
              </a:r>
              <a:endParaRPr lang="zh-TW" altLang="en-US" sz="16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60" name="矩形 159">
            <a:extLst>
              <a:ext uri="{FF2B5EF4-FFF2-40B4-BE49-F238E27FC236}">
                <a16:creationId xmlns:a16="http://schemas.microsoft.com/office/drawing/2014/main" xmlns="" id="{550257CD-8A6D-4C57-9B06-12F94824647F}"/>
              </a:ext>
            </a:extLst>
          </p:cNvPr>
          <p:cNvSpPr/>
          <p:nvPr/>
        </p:nvSpPr>
        <p:spPr>
          <a:xfrm>
            <a:off x="6378241" y="4669770"/>
            <a:ext cx="3529734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zh-TW" altLang="en-US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患者數據和風險分析</a:t>
            </a:r>
            <a:r>
              <a:rPr lang="en-US" altLang="zh-TW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18.9%</a:t>
            </a:r>
          </a:p>
          <a:p>
            <a:pPr defTabSz="914400">
              <a:defRPr/>
            </a:pPr>
            <a:r>
              <a:rPr lang="zh-TW" altLang="en-US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網路安全</a:t>
            </a:r>
            <a:r>
              <a:rPr lang="en-US" altLang="zh-TW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16.1%</a:t>
            </a:r>
          </a:p>
          <a:p>
            <a:pPr defTabSz="914400">
              <a:defRPr/>
            </a:pPr>
            <a:r>
              <a:rPr lang="zh-TW" altLang="en-US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住院治療及醫院管理</a:t>
            </a:r>
            <a:r>
              <a:rPr lang="en-US" altLang="zh-TW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10.9%</a:t>
            </a:r>
          </a:p>
          <a:p>
            <a:pPr defTabSz="914400">
              <a:defRPr/>
            </a:pP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醫學影像診斷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10.5%</a:t>
            </a:r>
          </a:p>
          <a:p>
            <a:pPr defTabSz="914400">
              <a:defRPr/>
            </a:pPr>
            <a:r>
              <a:rPr lang="zh-TW" altLang="en-US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生活方式管理及監控</a:t>
            </a:r>
            <a:r>
              <a:rPr lang="en-US" altLang="zh-TW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7.9%</a:t>
            </a:r>
            <a:endParaRPr lang="en-US" altLang="zh-TW" sz="2000" b="1" dirty="0">
              <a:solidFill>
                <a:srgbClr val="65656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3" name="箭號: 弧形左彎 162">
            <a:extLst>
              <a:ext uri="{FF2B5EF4-FFF2-40B4-BE49-F238E27FC236}">
                <a16:creationId xmlns:a16="http://schemas.microsoft.com/office/drawing/2014/main" xmlns="" id="{2F34F1A5-91C9-4013-99CA-931D98BDA55E}"/>
              </a:ext>
            </a:extLst>
          </p:cNvPr>
          <p:cNvSpPr/>
          <p:nvPr/>
        </p:nvSpPr>
        <p:spPr>
          <a:xfrm rot="16447562">
            <a:off x="6438822" y="3384333"/>
            <a:ext cx="634358" cy="1857966"/>
          </a:xfrm>
          <a:prstGeom prst="curvedLeftArrow">
            <a:avLst>
              <a:gd name="adj1" fmla="val 27585"/>
              <a:gd name="adj2" fmla="val 50000"/>
              <a:gd name="adj3" fmla="val 448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TW" altLang="en-US" sz="1800">
              <a:solidFill>
                <a:srgbClr val="656565">
                  <a:lumMod val="50000"/>
                </a:srgbClr>
              </a:solidFill>
              <a:latin typeface="Calibri"/>
              <a:ea typeface="新細明體" panose="02020500000000000000" pitchFamily="18" charset="-120"/>
            </a:endParaRPr>
          </a:p>
        </p:txBody>
      </p:sp>
      <p:grpSp>
        <p:nvGrpSpPr>
          <p:cNvPr id="4" name="Graphic 17">
            <a:extLst>
              <a:ext uri="{FF2B5EF4-FFF2-40B4-BE49-F238E27FC236}">
                <a16:creationId xmlns:a16="http://schemas.microsoft.com/office/drawing/2014/main" xmlns="" id="{66F61ACF-AD41-4262-A687-268B3E20191D}"/>
              </a:ext>
            </a:extLst>
          </p:cNvPr>
          <p:cNvGrpSpPr/>
          <p:nvPr/>
        </p:nvGrpSpPr>
        <p:grpSpPr>
          <a:xfrm>
            <a:off x="790966" y="1266761"/>
            <a:ext cx="5506915" cy="3141955"/>
            <a:chOff x="2687161" y="3731096"/>
            <a:chExt cx="5158677" cy="3027467"/>
          </a:xfrm>
          <a:solidFill>
            <a:schemeClr val="bg1">
              <a:lumMod val="85000"/>
            </a:schemeClr>
          </a:solidFill>
        </p:grpSpPr>
        <p:sp>
          <p:nvSpPr>
            <p:cNvPr id="5" name="Freeform: Shape 342">
              <a:extLst>
                <a:ext uri="{FF2B5EF4-FFF2-40B4-BE49-F238E27FC236}">
                  <a16:creationId xmlns:a16="http://schemas.microsoft.com/office/drawing/2014/main" xmlns="" id="{3DFAA3BD-1CF7-44EB-A884-3904FC464606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" name="Freeform: Shape 343">
              <a:extLst>
                <a:ext uri="{FF2B5EF4-FFF2-40B4-BE49-F238E27FC236}">
                  <a16:creationId xmlns:a16="http://schemas.microsoft.com/office/drawing/2014/main" xmlns="" id="{ABAED1E0-83A8-4158-BB92-E292631ABBB5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" name="Freeform: Shape 344">
              <a:extLst>
                <a:ext uri="{FF2B5EF4-FFF2-40B4-BE49-F238E27FC236}">
                  <a16:creationId xmlns:a16="http://schemas.microsoft.com/office/drawing/2014/main" xmlns="" id="{DCC87D3C-7F91-444E-85DD-CFB08DE025C9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" name="Freeform: Shape 345">
              <a:extLst>
                <a:ext uri="{FF2B5EF4-FFF2-40B4-BE49-F238E27FC236}">
                  <a16:creationId xmlns:a16="http://schemas.microsoft.com/office/drawing/2014/main" xmlns="" id="{37EC585E-C20A-4D4B-863E-6156040E4FAE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" name="Freeform: Shape 346">
              <a:extLst>
                <a:ext uri="{FF2B5EF4-FFF2-40B4-BE49-F238E27FC236}">
                  <a16:creationId xmlns:a16="http://schemas.microsoft.com/office/drawing/2014/main" xmlns="" id="{7A036714-5180-469C-84C9-042AE01B4F2A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" name="Freeform: Shape 347">
              <a:extLst>
                <a:ext uri="{FF2B5EF4-FFF2-40B4-BE49-F238E27FC236}">
                  <a16:creationId xmlns:a16="http://schemas.microsoft.com/office/drawing/2014/main" xmlns="" id="{A4A14779-8785-472A-AB06-693C7FAC2563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1" name="Freeform: Shape 348">
              <a:extLst>
                <a:ext uri="{FF2B5EF4-FFF2-40B4-BE49-F238E27FC236}">
                  <a16:creationId xmlns:a16="http://schemas.microsoft.com/office/drawing/2014/main" xmlns="" id="{5FD771E5-FAD8-447C-8A38-F2ACBC4616A2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2" name="Freeform: Shape 349">
              <a:extLst>
                <a:ext uri="{FF2B5EF4-FFF2-40B4-BE49-F238E27FC236}">
                  <a16:creationId xmlns:a16="http://schemas.microsoft.com/office/drawing/2014/main" xmlns="" id="{8261FEB8-2AD4-4F77-92F6-0C682CA4AAE0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3" name="Freeform: Shape 350">
              <a:extLst>
                <a:ext uri="{FF2B5EF4-FFF2-40B4-BE49-F238E27FC236}">
                  <a16:creationId xmlns:a16="http://schemas.microsoft.com/office/drawing/2014/main" xmlns="" id="{5F48094B-9F47-4434-822E-3F1FA7E68357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4" name="Freeform: Shape 351">
              <a:extLst>
                <a:ext uri="{FF2B5EF4-FFF2-40B4-BE49-F238E27FC236}">
                  <a16:creationId xmlns:a16="http://schemas.microsoft.com/office/drawing/2014/main" xmlns="" id="{4E0ECBEA-1CBD-44B1-8589-0A6B83252BCA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5" name="Freeform: Shape 352">
              <a:extLst>
                <a:ext uri="{FF2B5EF4-FFF2-40B4-BE49-F238E27FC236}">
                  <a16:creationId xmlns:a16="http://schemas.microsoft.com/office/drawing/2014/main" xmlns="" id="{75E5BCF0-1800-45F1-98DC-756FAA76B93E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6" name="Freeform: Shape 353">
              <a:extLst>
                <a:ext uri="{FF2B5EF4-FFF2-40B4-BE49-F238E27FC236}">
                  <a16:creationId xmlns:a16="http://schemas.microsoft.com/office/drawing/2014/main" xmlns="" id="{B0CA9623-13A5-4683-AEC9-452049522469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7" name="Freeform: Shape 354">
              <a:extLst>
                <a:ext uri="{FF2B5EF4-FFF2-40B4-BE49-F238E27FC236}">
                  <a16:creationId xmlns:a16="http://schemas.microsoft.com/office/drawing/2014/main" xmlns="" id="{3BED3A2A-88E2-4D1D-9201-2C80A1B1CB1E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8" name="Freeform: Shape 355">
              <a:extLst>
                <a:ext uri="{FF2B5EF4-FFF2-40B4-BE49-F238E27FC236}">
                  <a16:creationId xmlns:a16="http://schemas.microsoft.com/office/drawing/2014/main" xmlns="" id="{F4E4E2F2-3C51-48DB-A022-2CB3FA52FF3F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9" name="Freeform: Shape 356">
              <a:extLst>
                <a:ext uri="{FF2B5EF4-FFF2-40B4-BE49-F238E27FC236}">
                  <a16:creationId xmlns:a16="http://schemas.microsoft.com/office/drawing/2014/main" xmlns="" id="{7B389078-653E-4296-B8D8-DB429EB19B86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0" name="Freeform: Shape 357">
              <a:extLst>
                <a:ext uri="{FF2B5EF4-FFF2-40B4-BE49-F238E27FC236}">
                  <a16:creationId xmlns:a16="http://schemas.microsoft.com/office/drawing/2014/main" xmlns="" id="{DDCCEA90-FB74-4068-8CE5-5197C80319B0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1" name="Freeform: Shape 358">
              <a:extLst>
                <a:ext uri="{FF2B5EF4-FFF2-40B4-BE49-F238E27FC236}">
                  <a16:creationId xmlns:a16="http://schemas.microsoft.com/office/drawing/2014/main" xmlns="" id="{8F39D2C4-8A45-4A53-9EDA-DAB7FC16372E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2" name="Freeform: Shape 359">
              <a:extLst>
                <a:ext uri="{FF2B5EF4-FFF2-40B4-BE49-F238E27FC236}">
                  <a16:creationId xmlns:a16="http://schemas.microsoft.com/office/drawing/2014/main" xmlns="" id="{65670F96-A2DC-40AA-88D7-04779DCAD601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3" name="Freeform: Shape 360">
              <a:extLst>
                <a:ext uri="{FF2B5EF4-FFF2-40B4-BE49-F238E27FC236}">
                  <a16:creationId xmlns:a16="http://schemas.microsoft.com/office/drawing/2014/main" xmlns="" id="{8C1424EE-4A20-419A-85E2-2641B6FE5EBE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4" name="Freeform: Shape 361">
              <a:extLst>
                <a:ext uri="{FF2B5EF4-FFF2-40B4-BE49-F238E27FC236}">
                  <a16:creationId xmlns:a16="http://schemas.microsoft.com/office/drawing/2014/main" xmlns="" id="{190A33CD-7C8A-42C5-BAE3-86CA8437983B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5" name="Freeform: Shape 362">
              <a:extLst>
                <a:ext uri="{FF2B5EF4-FFF2-40B4-BE49-F238E27FC236}">
                  <a16:creationId xmlns:a16="http://schemas.microsoft.com/office/drawing/2014/main" xmlns="" id="{93BD1EB2-DBF1-43DE-A649-EEE4D04F711D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6" name="Freeform: Shape 363">
              <a:extLst>
                <a:ext uri="{FF2B5EF4-FFF2-40B4-BE49-F238E27FC236}">
                  <a16:creationId xmlns:a16="http://schemas.microsoft.com/office/drawing/2014/main" xmlns="" id="{B076530B-6FA0-4C9C-B674-C7E3F3652A29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7" name="Freeform: Shape 364">
              <a:extLst>
                <a:ext uri="{FF2B5EF4-FFF2-40B4-BE49-F238E27FC236}">
                  <a16:creationId xmlns:a16="http://schemas.microsoft.com/office/drawing/2014/main" xmlns="" id="{18EEDA5F-2DED-45B6-A4ED-59D33BE171D4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8" name="Freeform: Shape 365">
              <a:extLst>
                <a:ext uri="{FF2B5EF4-FFF2-40B4-BE49-F238E27FC236}">
                  <a16:creationId xmlns:a16="http://schemas.microsoft.com/office/drawing/2014/main" xmlns="" id="{F6059B4F-0E5A-43B8-A1CF-DF1A3C00C110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29" name="Freeform: Shape 366">
              <a:extLst>
                <a:ext uri="{FF2B5EF4-FFF2-40B4-BE49-F238E27FC236}">
                  <a16:creationId xmlns:a16="http://schemas.microsoft.com/office/drawing/2014/main" xmlns="" id="{8ECFB1D6-CA53-4572-8A00-674257FF27CC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0" name="Freeform: Shape 367">
              <a:extLst>
                <a:ext uri="{FF2B5EF4-FFF2-40B4-BE49-F238E27FC236}">
                  <a16:creationId xmlns:a16="http://schemas.microsoft.com/office/drawing/2014/main" xmlns="" id="{EAA55E9E-D7C0-47C5-A11F-444392208AA6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1" name="Freeform: Shape 368">
              <a:extLst>
                <a:ext uri="{FF2B5EF4-FFF2-40B4-BE49-F238E27FC236}">
                  <a16:creationId xmlns:a16="http://schemas.microsoft.com/office/drawing/2014/main" xmlns="" id="{2B02FB30-91CE-411A-98AE-C60D843B0ECD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2" name="Freeform: Shape 369">
              <a:extLst>
                <a:ext uri="{FF2B5EF4-FFF2-40B4-BE49-F238E27FC236}">
                  <a16:creationId xmlns:a16="http://schemas.microsoft.com/office/drawing/2014/main" xmlns="" id="{294D06EB-FE06-4D78-9F57-3E6719024D13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3" name="Freeform: Shape 370">
              <a:extLst>
                <a:ext uri="{FF2B5EF4-FFF2-40B4-BE49-F238E27FC236}">
                  <a16:creationId xmlns:a16="http://schemas.microsoft.com/office/drawing/2014/main" xmlns="" id="{F6812A78-810A-466E-9BDD-B491F6769A96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4" name="Freeform: Shape 371">
              <a:extLst>
                <a:ext uri="{FF2B5EF4-FFF2-40B4-BE49-F238E27FC236}">
                  <a16:creationId xmlns:a16="http://schemas.microsoft.com/office/drawing/2014/main" xmlns="" id="{C8D01C55-9B12-4EB9-A578-9349A3FBA940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5" name="Freeform: Shape 372">
              <a:extLst>
                <a:ext uri="{FF2B5EF4-FFF2-40B4-BE49-F238E27FC236}">
                  <a16:creationId xmlns:a16="http://schemas.microsoft.com/office/drawing/2014/main" xmlns="" id="{B46A84A3-F2C3-46DB-9DCA-FCB93EBF0630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6" name="Freeform: Shape 373">
              <a:extLst>
                <a:ext uri="{FF2B5EF4-FFF2-40B4-BE49-F238E27FC236}">
                  <a16:creationId xmlns:a16="http://schemas.microsoft.com/office/drawing/2014/main" xmlns="" id="{ECFCB8B5-0E6F-405D-BE22-236501E27431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7" name="Freeform: Shape 374">
              <a:extLst>
                <a:ext uri="{FF2B5EF4-FFF2-40B4-BE49-F238E27FC236}">
                  <a16:creationId xmlns:a16="http://schemas.microsoft.com/office/drawing/2014/main" xmlns="" id="{FADFE35E-3D6A-4F47-A982-EFB4EAC98F71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8" name="Freeform: Shape 375">
              <a:extLst>
                <a:ext uri="{FF2B5EF4-FFF2-40B4-BE49-F238E27FC236}">
                  <a16:creationId xmlns:a16="http://schemas.microsoft.com/office/drawing/2014/main" xmlns="" id="{664875D2-3363-441E-BC92-DFB3430FCFF9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39" name="Freeform: Shape 376">
              <a:extLst>
                <a:ext uri="{FF2B5EF4-FFF2-40B4-BE49-F238E27FC236}">
                  <a16:creationId xmlns:a16="http://schemas.microsoft.com/office/drawing/2014/main" xmlns="" id="{34745ADE-383F-4E94-8752-CB746B393A12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0" name="Freeform: Shape 377">
              <a:extLst>
                <a:ext uri="{FF2B5EF4-FFF2-40B4-BE49-F238E27FC236}">
                  <a16:creationId xmlns:a16="http://schemas.microsoft.com/office/drawing/2014/main" xmlns="" id="{3F11A306-135F-4B5E-AE24-DE4C47C777F4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1" name="Freeform: Shape 378">
              <a:extLst>
                <a:ext uri="{FF2B5EF4-FFF2-40B4-BE49-F238E27FC236}">
                  <a16:creationId xmlns:a16="http://schemas.microsoft.com/office/drawing/2014/main" xmlns="" id="{311E6C58-1F62-4C26-84A3-C52F99457903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2" name="Freeform: Shape 379">
              <a:extLst>
                <a:ext uri="{FF2B5EF4-FFF2-40B4-BE49-F238E27FC236}">
                  <a16:creationId xmlns:a16="http://schemas.microsoft.com/office/drawing/2014/main" xmlns="" id="{C27CC64E-D29F-4118-91F7-9D687B155D17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3" name="Freeform: Shape 380">
              <a:extLst>
                <a:ext uri="{FF2B5EF4-FFF2-40B4-BE49-F238E27FC236}">
                  <a16:creationId xmlns:a16="http://schemas.microsoft.com/office/drawing/2014/main" xmlns="" id="{32215FEA-A520-47E3-AA69-6CBE0384760D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4" name="Freeform: Shape 381">
              <a:extLst>
                <a:ext uri="{FF2B5EF4-FFF2-40B4-BE49-F238E27FC236}">
                  <a16:creationId xmlns:a16="http://schemas.microsoft.com/office/drawing/2014/main" xmlns="" id="{5941FDE5-38D0-4F6C-A426-8D85A3868549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5" name="Freeform: Shape 382">
              <a:extLst>
                <a:ext uri="{FF2B5EF4-FFF2-40B4-BE49-F238E27FC236}">
                  <a16:creationId xmlns:a16="http://schemas.microsoft.com/office/drawing/2014/main" xmlns="" id="{C6711123-CA1E-44C3-B879-563323062E7B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6" name="Freeform: Shape 383">
              <a:extLst>
                <a:ext uri="{FF2B5EF4-FFF2-40B4-BE49-F238E27FC236}">
                  <a16:creationId xmlns:a16="http://schemas.microsoft.com/office/drawing/2014/main" xmlns="" id="{BAC29611-16BA-4D6D-B3DE-F34335746527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7" name="Freeform: Shape 384">
              <a:extLst>
                <a:ext uri="{FF2B5EF4-FFF2-40B4-BE49-F238E27FC236}">
                  <a16:creationId xmlns:a16="http://schemas.microsoft.com/office/drawing/2014/main" xmlns="" id="{A0103D82-DEA0-4D7F-A5EE-8B81FD8E93C6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8" name="Freeform: Shape 385">
              <a:extLst>
                <a:ext uri="{FF2B5EF4-FFF2-40B4-BE49-F238E27FC236}">
                  <a16:creationId xmlns:a16="http://schemas.microsoft.com/office/drawing/2014/main" xmlns="" id="{289DC475-337F-4409-8B1D-1825DD864892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49" name="Freeform: Shape 386">
              <a:extLst>
                <a:ext uri="{FF2B5EF4-FFF2-40B4-BE49-F238E27FC236}">
                  <a16:creationId xmlns:a16="http://schemas.microsoft.com/office/drawing/2014/main" xmlns="" id="{A747FF31-831F-47E2-BFE3-89B9E42D0A38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0" name="Freeform: Shape 387">
              <a:extLst>
                <a:ext uri="{FF2B5EF4-FFF2-40B4-BE49-F238E27FC236}">
                  <a16:creationId xmlns:a16="http://schemas.microsoft.com/office/drawing/2014/main" xmlns="" id="{77E54CA4-8077-4A6D-B8C3-A1AF8CF45B6B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1" name="Freeform: Shape 388">
              <a:extLst>
                <a:ext uri="{FF2B5EF4-FFF2-40B4-BE49-F238E27FC236}">
                  <a16:creationId xmlns:a16="http://schemas.microsoft.com/office/drawing/2014/main" xmlns="" id="{A190A96A-46C8-4F4A-87F8-02043DF964AD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2" name="Freeform: Shape 389">
              <a:extLst>
                <a:ext uri="{FF2B5EF4-FFF2-40B4-BE49-F238E27FC236}">
                  <a16:creationId xmlns:a16="http://schemas.microsoft.com/office/drawing/2014/main" xmlns="" id="{19C63360-A157-431D-84BD-07AB34DBC69F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3" name="Freeform: Shape 390">
              <a:extLst>
                <a:ext uri="{FF2B5EF4-FFF2-40B4-BE49-F238E27FC236}">
                  <a16:creationId xmlns:a16="http://schemas.microsoft.com/office/drawing/2014/main" xmlns="" id="{219847C7-E14E-4844-A88D-50B2198D6B15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4" name="Freeform: Shape 391">
              <a:extLst>
                <a:ext uri="{FF2B5EF4-FFF2-40B4-BE49-F238E27FC236}">
                  <a16:creationId xmlns:a16="http://schemas.microsoft.com/office/drawing/2014/main" xmlns="" id="{C2C48D7A-71AA-4545-995F-727204C9F9E2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5" name="Freeform: Shape 392">
              <a:extLst>
                <a:ext uri="{FF2B5EF4-FFF2-40B4-BE49-F238E27FC236}">
                  <a16:creationId xmlns:a16="http://schemas.microsoft.com/office/drawing/2014/main" xmlns="" id="{97317609-2AE0-4B96-AEAB-9D41FEAEE25E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6" name="Freeform: Shape 393">
              <a:extLst>
                <a:ext uri="{FF2B5EF4-FFF2-40B4-BE49-F238E27FC236}">
                  <a16:creationId xmlns:a16="http://schemas.microsoft.com/office/drawing/2014/main" xmlns="" id="{49B1FB4E-DB4B-45CC-AE54-BA4C1F7BDEF4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7" name="Freeform: Shape 394">
              <a:extLst>
                <a:ext uri="{FF2B5EF4-FFF2-40B4-BE49-F238E27FC236}">
                  <a16:creationId xmlns:a16="http://schemas.microsoft.com/office/drawing/2014/main" xmlns="" id="{E2FD926D-FB32-48FC-AF51-04E4B503618A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8" name="Freeform: Shape 395">
              <a:extLst>
                <a:ext uri="{FF2B5EF4-FFF2-40B4-BE49-F238E27FC236}">
                  <a16:creationId xmlns:a16="http://schemas.microsoft.com/office/drawing/2014/main" xmlns="" id="{A8D1E9B3-1A4D-4972-956E-C4BEDD7A920C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59" name="Freeform: Shape 396">
              <a:extLst>
                <a:ext uri="{FF2B5EF4-FFF2-40B4-BE49-F238E27FC236}">
                  <a16:creationId xmlns:a16="http://schemas.microsoft.com/office/drawing/2014/main" xmlns="" id="{CD9F6E55-7901-4E9D-9F56-9E67F7B639BC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0" name="Freeform: Shape 397">
              <a:extLst>
                <a:ext uri="{FF2B5EF4-FFF2-40B4-BE49-F238E27FC236}">
                  <a16:creationId xmlns:a16="http://schemas.microsoft.com/office/drawing/2014/main" xmlns="" id="{9FB2CC9F-B441-4C98-AA93-7B8D52810E65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1" name="Freeform: Shape 398">
              <a:extLst>
                <a:ext uri="{FF2B5EF4-FFF2-40B4-BE49-F238E27FC236}">
                  <a16:creationId xmlns:a16="http://schemas.microsoft.com/office/drawing/2014/main" xmlns="" id="{7AF47ADE-602A-41C2-A59B-7367A3F810AE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2" name="Freeform: Shape 399">
              <a:extLst>
                <a:ext uri="{FF2B5EF4-FFF2-40B4-BE49-F238E27FC236}">
                  <a16:creationId xmlns:a16="http://schemas.microsoft.com/office/drawing/2014/main" xmlns="" id="{B3570C56-CD47-4D83-BAD0-44E3A892F01D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3" name="Freeform: Shape 400">
              <a:extLst>
                <a:ext uri="{FF2B5EF4-FFF2-40B4-BE49-F238E27FC236}">
                  <a16:creationId xmlns:a16="http://schemas.microsoft.com/office/drawing/2014/main" xmlns="" id="{FF853831-7D19-4F73-B165-CFD022FFA409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4" name="Freeform: Shape 401">
              <a:extLst>
                <a:ext uri="{FF2B5EF4-FFF2-40B4-BE49-F238E27FC236}">
                  <a16:creationId xmlns:a16="http://schemas.microsoft.com/office/drawing/2014/main" xmlns="" id="{29090CDE-52E1-4A13-9736-CC283A4CFCC2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5" name="Freeform: Shape 402">
              <a:extLst>
                <a:ext uri="{FF2B5EF4-FFF2-40B4-BE49-F238E27FC236}">
                  <a16:creationId xmlns:a16="http://schemas.microsoft.com/office/drawing/2014/main" xmlns="" id="{C5005B90-2349-425F-85B3-98392C3E7DF4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6" name="Freeform: Shape 403">
              <a:extLst>
                <a:ext uri="{FF2B5EF4-FFF2-40B4-BE49-F238E27FC236}">
                  <a16:creationId xmlns:a16="http://schemas.microsoft.com/office/drawing/2014/main" xmlns="" id="{919E48BB-EE2D-4507-A216-87516FF29360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7" name="Freeform: Shape 404">
              <a:extLst>
                <a:ext uri="{FF2B5EF4-FFF2-40B4-BE49-F238E27FC236}">
                  <a16:creationId xmlns:a16="http://schemas.microsoft.com/office/drawing/2014/main" xmlns="" id="{5E4EA0A7-1172-469C-91C8-63E5ED8F2A3B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8" name="Freeform: Shape 405">
              <a:extLst>
                <a:ext uri="{FF2B5EF4-FFF2-40B4-BE49-F238E27FC236}">
                  <a16:creationId xmlns:a16="http://schemas.microsoft.com/office/drawing/2014/main" xmlns="" id="{0408C267-7E9D-4384-848E-113E6323693F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69" name="Freeform: Shape 406">
              <a:extLst>
                <a:ext uri="{FF2B5EF4-FFF2-40B4-BE49-F238E27FC236}">
                  <a16:creationId xmlns:a16="http://schemas.microsoft.com/office/drawing/2014/main" xmlns="" id="{081BBE01-84C5-4F31-B0F0-E01E2A25155F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0" name="Freeform: Shape 407">
              <a:extLst>
                <a:ext uri="{FF2B5EF4-FFF2-40B4-BE49-F238E27FC236}">
                  <a16:creationId xmlns:a16="http://schemas.microsoft.com/office/drawing/2014/main" xmlns="" id="{4B1AB0C6-CA39-4E56-9498-2B0CB11B8D60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1" name="Freeform: Shape 408">
              <a:extLst>
                <a:ext uri="{FF2B5EF4-FFF2-40B4-BE49-F238E27FC236}">
                  <a16:creationId xmlns:a16="http://schemas.microsoft.com/office/drawing/2014/main" xmlns="" id="{86A1FEA6-5D72-44C1-BF1D-193EF1556062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2" name="Freeform: Shape 409">
              <a:extLst>
                <a:ext uri="{FF2B5EF4-FFF2-40B4-BE49-F238E27FC236}">
                  <a16:creationId xmlns:a16="http://schemas.microsoft.com/office/drawing/2014/main" xmlns="" id="{31FEAD79-95DD-4180-B46C-FF868DDE63EF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3" name="Freeform: Shape 410">
              <a:extLst>
                <a:ext uri="{FF2B5EF4-FFF2-40B4-BE49-F238E27FC236}">
                  <a16:creationId xmlns:a16="http://schemas.microsoft.com/office/drawing/2014/main" xmlns="" id="{B4683CD0-3FCC-432A-AB56-035E50B1771F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4" name="Freeform: Shape 411">
              <a:extLst>
                <a:ext uri="{FF2B5EF4-FFF2-40B4-BE49-F238E27FC236}">
                  <a16:creationId xmlns:a16="http://schemas.microsoft.com/office/drawing/2014/main" xmlns="" id="{86924A01-4D29-48EC-AC03-C72294E97F24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5" name="Freeform: Shape 412">
              <a:extLst>
                <a:ext uri="{FF2B5EF4-FFF2-40B4-BE49-F238E27FC236}">
                  <a16:creationId xmlns:a16="http://schemas.microsoft.com/office/drawing/2014/main" xmlns="" id="{01735513-19A2-4541-8696-83BF4245067F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6" name="Freeform: Shape 413">
              <a:extLst>
                <a:ext uri="{FF2B5EF4-FFF2-40B4-BE49-F238E27FC236}">
                  <a16:creationId xmlns:a16="http://schemas.microsoft.com/office/drawing/2014/main" xmlns="" id="{7BE309EA-4F31-46BE-B884-8337977E59D6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7" name="Freeform: Shape 414">
              <a:extLst>
                <a:ext uri="{FF2B5EF4-FFF2-40B4-BE49-F238E27FC236}">
                  <a16:creationId xmlns:a16="http://schemas.microsoft.com/office/drawing/2014/main" xmlns="" id="{E0FFFBC8-3EB8-424F-8F1D-55710C024A6B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8" name="Freeform: Shape 415">
              <a:extLst>
                <a:ext uri="{FF2B5EF4-FFF2-40B4-BE49-F238E27FC236}">
                  <a16:creationId xmlns:a16="http://schemas.microsoft.com/office/drawing/2014/main" xmlns="" id="{07293D7B-5F8A-424C-8FD7-D332E65309EA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79" name="Freeform: Shape 416">
              <a:extLst>
                <a:ext uri="{FF2B5EF4-FFF2-40B4-BE49-F238E27FC236}">
                  <a16:creationId xmlns:a16="http://schemas.microsoft.com/office/drawing/2014/main" xmlns="" id="{220490A4-5899-42AF-A8CD-8320D8AD0EF8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0" name="Freeform: Shape 417">
              <a:extLst>
                <a:ext uri="{FF2B5EF4-FFF2-40B4-BE49-F238E27FC236}">
                  <a16:creationId xmlns:a16="http://schemas.microsoft.com/office/drawing/2014/main" xmlns="" id="{351E298B-AEDD-49AC-A4DE-4B1F4D9A74F3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1" name="Freeform: Shape 418">
              <a:extLst>
                <a:ext uri="{FF2B5EF4-FFF2-40B4-BE49-F238E27FC236}">
                  <a16:creationId xmlns:a16="http://schemas.microsoft.com/office/drawing/2014/main" xmlns="" id="{A00E56B9-47B2-4643-90F6-6EEE7DBE295B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2" name="Freeform: Shape 419">
              <a:extLst>
                <a:ext uri="{FF2B5EF4-FFF2-40B4-BE49-F238E27FC236}">
                  <a16:creationId xmlns:a16="http://schemas.microsoft.com/office/drawing/2014/main" xmlns="" id="{42AB6857-CFD1-4256-BA55-AF77C8D9284C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3" name="Freeform: Shape 420">
              <a:extLst>
                <a:ext uri="{FF2B5EF4-FFF2-40B4-BE49-F238E27FC236}">
                  <a16:creationId xmlns:a16="http://schemas.microsoft.com/office/drawing/2014/main" xmlns="" id="{BC14D379-CDC2-499B-80C7-80405F9338AC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4" name="Freeform: Shape 421">
              <a:extLst>
                <a:ext uri="{FF2B5EF4-FFF2-40B4-BE49-F238E27FC236}">
                  <a16:creationId xmlns:a16="http://schemas.microsoft.com/office/drawing/2014/main" xmlns="" id="{98249F7E-2861-4ACD-A150-1CF6419D6DF8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5" name="Freeform: Shape 422">
              <a:extLst>
                <a:ext uri="{FF2B5EF4-FFF2-40B4-BE49-F238E27FC236}">
                  <a16:creationId xmlns:a16="http://schemas.microsoft.com/office/drawing/2014/main" xmlns="" id="{A96EEA34-0D2B-430A-B5F8-A8E3E3A406FF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6" name="Freeform: Shape 423">
              <a:extLst>
                <a:ext uri="{FF2B5EF4-FFF2-40B4-BE49-F238E27FC236}">
                  <a16:creationId xmlns:a16="http://schemas.microsoft.com/office/drawing/2014/main" xmlns="" id="{C3E4DF1B-B3F0-474F-A94B-4CFD91B38FC7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7" name="Freeform: Shape 424">
              <a:extLst>
                <a:ext uri="{FF2B5EF4-FFF2-40B4-BE49-F238E27FC236}">
                  <a16:creationId xmlns:a16="http://schemas.microsoft.com/office/drawing/2014/main" xmlns="" id="{A264509C-EBCB-4BEF-A8B7-05EA18793D91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8" name="Freeform: Shape 425">
              <a:extLst>
                <a:ext uri="{FF2B5EF4-FFF2-40B4-BE49-F238E27FC236}">
                  <a16:creationId xmlns:a16="http://schemas.microsoft.com/office/drawing/2014/main" xmlns="" id="{62204DB8-87C7-4F9A-9FF0-8B6DE8960890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89" name="Freeform: Shape 426">
              <a:extLst>
                <a:ext uri="{FF2B5EF4-FFF2-40B4-BE49-F238E27FC236}">
                  <a16:creationId xmlns:a16="http://schemas.microsoft.com/office/drawing/2014/main" xmlns="" id="{6F6A5A1F-42DF-4A31-AFA8-FF2731342756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0" name="Freeform: Shape 427">
              <a:extLst>
                <a:ext uri="{FF2B5EF4-FFF2-40B4-BE49-F238E27FC236}">
                  <a16:creationId xmlns:a16="http://schemas.microsoft.com/office/drawing/2014/main" xmlns="" id="{DDCC5E7D-602A-4A79-B30A-F24EE13E7DD6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1" name="Freeform: Shape 428">
              <a:extLst>
                <a:ext uri="{FF2B5EF4-FFF2-40B4-BE49-F238E27FC236}">
                  <a16:creationId xmlns:a16="http://schemas.microsoft.com/office/drawing/2014/main" xmlns="" id="{40BC8552-44BF-4B4A-A100-FF7A20A54479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2" name="Freeform: Shape 429">
              <a:extLst>
                <a:ext uri="{FF2B5EF4-FFF2-40B4-BE49-F238E27FC236}">
                  <a16:creationId xmlns:a16="http://schemas.microsoft.com/office/drawing/2014/main" xmlns="" id="{CF9B6CF0-6D2B-415B-8C95-1688948FC8F5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3" name="Freeform: Shape 430">
              <a:extLst>
                <a:ext uri="{FF2B5EF4-FFF2-40B4-BE49-F238E27FC236}">
                  <a16:creationId xmlns:a16="http://schemas.microsoft.com/office/drawing/2014/main" xmlns="" id="{41166ECC-6065-4D18-845A-1832F2CB46E1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4" name="Freeform: Shape 431">
              <a:extLst>
                <a:ext uri="{FF2B5EF4-FFF2-40B4-BE49-F238E27FC236}">
                  <a16:creationId xmlns:a16="http://schemas.microsoft.com/office/drawing/2014/main" xmlns="" id="{742DF6AF-42B4-46AD-BEA5-D974F8ED8C39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5" name="Freeform: Shape 432">
              <a:extLst>
                <a:ext uri="{FF2B5EF4-FFF2-40B4-BE49-F238E27FC236}">
                  <a16:creationId xmlns:a16="http://schemas.microsoft.com/office/drawing/2014/main" xmlns="" id="{D509A013-11CF-40A6-B3BE-CF4EF772D47B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6" name="Freeform: Shape 433">
              <a:extLst>
                <a:ext uri="{FF2B5EF4-FFF2-40B4-BE49-F238E27FC236}">
                  <a16:creationId xmlns:a16="http://schemas.microsoft.com/office/drawing/2014/main" xmlns="" id="{D42AED56-E3FD-4083-A746-05B34828BF9C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7" name="Freeform: Shape 434">
              <a:extLst>
                <a:ext uri="{FF2B5EF4-FFF2-40B4-BE49-F238E27FC236}">
                  <a16:creationId xmlns:a16="http://schemas.microsoft.com/office/drawing/2014/main" xmlns="" id="{E00917EA-E435-45A1-8A41-FBA9A3913C25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8" name="Freeform: Shape 435">
              <a:extLst>
                <a:ext uri="{FF2B5EF4-FFF2-40B4-BE49-F238E27FC236}">
                  <a16:creationId xmlns:a16="http://schemas.microsoft.com/office/drawing/2014/main" xmlns="" id="{E8590ECF-E029-4D75-9BC7-7FD358576C41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99" name="Freeform: Shape 436">
              <a:extLst>
                <a:ext uri="{FF2B5EF4-FFF2-40B4-BE49-F238E27FC236}">
                  <a16:creationId xmlns:a16="http://schemas.microsoft.com/office/drawing/2014/main" xmlns="" id="{71DC2811-850C-4BE2-B62B-4957315FA0DD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0" name="Freeform: Shape 437">
              <a:extLst>
                <a:ext uri="{FF2B5EF4-FFF2-40B4-BE49-F238E27FC236}">
                  <a16:creationId xmlns:a16="http://schemas.microsoft.com/office/drawing/2014/main" xmlns="" id="{B7C89B02-F2D0-4B79-B536-6388DECC5480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1" name="Freeform: Shape 438">
              <a:extLst>
                <a:ext uri="{FF2B5EF4-FFF2-40B4-BE49-F238E27FC236}">
                  <a16:creationId xmlns:a16="http://schemas.microsoft.com/office/drawing/2014/main" xmlns="" id="{6861FDD7-66D4-4774-AC11-CE77ABD28DEA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2" name="Freeform: Shape 439">
              <a:extLst>
                <a:ext uri="{FF2B5EF4-FFF2-40B4-BE49-F238E27FC236}">
                  <a16:creationId xmlns:a16="http://schemas.microsoft.com/office/drawing/2014/main" xmlns="" id="{A51BB715-71BD-4BB8-B7F1-9258A8D6BE16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3" name="Freeform: Shape 440">
              <a:extLst>
                <a:ext uri="{FF2B5EF4-FFF2-40B4-BE49-F238E27FC236}">
                  <a16:creationId xmlns:a16="http://schemas.microsoft.com/office/drawing/2014/main" xmlns="" id="{3AFAB22F-6B25-49FA-8068-67E24ECDB08B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4" name="Freeform: Shape 441">
              <a:extLst>
                <a:ext uri="{FF2B5EF4-FFF2-40B4-BE49-F238E27FC236}">
                  <a16:creationId xmlns:a16="http://schemas.microsoft.com/office/drawing/2014/main" xmlns="" id="{2BF311E7-0A01-4058-9A09-DE3F594F1181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5" name="Freeform: Shape 442">
              <a:extLst>
                <a:ext uri="{FF2B5EF4-FFF2-40B4-BE49-F238E27FC236}">
                  <a16:creationId xmlns:a16="http://schemas.microsoft.com/office/drawing/2014/main" xmlns="" id="{68AEF22F-B71D-478B-BE2E-ADB9724787B0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6" name="Freeform: Shape 443">
              <a:extLst>
                <a:ext uri="{FF2B5EF4-FFF2-40B4-BE49-F238E27FC236}">
                  <a16:creationId xmlns:a16="http://schemas.microsoft.com/office/drawing/2014/main" xmlns="" id="{E3ABE02A-6ADF-45F5-B7AE-9E5A293B04D7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7" name="Freeform: Shape 444">
              <a:extLst>
                <a:ext uri="{FF2B5EF4-FFF2-40B4-BE49-F238E27FC236}">
                  <a16:creationId xmlns:a16="http://schemas.microsoft.com/office/drawing/2014/main" xmlns="" id="{56FC103D-865F-4F21-93B6-3783FFFA0905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8" name="Freeform: Shape 445">
              <a:extLst>
                <a:ext uri="{FF2B5EF4-FFF2-40B4-BE49-F238E27FC236}">
                  <a16:creationId xmlns:a16="http://schemas.microsoft.com/office/drawing/2014/main" xmlns="" id="{F3D983E9-B088-4DE9-89C1-40B2D40753F2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09" name="Freeform: Shape 446">
              <a:extLst>
                <a:ext uri="{FF2B5EF4-FFF2-40B4-BE49-F238E27FC236}">
                  <a16:creationId xmlns:a16="http://schemas.microsoft.com/office/drawing/2014/main" xmlns="" id="{29C0C72A-29EF-439A-9000-7E197121EF54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10" name="Freeform: Shape 447">
              <a:extLst>
                <a:ext uri="{FF2B5EF4-FFF2-40B4-BE49-F238E27FC236}">
                  <a16:creationId xmlns:a16="http://schemas.microsoft.com/office/drawing/2014/main" xmlns="" id="{65C4F74A-5F32-4F45-B36D-9F17BE9FBE8C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11" name="Freeform: Shape 448">
              <a:extLst>
                <a:ext uri="{FF2B5EF4-FFF2-40B4-BE49-F238E27FC236}">
                  <a16:creationId xmlns:a16="http://schemas.microsoft.com/office/drawing/2014/main" xmlns="" id="{1DCB42D3-6AD2-4C79-A852-6696A5AA758F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12" name="Freeform: Shape 449">
              <a:extLst>
                <a:ext uri="{FF2B5EF4-FFF2-40B4-BE49-F238E27FC236}">
                  <a16:creationId xmlns:a16="http://schemas.microsoft.com/office/drawing/2014/main" xmlns="" id="{00DC82B8-DDCA-441C-8332-92A95D15A413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13" name="Freeform: Shape 450">
              <a:extLst>
                <a:ext uri="{FF2B5EF4-FFF2-40B4-BE49-F238E27FC236}">
                  <a16:creationId xmlns:a16="http://schemas.microsoft.com/office/drawing/2014/main" xmlns="" id="{1BC55EE6-F229-4377-AAAD-8187DE5FA251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14" name="Freeform: Shape 451">
              <a:extLst>
                <a:ext uri="{FF2B5EF4-FFF2-40B4-BE49-F238E27FC236}">
                  <a16:creationId xmlns:a16="http://schemas.microsoft.com/office/drawing/2014/main" xmlns="" id="{B6EBBAE6-FA3B-4B9B-8694-BEC7E1B696DD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15" name="Freeform: Shape 452">
              <a:extLst>
                <a:ext uri="{FF2B5EF4-FFF2-40B4-BE49-F238E27FC236}">
                  <a16:creationId xmlns:a16="http://schemas.microsoft.com/office/drawing/2014/main" xmlns="" id="{654B74C2-6C57-471F-8A2D-7735F890F3E0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  <p:sp>
          <p:nvSpPr>
            <p:cNvPr id="116" name="Freeform: Shape 453">
              <a:extLst>
                <a:ext uri="{FF2B5EF4-FFF2-40B4-BE49-F238E27FC236}">
                  <a16:creationId xmlns:a16="http://schemas.microsoft.com/office/drawing/2014/main" xmlns="" id="{39DDEE9A-8211-4587-9A93-C81EFD1CA6C4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656565"/>
                </a:solidFill>
                <a:latin typeface="Calibri"/>
              </a:endParaRPr>
            </a:p>
          </p:txBody>
        </p:sp>
      </p:grpSp>
      <p:sp>
        <p:nvSpPr>
          <p:cNvPr id="122" name="Oval 331">
            <a:extLst>
              <a:ext uri="{FF2B5EF4-FFF2-40B4-BE49-F238E27FC236}">
                <a16:creationId xmlns:a16="http://schemas.microsoft.com/office/drawing/2014/main" xmlns="" id="{E0ED5422-F125-49FF-8AB1-7B772A0A36C0}"/>
              </a:ext>
            </a:extLst>
          </p:cNvPr>
          <p:cNvSpPr/>
          <p:nvPr/>
        </p:nvSpPr>
        <p:spPr>
          <a:xfrm>
            <a:off x="5135518" y="2920217"/>
            <a:ext cx="252000" cy="252000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ko-KR" altLang="en-US" sz="1800" kern="0">
              <a:solidFill>
                <a:srgbClr val="000000">
                  <a:lumMod val="75000"/>
                  <a:lumOff val="25000"/>
                </a:srgbClr>
              </a:solidFill>
              <a:latin typeface="Arial"/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7738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Placeholder 1">
            <a:extLst>
              <a:ext uri="{FF2B5EF4-FFF2-40B4-BE49-F238E27FC236}">
                <a16:creationId xmlns:a16="http://schemas.microsoft.com/office/drawing/2014/main" xmlns="" id="{59ECCBE1-9D0A-4B4B-BB4D-528C0BDE32F1}"/>
              </a:ext>
            </a:extLst>
          </p:cNvPr>
          <p:cNvSpPr txBox="1">
            <a:spLocks/>
          </p:cNvSpPr>
          <p:nvPr/>
        </p:nvSpPr>
        <p:spPr>
          <a:xfrm>
            <a:off x="814147" y="239342"/>
            <a:ext cx="8679898" cy="724247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TW" sz="3600" b="1">
                <a:solidFill>
                  <a:srgbClr val="002060"/>
                </a:solidFill>
              </a:rPr>
              <a:t>AI/ML</a:t>
            </a:r>
            <a:r>
              <a:rPr lang="zh-TW" altLang="en-US" sz="3600" b="1">
                <a:solidFill>
                  <a:srgbClr val="002060"/>
                </a:solidFill>
              </a:rPr>
              <a:t>技術於醫學影像之應用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xmlns="" id="{008847B1-80ED-42FC-888D-8345BC3F5963}"/>
              </a:ext>
            </a:extLst>
          </p:cNvPr>
          <p:cNvGrpSpPr/>
          <p:nvPr/>
        </p:nvGrpSpPr>
        <p:grpSpPr>
          <a:xfrm>
            <a:off x="7375084" y="1642384"/>
            <a:ext cx="2321682" cy="4555631"/>
            <a:chOff x="6802773" y="1657088"/>
            <a:chExt cx="2321682" cy="4555631"/>
          </a:xfrm>
        </p:grpSpPr>
        <p:sp>
          <p:nvSpPr>
            <p:cNvPr id="72" name="Hexagon 35">
              <a:extLst>
                <a:ext uri="{FF2B5EF4-FFF2-40B4-BE49-F238E27FC236}">
                  <a16:creationId xmlns:a16="http://schemas.microsoft.com/office/drawing/2014/main" xmlns="" id="{3A652D00-7476-47E3-BC9F-4C6317063A8E}"/>
                </a:ext>
              </a:extLst>
            </p:cNvPr>
            <p:cNvSpPr/>
            <p:nvPr/>
          </p:nvSpPr>
          <p:spPr>
            <a:xfrm>
              <a:off x="6802773" y="1657088"/>
              <a:ext cx="2234949" cy="745404"/>
            </a:xfrm>
            <a:prstGeom prst="hexagon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EBD2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ko-KR" altLang="en-US" sz="2000" ker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77" name="TextBox 51">
              <a:extLst>
                <a:ext uri="{FF2B5EF4-FFF2-40B4-BE49-F238E27FC236}">
                  <a16:creationId xmlns:a16="http://schemas.microsoft.com/office/drawing/2014/main" xmlns="" id="{85C7867F-32C3-4448-A84A-059F9B7F0127}"/>
                </a:ext>
              </a:extLst>
            </p:cNvPr>
            <p:cNvSpPr txBox="1"/>
            <p:nvPr/>
          </p:nvSpPr>
          <p:spPr>
            <a:xfrm>
              <a:off x="6909337" y="1704159"/>
              <a:ext cx="2128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zh-TW" alt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影像擷取</a:t>
              </a:r>
              <a:r>
                <a:rPr lang="en-US" altLang="zh-TW" sz="20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/</a:t>
              </a:r>
              <a:r>
                <a:rPr lang="zh-TW" alt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優化</a:t>
              </a:r>
              <a:endParaRPr lang="en-US" altLang="zh-TW" sz="20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 defTabSz="685800">
                <a:defRPr/>
              </a:pPr>
              <a:r>
                <a:rPr lang="en-US" altLang="zh-TW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(CAD a/o)</a:t>
              </a: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xmlns="" id="{6FC7E28A-86F9-49D6-9068-2087E2BE72E7}"/>
                </a:ext>
              </a:extLst>
            </p:cNvPr>
            <p:cNvSpPr/>
            <p:nvPr/>
          </p:nvSpPr>
          <p:spPr>
            <a:xfrm>
              <a:off x="6851311" y="2565151"/>
              <a:ext cx="2234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提供回饋及操作導引，改善醫學影像/訊號擷取品質。</a:t>
              </a:r>
            </a:p>
          </p:txBody>
        </p:sp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xmlns="" id="{A1277DBA-FE0C-4458-BCD9-C10354EBB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7359" y="3587622"/>
              <a:ext cx="1818002" cy="1478642"/>
            </a:xfrm>
            <a:prstGeom prst="rect">
              <a:avLst/>
            </a:prstGeom>
          </p:spPr>
        </p:pic>
        <p:sp>
          <p:nvSpPr>
            <p:cNvPr id="97" name="矩形 96">
              <a:extLst>
                <a:ext uri="{FF2B5EF4-FFF2-40B4-BE49-F238E27FC236}">
                  <a16:creationId xmlns:a16="http://schemas.microsoft.com/office/drawing/2014/main" xmlns="" id="{8325A2DE-4CEF-4EA6-8861-E286E3F14FB5}"/>
                </a:ext>
              </a:extLst>
            </p:cNvPr>
            <p:cNvSpPr/>
            <p:nvPr/>
          </p:nvSpPr>
          <p:spPr>
            <a:xfrm>
              <a:off x="6889506" y="5197056"/>
              <a:ext cx="223494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透過深度學習演算法進行影像分析，以引導使用者取像。</a:t>
              </a: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52F2CBA5-B362-4F04-82E8-60189735E54E}"/>
                </a:ext>
              </a:extLst>
            </p:cNvPr>
            <p:cNvSpPr/>
            <p:nvPr/>
          </p:nvSpPr>
          <p:spPr>
            <a:xfrm>
              <a:off x="6916555" y="4765097"/>
              <a:ext cx="19399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zh-TW" altLang="en-US" sz="1600" b="1" i="1" dirty="0">
                  <a:solidFill>
                    <a:prstClr val="white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Caption Guidance</a:t>
              </a: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xmlns="" id="{0F63E70C-E4D2-4107-89FA-80D241AAE844}"/>
              </a:ext>
            </a:extLst>
          </p:cNvPr>
          <p:cNvGrpSpPr/>
          <p:nvPr/>
        </p:nvGrpSpPr>
        <p:grpSpPr>
          <a:xfrm>
            <a:off x="5052178" y="1232365"/>
            <a:ext cx="2292504" cy="5177335"/>
            <a:chOff x="4527000" y="1249755"/>
            <a:chExt cx="2292504" cy="517733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31F7686-EEAD-44E4-9D00-B3F53CFEAE6D}"/>
                </a:ext>
              </a:extLst>
            </p:cNvPr>
            <p:cNvSpPr/>
            <p:nvPr/>
          </p:nvSpPr>
          <p:spPr>
            <a:xfrm>
              <a:off x="4527000" y="5103651"/>
              <a:ext cx="2278074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914400"/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急性環境中獲取大腦 </a:t>
              </a:r>
              <a:r>
                <a:rPr lang="en-US" altLang="zh-TW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CT </a:t>
              </a: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血管造影圖像，通知醫療人員疑似有大血管閉塞。</a:t>
              </a:r>
            </a:p>
          </p:txBody>
        </p:sp>
        <p:sp>
          <p:nvSpPr>
            <p:cNvPr id="43" name="Hexagon 6">
              <a:extLst>
                <a:ext uri="{FF2B5EF4-FFF2-40B4-BE49-F238E27FC236}">
                  <a16:creationId xmlns:a16="http://schemas.microsoft.com/office/drawing/2014/main" xmlns="" id="{8EA3C4B2-2573-4519-A9FB-848ACA1D9206}"/>
                </a:ext>
              </a:extLst>
            </p:cNvPr>
            <p:cNvSpPr/>
            <p:nvPr/>
          </p:nvSpPr>
          <p:spPr>
            <a:xfrm>
              <a:off x="4584555" y="1249755"/>
              <a:ext cx="2234949" cy="745404"/>
            </a:xfrm>
            <a:prstGeom prst="hexagon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F0A88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ko-KR" altLang="en-US" sz="2000" ker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76" name="TextBox 51">
              <a:extLst>
                <a:ext uri="{FF2B5EF4-FFF2-40B4-BE49-F238E27FC236}">
                  <a16:creationId xmlns:a16="http://schemas.microsoft.com/office/drawing/2014/main" xmlns="" id="{82D3010A-185B-4826-9A76-9821407D217D}"/>
                </a:ext>
              </a:extLst>
            </p:cNvPr>
            <p:cNvSpPr txBox="1"/>
            <p:nvPr/>
          </p:nvSpPr>
          <p:spPr>
            <a:xfrm>
              <a:off x="4743337" y="1299388"/>
              <a:ext cx="1913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zh-TW" alt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分流及提醒</a:t>
              </a:r>
              <a:endParaRPr lang="en-US" altLang="zh-TW" sz="20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 defTabSz="685800">
                <a:defRPr/>
              </a:pPr>
              <a:r>
                <a:rPr lang="en-US" altLang="zh-TW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(Triage</a:t>
              </a:r>
              <a:r>
                <a:rPr lang="zh-TW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，</a:t>
              </a:r>
              <a:r>
                <a:rPr lang="en-US" altLang="zh-TW" sz="16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CADt</a:t>
              </a:r>
              <a:r>
                <a:rPr lang="en-US" altLang="zh-TW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)</a:t>
              </a:r>
              <a:endParaRPr lang="ko-KR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xmlns="" id="{591480CA-EF28-4155-AB1C-03A610B35A75}"/>
                </a:ext>
              </a:extLst>
            </p:cNvPr>
            <p:cNvSpPr/>
            <p:nvPr/>
          </p:nvSpPr>
          <p:spPr>
            <a:xfrm>
              <a:off x="4642354" y="2132894"/>
              <a:ext cx="208617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透過</a:t>
              </a:r>
              <a:r>
                <a:rPr lang="en-US" altLang="zh-TW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</a:t>
              </a: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ML</a:t>
              </a: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等演算法，來提供分流與通知的功能。</a:t>
              </a: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D6146885-7756-4BD9-9DF2-94994C80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5671" y="3142339"/>
              <a:ext cx="1320362" cy="1961312"/>
            </a:xfrm>
            <a:prstGeom prst="rect">
              <a:avLst/>
            </a:prstGeom>
          </p:spPr>
        </p:pic>
        <p:sp>
          <p:nvSpPr>
            <p:cNvPr id="92" name="矩形 91">
              <a:extLst>
                <a:ext uri="{FF2B5EF4-FFF2-40B4-BE49-F238E27FC236}">
                  <a16:creationId xmlns:a16="http://schemas.microsoft.com/office/drawing/2014/main" xmlns="" id="{FEE37DAC-99B0-4B50-81CE-CB56F254F8BB}"/>
                </a:ext>
              </a:extLst>
            </p:cNvPr>
            <p:cNvSpPr/>
            <p:nvPr/>
          </p:nvSpPr>
          <p:spPr>
            <a:xfrm>
              <a:off x="4966278" y="4728019"/>
              <a:ext cx="144814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altLang="zh-TW" sz="1600" b="1" i="1" dirty="0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Contact CT</a:t>
              </a:r>
              <a:endParaRPr lang="zh-TW" altLang="en-US" sz="1600" b="1" i="1" dirty="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EF6A6D90-DE29-4DAE-9A45-87DAEE5B047B}"/>
              </a:ext>
            </a:extLst>
          </p:cNvPr>
          <p:cNvGrpSpPr/>
          <p:nvPr/>
        </p:nvGrpSpPr>
        <p:grpSpPr>
          <a:xfrm>
            <a:off x="366914" y="1249755"/>
            <a:ext cx="2822801" cy="4832886"/>
            <a:chOff x="-93225" y="1249041"/>
            <a:chExt cx="2822801" cy="4832886"/>
          </a:xfrm>
        </p:grpSpPr>
        <p:sp>
          <p:nvSpPr>
            <p:cNvPr id="39" name="Hexagon 2">
              <a:extLst>
                <a:ext uri="{FF2B5EF4-FFF2-40B4-BE49-F238E27FC236}">
                  <a16:creationId xmlns:a16="http://schemas.microsoft.com/office/drawing/2014/main" xmlns="" id="{F7001B05-D6C0-42C5-87EB-FAC61E43D546}"/>
                </a:ext>
              </a:extLst>
            </p:cNvPr>
            <p:cNvSpPr/>
            <p:nvPr/>
          </p:nvSpPr>
          <p:spPr>
            <a:xfrm>
              <a:off x="206035" y="1249041"/>
              <a:ext cx="2234949" cy="745404"/>
            </a:xfrm>
            <a:prstGeom prst="hexagon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5B5B5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ko-KR" altLang="en-US" sz="2000" ker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xmlns="" id="{36972D46-EBF7-4722-9C1C-6236672F1689}"/>
                </a:ext>
              </a:extLst>
            </p:cNvPr>
            <p:cNvSpPr/>
            <p:nvPr/>
          </p:nvSpPr>
          <p:spPr>
            <a:xfrm>
              <a:off x="314579" y="2145850"/>
              <a:ext cx="21241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標記病灶位置，協助醫師偵測病變或不正常值</a:t>
              </a:r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xmlns="" id="{10614FEF-09D2-4ED3-BDA6-7E7195FD3038}"/>
                </a:ext>
              </a:extLst>
            </p:cNvPr>
            <p:cNvGrpSpPr/>
            <p:nvPr/>
          </p:nvGrpSpPr>
          <p:grpSpPr>
            <a:xfrm>
              <a:off x="617729" y="3115167"/>
              <a:ext cx="1410160" cy="1912548"/>
              <a:chOff x="617729" y="3115167"/>
              <a:chExt cx="1410160" cy="1912548"/>
            </a:xfrm>
          </p:grpSpPr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xmlns="" id="{30B857C6-0237-4AB8-B9EF-5D0F3A3FC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1704" t="38605" r="63750" b="14647"/>
              <a:stretch/>
            </p:blipFill>
            <p:spPr>
              <a:xfrm>
                <a:off x="617729" y="3115167"/>
                <a:ext cx="1410160" cy="1510765"/>
              </a:xfrm>
              <a:prstGeom prst="rect">
                <a:avLst/>
              </a:prstGeom>
            </p:spPr>
          </p:pic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xmlns="" id="{305DBAFA-2591-48C6-BCF8-B47B93AC31A1}"/>
                  </a:ext>
                </a:extLst>
              </p:cNvPr>
              <p:cNvSpPr/>
              <p:nvPr/>
            </p:nvSpPr>
            <p:spPr>
              <a:xfrm>
                <a:off x="617729" y="4442940"/>
                <a:ext cx="1410160" cy="584775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defTabSz="457200">
                  <a:defRPr/>
                </a:pPr>
                <a:r>
                  <a:rPr lang="zh-TW" altLang="en-US" sz="1600" b="1" i="1" dirty="0">
                    <a:solidFill>
                      <a:prstClr val="white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syngo.CT Lung CAD</a:t>
                </a:r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4DCE7AF9-ED19-43EB-8F18-F63244B17C66}"/>
                </a:ext>
              </a:extLst>
            </p:cNvPr>
            <p:cNvSpPr/>
            <p:nvPr/>
          </p:nvSpPr>
          <p:spPr>
            <a:xfrm>
              <a:off x="348639" y="5066264"/>
              <a:ext cx="202127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用於復查胸部 </a:t>
              </a:r>
              <a:r>
                <a:rPr lang="en-US" altLang="zh-TW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CT </a:t>
              </a: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影像，偵測實性肺結節。</a:t>
              </a:r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xmlns="" id="{FDC81F07-0558-4254-96F1-7F4B47A8BF3B}"/>
                </a:ext>
              </a:extLst>
            </p:cNvPr>
            <p:cNvSpPr/>
            <p:nvPr/>
          </p:nvSpPr>
          <p:spPr>
            <a:xfrm>
              <a:off x="-93225" y="1283904"/>
              <a:ext cx="28228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zh-TW" alt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電腦輔助偵測</a:t>
              </a:r>
              <a:endParaRPr lang="en-US" altLang="zh-TW" sz="20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ctr" defTabSz="685800">
                <a:defRPr/>
              </a:pPr>
              <a:r>
                <a:rPr lang="en-US" altLang="zh-TW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(Detection</a:t>
              </a:r>
              <a:r>
                <a:rPr lang="zh-TW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，</a:t>
              </a:r>
              <a:r>
                <a:rPr lang="en-US" altLang="zh-TW" sz="16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CADe</a:t>
              </a:r>
              <a:r>
                <a:rPr lang="en-US" altLang="zh-TW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)</a:t>
              </a:r>
              <a:endParaRPr lang="ko-KR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7527B077-0DE2-47CA-A0DF-36FEB5247B62}"/>
              </a:ext>
            </a:extLst>
          </p:cNvPr>
          <p:cNvGrpSpPr/>
          <p:nvPr/>
        </p:nvGrpSpPr>
        <p:grpSpPr>
          <a:xfrm>
            <a:off x="2876952" y="1672732"/>
            <a:ext cx="2303275" cy="4785865"/>
            <a:chOff x="2369916" y="1678618"/>
            <a:chExt cx="2303275" cy="4785865"/>
          </a:xfrm>
        </p:grpSpPr>
        <p:sp>
          <p:nvSpPr>
            <p:cNvPr id="41" name="Hexagon 4">
              <a:extLst>
                <a:ext uri="{FF2B5EF4-FFF2-40B4-BE49-F238E27FC236}">
                  <a16:creationId xmlns:a16="http://schemas.microsoft.com/office/drawing/2014/main" xmlns="" id="{8DBD0BBB-652D-493F-B2EB-52A033A676EA}"/>
                </a:ext>
              </a:extLst>
            </p:cNvPr>
            <p:cNvSpPr/>
            <p:nvPr/>
          </p:nvSpPr>
          <p:spPr>
            <a:xfrm>
              <a:off x="2394834" y="1678618"/>
              <a:ext cx="2234949" cy="745404"/>
            </a:xfrm>
            <a:prstGeom prst="hexagon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F0786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ko-KR" altLang="en-US" sz="2000" ker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xmlns="" id="{93003D45-FDDA-4C43-9504-ABD1DC44EB85}"/>
                </a:ext>
              </a:extLst>
            </p:cNvPr>
            <p:cNvSpPr/>
            <p:nvPr/>
          </p:nvSpPr>
          <p:spPr>
            <a:xfrm>
              <a:off x="2486977" y="2527938"/>
              <a:ext cx="209757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提供量化診斷數據，如良/惡性病變之鑑別、病況發展情形。</a:t>
              </a:r>
            </a:p>
          </p:txBody>
        </p:sp>
        <p:pic>
          <p:nvPicPr>
            <p:cNvPr id="88" name="圖片 87">
              <a:extLst>
                <a:ext uri="{FF2B5EF4-FFF2-40B4-BE49-F238E27FC236}">
                  <a16:creationId xmlns:a16="http://schemas.microsoft.com/office/drawing/2014/main" xmlns="" id="{A3C8C050-9083-4A95-BE8D-22DEBCBAA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8858" y="3870549"/>
              <a:ext cx="1479199" cy="1537699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897DC131-D036-4CF4-88E9-2EC4D42FD7F8}"/>
                </a:ext>
              </a:extLst>
            </p:cNvPr>
            <p:cNvSpPr/>
            <p:nvPr/>
          </p:nvSpPr>
          <p:spPr>
            <a:xfrm>
              <a:off x="2463693" y="5448820"/>
              <a:ext cx="202068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在乳房 </a:t>
              </a:r>
              <a:r>
                <a:rPr lang="en-US" altLang="zh-TW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MRI</a:t>
              </a:r>
              <a:r>
                <a:rPr lang="zh-TW" altLang="en-US" sz="20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檢查中，可有效區分良性和癌性病變。</a:t>
              </a:r>
              <a:endPara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TextBox 51">
              <a:extLst>
                <a:ext uri="{FF2B5EF4-FFF2-40B4-BE49-F238E27FC236}">
                  <a16:creationId xmlns:a16="http://schemas.microsoft.com/office/drawing/2014/main" xmlns="" id="{4312A513-754B-43E0-A033-225938BD1429}"/>
                </a:ext>
              </a:extLst>
            </p:cNvPr>
            <p:cNvSpPr txBox="1"/>
            <p:nvPr/>
          </p:nvSpPr>
          <p:spPr>
            <a:xfrm>
              <a:off x="2369916" y="1699527"/>
              <a:ext cx="2303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zh-TW" altLang="en-US" sz="20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電腦輔助診斷</a:t>
              </a:r>
              <a:r>
                <a:rPr lang="en-US" altLang="zh-TW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(Diagnosis</a:t>
              </a:r>
              <a:r>
                <a:rPr lang="zh-TW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，</a:t>
              </a:r>
              <a:r>
                <a:rPr lang="en-US" altLang="zh-TW" sz="1600" b="1" dirty="0" err="1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CADx</a:t>
              </a:r>
              <a:r>
                <a:rPr lang="en-US" altLang="zh-TW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)</a:t>
              </a:r>
              <a:endParaRPr lang="ko-KR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5787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b="1" dirty="0"/>
              <a:t>醫療器材管理架構與法規</a:t>
            </a:r>
            <a:endParaRPr lang="en-US" altLang="zh-TW" b="1" dirty="0"/>
          </a:p>
          <a:p>
            <a:endParaRPr lang="zh-TW" altLang="en-US" dirty="0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057112327"/>
              </p:ext>
            </p:extLst>
          </p:nvPr>
        </p:nvGraphicFramePr>
        <p:xfrm>
          <a:off x="1543100" y="1700808"/>
          <a:ext cx="698477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>
          <a:xfrm>
            <a:off x="710674" y="265945"/>
            <a:ext cx="8856984" cy="576062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sz="3200" b="1" dirty="0">
                <a:solidFill>
                  <a:schemeClr val="tx1">
                    <a:lumMod val="50000"/>
                  </a:schemeClr>
                </a:solidFill>
              </a:rPr>
              <a:t>大綱</a:t>
            </a:r>
            <a:endParaRPr lang="zh-TW" altLang="zh-TW" sz="3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DF4E3A3D-1AFC-4C49-AF4B-1B8BAFDC63A1}"/>
              </a:ext>
            </a:extLst>
          </p:cNvPr>
          <p:cNvSpPr txBox="1"/>
          <p:nvPr/>
        </p:nvSpPr>
        <p:spPr>
          <a:xfrm>
            <a:off x="571500" y="6611780"/>
            <a:ext cx="62793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0000FF"/>
                </a:solidFill>
                <a:latin typeface="Verdana" panose="020B0604030504040204" pitchFamily="34" charset="0"/>
              </a:rPr>
              <a:t>“Smart Healthcare – From Bench to Market” </a:t>
            </a:r>
            <a:r>
              <a:rPr lang="zh-TW" altLang="en-US" sz="1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第十一屆生醫工程應用研討會</a:t>
            </a:r>
            <a:endParaRPr lang="zh-TW" alt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701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2">
            <a:extLst>
              <a:ext uri="{FF2B5EF4-FFF2-40B4-BE49-F238E27FC236}">
                <a16:creationId xmlns:a16="http://schemas.microsoft.com/office/drawing/2014/main" xmlns="" id="{887569CA-D07A-4C4E-BCCB-B00DC4F1F79A}"/>
              </a:ext>
            </a:extLst>
          </p:cNvPr>
          <p:cNvGrpSpPr/>
          <p:nvPr/>
        </p:nvGrpSpPr>
        <p:grpSpPr>
          <a:xfrm flipH="1" flipV="1">
            <a:off x="-513567" y="2649582"/>
            <a:ext cx="5508168" cy="3002132"/>
            <a:chOff x="4567071" y="1844824"/>
            <a:chExt cx="6113041" cy="2750615"/>
          </a:xfrm>
          <a:solidFill>
            <a:srgbClr val="CAD8EE"/>
          </a:solidFill>
        </p:grpSpPr>
        <p:sp>
          <p:nvSpPr>
            <p:cNvPr id="70" name="Rectangle 4">
              <a:extLst>
                <a:ext uri="{FF2B5EF4-FFF2-40B4-BE49-F238E27FC236}">
                  <a16:creationId xmlns:a16="http://schemas.microsoft.com/office/drawing/2014/main" xmlns="" id="{9CB4E7A9-DBC4-4F00-9411-D8938AE8F9BE}"/>
                </a:ext>
              </a:extLst>
            </p:cNvPr>
            <p:cNvSpPr/>
            <p:nvPr/>
          </p:nvSpPr>
          <p:spPr>
            <a:xfrm>
              <a:off x="4572000" y="3731342"/>
              <a:ext cx="1676901" cy="864097"/>
            </a:xfrm>
            <a:custGeom>
              <a:avLst/>
              <a:gdLst>
                <a:gd name="connsiteX0" fmla="*/ 0 w 1872208"/>
                <a:gd name="connsiteY0" fmla="*/ 0 h 864096"/>
                <a:gd name="connsiteX1" fmla="*/ 1872208 w 1872208"/>
                <a:gd name="connsiteY1" fmla="*/ 0 h 864096"/>
                <a:gd name="connsiteX2" fmla="*/ 1872208 w 1872208"/>
                <a:gd name="connsiteY2" fmla="*/ 864096 h 864096"/>
                <a:gd name="connsiteX3" fmla="*/ 0 w 1872208"/>
                <a:gd name="connsiteY3" fmla="*/ 864096 h 864096"/>
                <a:gd name="connsiteX4" fmla="*/ 0 w 1872208"/>
                <a:gd name="connsiteY4" fmla="*/ 0 h 864096"/>
                <a:gd name="connsiteX0" fmla="*/ 0 w 1872208"/>
                <a:gd name="connsiteY0" fmla="*/ 0 h 1849518"/>
                <a:gd name="connsiteX1" fmla="*/ 1872208 w 1872208"/>
                <a:gd name="connsiteY1" fmla="*/ 0 h 1849518"/>
                <a:gd name="connsiteX2" fmla="*/ 1872208 w 1872208"/>
                <a:gd name="connsiteY2" fmla="*/ 864096 h 1849518"/>
                <a:gd name="connsiteX3" fmla="*/ 230819 w 1872208"/>
                <a:gd name="connsiteY3" fmla="*/ 1849518 h 1849518"/>
                <a:gd name="connsiteX4" fmla="*/ 0 w 1872208"/>
                <a:gd name="connsiteY4" fmla="*/ 0 h 1849518"/>
                <a:gd name="connsiteX0" fmla="*/ 0 w 1650267"/>
                <a:gd name="connsiteY0" fmla="*/ 1784411 h 1849518"/>
                <a:gd name="connsiteX1" fmla="*/ 1650267 w 1650267"/>
                <a:gd name="connsiteY1" fmla="*/ 0 h 1849518"/>
                <a:gd name="connsiteX2" fmla="*/ 1650267 w 1650267"/>
                <a:gd name="connsiteY2" fmla="*/ 864096 h 1849518"/>
                <a:gd name="connsiteX3" fmla="*/ 8878 w 1650267"/>
                <a:gd name="connsiteY3" fmla="*/ 1849518 h 1849518"/>
                <a:gd name="connsiteX4" fmla="*/ 0 w 1650267"/>
                <a:gd name="connsiteY4" fmla="*/ 1784411 h 1849518"/>
                <a:gd name="connsiteX0" fmla="*/ 0 w 1668022"/>
                <a:gd name="connsiteY0" fmla="*/ 1784411 h 1849518"/>
                <a:gd name="connsiteX1" fmla="*/ 1650267 w 1668022"/>
                <a:gd name="connsiteY1" fmla="*/ 0 h 1849518"/>
                <a:gd name="connsiteX2" fmla="*/ 1668022 w 1668022"/>
                <a:gd name="connsiteY2" fmla="*/ 855218 h 1849518"/>
                <a:gd name="connsiteX3" fmla="*/ 8878 w 1668022"/>
                <a:gd name="connsiteY3" fmla="*/ 1849518 h 1849518"/>
                <a:gd name="connsiteX4" fmla="*/ 0 w 1668022"/>
                <a:gd name="connsiteY4" fmla="*/ 1784411 h 1849518"/>
                <a:gd name="connsiteX0" fmla="*/ 0 w 1659145"/>
                <a:gd name="connsiteY0" fmla="*/ 843378 h 1849518"/>
                <a:gd name="connsiteX1" fmla="*/ 1641390 w 1659145"/>
                <a:gd name="connsiteY1" fmla="*/ 0 h 1849518"/>
                <a:gd name="connsiteX2" fmla="*/ 1659145 w 1659145"/>
                <a:gd name="connsiteY2" fmla="*/ 855218 h 1849518"/>
                <a:gd name="connsiteX3" fmla="*/ 1 w 1659145"/>
                <a:gd name="connsiteY3" fmla="*/ 1849518 h 1849518"/>
                <a:gd name="connsiteX4" fmla="*/ 0 w 1659145"/>
                <a:gd name="connsiteY4" fmla="*/ 843378 h 1849518"/>
                <a:gd name="connsiteX0" fmla="*/ 0 w 1659145"/>
                <a:gd name="connsiteY0" fmla="*/ 843378 h 945987"/>
                <a:gd name="connsiteX1" fmla="*/ 1641390 w 1659145"/>
                <a:gd name="connsiteY1" fmla="*/ 0 h 945987"/>
                <a:gd name="connsiteX2" fmla="*/ 1659145 w 1659145"/>
                <a:gd name="connsiteY2" fmla="*/ 855218 h 945987"/>
                <a:gd name="connsiteX3" fmla="*/ 8878 w 1659145"/>
                <a:gd name="connsiteY3" fmla="*/ 890730 h 945987"/>
                <a:gd name="connsiteX4" fmla="*/ 0 w 1659145"/>
                <a:gd name="connsiteY4" fmla="*/ 843378 h 945987"/>
                <a:gd name="connsiteX0" fmla="*/ 17755 w 1676900"/>
                <a:gd name="connsiteY0" fmla="*/ 843378 h 948353"/>
                <a:gd name="connsiteX1" fmla="*/ 1659145 w 1676900"/>
                <a:gd name="connsiteY1" fmla="*/ 0 h 948353"/>
                <a:gd name="connsiteX2" fmla="*/ 1676900 w 1676900"/>
                <a:gd name="connsiteY2" fmla="*/ 855218 h 948353"/>
                <a:gd name="connsiteX3" fmla="*/ 0 w 1676900"/>
                <a:gd name="connsiteY3" fmla="*/ 908486 h 948353"/>
                <a:gd name="connsiteX4" fmla="*/ 17755 w 1676900"/>
                <a:gd name="connsiteY4" fmla="*/ 843378 h 948353"/>
                <a:gd name="connsiteX0" fmla="*/ 8878 w 1676900"/>
                <a:gd name="connsiteY0" fmla="*/ 923277 h 1018421"/>
                <a:gd name="connsiteX1" fmla="*/ 1659145 w 1676900"/>
                <a:gd name="connsiteY1" fmla="*/ 0 h 1018421"/>
                <a:gd name="connsiteX2" fmla="*/ 1676900 w 1676900"/>
                <a:gd name="connsiteY2" fmla="*/ 855218 h 1018421"/>
                <a:gd name="connsiteX3" fmla="*/ 0 w 1676900"/>
                <a:gd name="connsiteY3" fmla="*/ 908486 h 1018421"/>
                <a:gd name="connsiteX4" fmla="*/ 8878 w 1676900"/>
                <a:gd name="connsiteY4" fmla="*/ 923277 h 1018421"/>
                <a:gd name="connsiteX0" fmla="*/ 0 w 1685778"/>
                <a:gd name="connsiteY0" fmla="*/ 905521 h 1002679"/>
                <a:gd name="connsiteX1" fmla="*/ 1668023 w 1685778"/>
                <a:gd name="connsiteY1" fmla="*/ 0 h 1002679"/>
                <a:gd name="connsiteX2" fmla="*/ 1685778 w 1685778"/>
                <a:gd name="connsiteY2" fmla="*/ 855218 h 1002679"/>
                <a:gd name="connsiteX3" fmla="*/ 8878 w 1685778"/>
                <a:gd name="connsiteY3" fmla="*/ 908486 h 1002679"/>
                <a:gd name="connsiteX4" fmla="*/ 0 w 1685778"/>
                <a:gd name="connsiteY4" fmla="*/ 905521 h 1002679"/>
                <a:gd name="connsiteX0" fmla="*/ 0 w 1676900"/>
                <a:gd name="connsiteY0" fmla="*/ 35509 h 908486"/>
                <a:gd name="connsiteX1" fmla="*/ 1659145 w 1676900"/>
                <a:gd name="connsiteY1" fmla="*/ 0 h 908486"/>
                <a:gd name="connsiteX2" fmla="*/ 1676900 w 1676900"/>
                <a:gd name="connsiteY2" fmla="*/ 855218 h 908486"/>
                <a:gd name="connsiteX3" fmla="*/ 0 w 1676900"/>
                <a:gd name="connsiteY3" fmla="*/ 908486 h 908486"/>
                <a:gd name="connsiteX4" fmla="*/ 0 w 1676900"/>
                <a:gd name="connsiteY4" fmla="*/ 35509 h 908486"/>
                <a:gd name="connsiteX0" fmla="*/ 0 w 1676900"/>
                <a:gd name="connsiteY0" fmla="*/ 35509 h 855218"/>
                <a:gd name="connsiteX1" fmla="*/ 1659145 w 1676900"/>
                <a:gd name="connsiteY1" fmla="*/ 0 h 855218"/>
                <a:gd name="connsiteX2" fmla="*/ 1676900 w 1676900"/>
                <a:gd name="connsiteY2" fmla="*/ 855218 h 855218"/>
                <a:gd name="connsiteX3" fmla="*/ 26633 w 1676900"/>
                <a:gd name="connsiteY3" fmla="*/ 198272 h 855218"/>
                <a:gd name="connsiteX4" fmla="*/ 0 w 1676900"/>
                <a:gd name="connsiteY4" fmla="*/ 35509 h 855218"/>
                <a:gd name="connsiteX0" fmla="*/ 0 w 1676900"/>
                <a:gd name="connsiteY0" fmla="*/ 8876 h 855218"/>
                <a:gd name="connsiteX1" fmla="*/ 1659145 w 1676900"/>
                <a:gd name="connsiteY1" fmla="*/ 0 h 855218"/>
                <a:gd name="connsiteX2" fmla="*/ 1676900 w 1676900"/>
                <a:gd name="connsiteY2" fmla="*/ 855218 h 855218"/>
                <a:gd name="connsiteX3" fmla="*/ 26633 w 1676900"/>
                <a:gd name="connsiteY3" fmla="*/ 198272 h 855218"/>
                <a:gd name="connsiteX4" fmla="*/ 0 w 1676900"/>
                <a:gd name="connsiteY4" fmla="*/ 8876 h 855218"/>
                <a:gd name="connsiteX0" fmla="*/ 8878 w 1685778"/>
                <a:gd name="connsiteY0" fmla="*/ 8876 h 855218"/>
                <a:gd name="connsiteX1" fmla="*/ 1668023 w 1685778"/>
                <a:gd name="connsiteY1" fmla="*/ 0 h 855218"/>
                <a:gd name="connsiteX2" fmla="*/ 1685778 w 1685778"/>
                <a:gd name="connsiteY2" fmla="*/ 855218 h 855218"/>
                <a:gd name="connsiteX3" fmla="*/ 0 w 1685778"/>
                <a:gd name="connsiteY3" fmla="*/ 153884 h 855218"/>
                <a:gd name="connsiteX4" fmla="*/ 8878 w 1685778"/>
                <a:gd name="connsiteY4" fmla="*/ 8876 h 855218"/>
                <a:gd name="connsiteX0" fmla="*/ 8878 w 1685778"/>
                <a:gd name="connsiteY0" fmla="*/ 26632 h 872974"/>
                <a:gd name="connsiteX1" fmla="*/ 1676901 w 1685778"/>
                <a:gd name="connsiteY1" fmla="*/ 0 h 872974"/>
                <a:gd name="connsiteX2" fmla="*/ 1685778 w 1685778"/>
                <a:gd name="connsiteY2" fmla="*/ 872974 h 872974"/>
                <a:gd name="connsiteX3" fmla="*/ 0 w 1685778"/>
                <a:gd name="connsiteY3" fmla="*/ 171640 h 872974"/>
                <a:gd name="connsiteX4" fmla="*/ 8878 w 1685778"/>
                <a:gd name="connsiteY4" fmla="*/ 26632 h 872974"/>
                <a:gd name="connsiteX0" fmla="*/ 8878 w 1694655"/>
                <a:gd name="connsiteY0" fmla="*/ 26632 h 801953"/>
                <a:gd name="connsiteX1" fmla="*/ 1676901 w 1694655"/>
                <a:gd name="connsiteY1" fmla="*/ 0 h 801953"/>
                <a:gd name="connsiteX2" fmla="*/ 1694655 w 1694655"/>
                <a:gd name="connsiteY2" fmla="*/ 801953 h 801953"/>
                <a:gd name="connsiteX3" fmla="*/ 0 w 1694655"/>
                <a:gd name="connsiteY3" fmla="*/ 171640 h 801953"/>
                <a:gd name="connsiteX4" fmla="*/ 8878 w 1694655"/>
                <a:gd name="connsiteY4" fmla="*/ 26632 h 801953"/>
                <a:gd name="connsiteX0" fmla="*/ 8878 w 1721288"/>
                <a:gd name="connsiteY0" fmla="*/ 26632 h 872974"/>
                <a:gd name="connsiteX1" fmla="*/ 1676901 w 1721288"/>
                <a:gd name="connsiteY1" fmla="*/ 0 h 872974"/>
                <a:gd name="connsiteX2" fmla="*/ 1721288 w 1721288"/>
                <a:gd name="connsiteY2" fmla="*/ 872974 h 872974"/>
                <a:gd name="connsiteX3" fmla="*/ 0 w 1721288"/>
                <a:gd name="connsiteY3" fmla="*/ 171640 h 872974"/>
                <a:gd name="connsiteX4" fmla="*/ 8878 w 1721288"/>
                <a:gd name="connsiteY4" fmla="*/ 26632 h 872974"/>
                <a:gd name="connsiteX0" fmla="*/ 8878 w 1676901"/>
                <a:gd name="connsiteY0" fmla="*/ 26632 h 855219"/>
                <a:gd name="connsiteX1" fmla="*/ 1676901 w 1676901"/>
                <a:gd name="connsiteY1" fmla="*/ 0 h 855219"/>
                <a:gd name="connsiteX2" fmla="*/ 1676900 w 1676901"/>
                <a:gd name="connsiteY2" fmla="*/ 855219 h 855219"/>
                <a:gd name="connsiteX3" fmla="*/ 0 w 1676901"/>
                <a:gd name="connsiteY3" fmla="*/ 171640 h 855219"/>
                <a:gd name="connsiteX4" fmla="*/ 8878 w 1676901"/>
                <a:gd name="connsiteY4" fmla="*/ 26632 h 855219"/>
                <a:gd name="connsiteX0" fmla="*/ 8878 w 1676901"/>
                <a:gd name="connsiteY0" fmla="*/ 26632 h 943996"/>
                <a:gd name="connsiteX1" fmla="*/ 1676901 w 1676901"/>
                <a:gd name="connsiteY1" fmla="*/ 0 h 943996"/>
                <a:gd name="connsiteX2" fmla="*/ 1668023 w 1676901"/>
                <a:gd name="connsiteY2" fmla="*/ 943996 h 943996"/>
                <a:gd name="connsiteX3" fmla="*/ 0 w 1676901"/>
                <a:gd name="connsiteY3" fmla="*/ 171640 h 943996"/>
                <a:gd name="connsiteX4" fmla="*/ 8878 w 1676901"/>
                <a:gd name="connsiteY4" fmla="*/ 26632 h 943996"/>
                <a:gd name="connsiteX0" fmla="*/ 8878 w 1676901"/>
                <a:gd name="connsiteY0" fmla="*/ 26632 h 864097"/>
                <a:gd name="connsiteX1" fmla="*/ 1676901 w 1676901"/>
                <a:gd name="connsiteY1" fmla="*/ 0 h 864097"/>
                <a:gd name="connsiteX2" fmla="*/ 1659145 w 1676901"/>
                <a:gd name="connsiteY2" fmla="*/ 864097 h 864097"/>
                <a:gd name="connsiteX3" fmla="*/ 0 w 1676901"/>
                <a:gd name="connsiteY3" fmla="*/ 171640 h 864097"/>
                <a:gd name="connsiteX4" fmla="*/ 8878 w 1676901"/>
                <a:gd name="connsiteY4" fmla="*/ 26632 h 86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901" h="864097">
                  <a:moveTo>
                    <a:pt x="8878" y="26632"/>
                  </a:moveTo>
                  <a:lnTo>
                    <a:pt x="1676901" y="0"/>
                  </a:lnTo>
                  <a:cubicBezTo>
                    <a:pt x="1676901" y="285073"/>
                    <a:pt x="1659145" y="579024"/>
                    <a:pt x="1659145" y="864097"/>
                  </a:cubicBezTo>
                  <a:lnTo>
                    <a:pt x="0" y="171640"/>
                  </a:lnTo>
                  <a:lnTo>
                    <a:pt x="8878" y="2663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xmlns="" id="{78EAAFD6-4819-4066-A408-BDA270878232}"/>
                </a:ext>
              </a:extLst>
            </p:cNvPr>
            <p:cNvSpPr/>
            <p:nvPr/>
          </p:nvSpPr>
          <p:spPr>
            <a:xfrm>
              <a:off x="6228184" y="1844824"/>
              <a:ext cx="4451928" cy="8640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Rectangle 4">
              <a:extLst>
                <a:ext uri="{FF2B5EF4-FFF2-40B4-BE49-F238E27FC236}">
                  <a16:creationId xmlns:a16="http://schemas.microsoft.com/office/drawing/2014/main" xmlns="" id="{C2CA1901-0DAB-4CFE-BC63-B07FDB035200}"/>
                </a:ext>
              </a:extLst>
            </p:cNvPr>
            <p:cNvSpPr/>
            <p:nvPr/>
          </p:nvSpPr>
          <p:spPr>
            <a:xfrm>
              <a:off x="4577918" y="1844826"/>
              <a:ext cx="1668022" cy="1822884"/>
            </a:xfrm>
            <a:custGeom>
              <a:avLst/>
              <a:gdLst>
                <a:gd name="connsiteX0" fmla="*/ 0 w 1872208"/>
                <a:gd name="connsiteY0" fmla="*/ 0 h 864096"/>
                <a:gd name="connsiteX1" fmla="*/ 1872208 w 1872208"/>
                <a:gd name="connsiteY1" fmla="*/ 0 h 864096"/>
                <a:gd name="connsiteX2" fmla="*/ 1872208 w 1872208"/>
                <a:gd name="connsiteY2" fmla="*/ 864096 h 864096"/>
                <a:gd name="connsiteX3" fmla="*/ 0 w 1872208"/>
                <a:gd name="connsiteY3" fmla="*/ 864096 h 864096"/>
                <a:gd name="connsiteX4" fmla="*/ 0 w 1872208"/>
                <a:gd name="connsiteY4" fmla="*/ 0 h 864096"/>
                <a:gd name="connsiteX0" fmla="*/ 0 w 1872208"/>
                <a:gd name="connsiteY0" fmla="*/ 0 h 1849518"/>
                <a:gd name="connsiteX1" fmla="*/ 1872208 w 1872208"/>
                <a:gd name="connsiteY1" fmla="*/ 0 h 1849518"/>
                <a:gd name="connsiteX2" fmla="*/ 1872208 w 1872208"/>
                <a:gd name="connsiteY2" fmla="*/ 864096 h 1849518"/>
                <a:gd name="connsiteX3" fmla="*/ 230819 w 1872208"/>
                <a:gd name="connsiteY3" fmla="*/ 1849518 h 1849518"/>
                <a:gd name="connsiteX4" fmla="*/ 0 w 1872208"/>
                <a:gd name="connsiteY4" fmla="*/ 0 h 1849518"/>
                <a:gd name="connsiteX0" fmla="*/ 0 w 1650267"/>
                <a:gd name="connsiteY0" fmla="*/ 1784411 h 1849518"/>
                <a:gd name="connsiteX1" fmla="*/ 1650267 w 1650267"/>
                <a:gd name="connsiteY1" fmla="*/ 0 h 1849518"/>
                <a:gd name="connsiteX2" fmla="*/ 1650267 w 1650267"/>
                <a:gd name="connsiteY2" fmla="*/ 864096 h 1849518"/>
                <a:gd name="connsiteX3" fmla="*/ 8878 w 1650267"/>
                <a:gd name="connsiteY3" fmla="*/ 1849518 h 1849518"/>
                <a:gd name="connsiteX4" fmla="*/ 0 w 1650267"/>
                <a:gd name="connsiteY4" fmla="*/ 1784411 h 1849518"/>
                <a:gd name="connsiteX0" fmla="*/ 0 w 1668022"/>
                <a:gd name="connsiteY0" fmla="*/ 1784411 h 1849518"/>
                <a:gd name="connsiteX1" fmla="*/ 1650267 w 1668022"/>
                <a:gd name="connsiteY1" fmla="*/ 0 h 1849518"/>
                <a:gd name="connsiteX2" fmla="*/ 1668022 w 1668022"/>
                <a:gd name="connsiteY2" fmla="*/ 855218 h 1849518"/>
                <a:gd name="connsiteX3" fmla="*/ 8878 w 1668022"/>
                <a:gd name="connsiteY3" fmla="*/ 1849518 h 1849518"/>
                <a:gd name="connsiteX4" fmla="*/ 0 w 1668022"/>
                <a:gd name="connsiteY4" fmla="*/ 1784411 h 1849518"/>
                <a:gd name="connsiteX0" fmla="*/ 0 w 1668022"/>
                <a:gd name="connsiteY0" fmla="*/ 1713390 h 1849518"/>
                <a:gd name="connsiteX1" fmla="*/ 1650267 w 1668022"/>
                <a:gd name="connsiteY1" fmla="*/ 0 h 1849518"/>
                <a:gd name="connsiteX2" fmla="*/ 1668022 w 1668022"/>
                <a:gd name="connsiteY2" fmla="*/ 855218 h 1849518"/>
                <a:gd name="connsiteX3" fmla="*/ 8878 w 1668022"/>
                <a:gd name="connsiteY3" fmla="*/ 1849518 h 1849518"/>
                <a:gd name="connsiteX4" fmla="*/ 0 w 1668022"/>
                <a:gd name="connsiteY4" fmla="*/ 1713390 h 1849518"/>
                <a:gd name="connsiteX0" fmla="*/ 0 w 1668022"/>
                <a:gd name="connsiteY0" fmla="*/ 1713390 h 1787374"/>
                <a:gd name="connsiteX1" fmla="*/ 1650267 w 1668022"/>
                <a:gd name="connsiteY1" fmla="*/ 0 h 1787374"/>
                <a:gd name="connsiteX2" fmla="*/ 1668022 w 1668022"/>
                <a:gd name="connsiteY2" fmla="*/ 855218 h 1787374"/>
                <a:gd name="connsiteX3" fmla="*/ 26633 w 1668022"/>
                <a:gd name="connsiteY3" fmla="*/ 1787374 h 1787374"/>
                <a:gd name="connsiteX4" fmla="*/ 0 w 1668022"/>
                <a:gd name="connsiteY4" fmla="*/ 1713390 h 1787374"/>
                <a:gd name="connsiteX0" fmla="*/ 0 w 1668022"/>
                <a:gd name="connsiteY0" fmla="*/ 1713390 h 1805129"/>
                <a:gd name="connsiteX1" fmla="*/ 1650267 w 1668022"/>
                <a:gd name="connsiteY1" fmla="*/ 0 h 1805129"/>
                <a:gd name="connsiteX2" fmla="*/ 1668022 w 1668022"/>
                <a:gd name="connsiteY2" fmla="*/ 855218 h 1805129"/>
                <a:gd name="connsiteX3" fmla="*/ 35511 w 1668022"/>
                <a:gd name="connsiteY3" fmla="*/ 1805129 h 1805129"/>
                <a:gd name="connsiteX4" fmla="*/ 0 w 1668022"/>
                <a:gd name="connsiteY4" fmla="*/ 1713390 h 1805129"/>
                <a:gd name="connsiteX0" fmla="*/ 0 w 1668022"/>
                <a:gd name="connsiteY0" fmla="*/ 1713390 h 1822885"/>
                <a:gd name="connsiteX1" fmla="*/ 1650267 w 1668022"/>
                <a:gd name="connsiteY1" fmla="*/ 0 h 1822885"/>
                <a:gd name="connsiteX2" fmla="*/ 1668022 w 1668022"/>
                <a:gd name="connsiteY2" fmla="*/ 855218 h 1822885"/>
                <a:gd name="connsiteX3" fmla="*/ 35511 w 1668022"/>
                <a:gd name="connsiteY3" fmla="*/ 1822885 h 1822885"/>
                <a:gd name="connsiteX4" fmla="*/ 0 w 1668022"/>
                <a:gd name="connsiteY4" fmla="*/ 1713390 h 1822885"/>
                <a:gd name="connsiteX0" fmla="*/ 0 w 1668022"/>
                <a:gd name="connsiteY0" fmla="*/ 1702959 h 1812454"/>
                <a:gd name="connsiteX1" fmla="*/ 1657230 w 1668022"/>
                <a:gd name="connsiteY1" fmla="*/ 0 h 1812454"/>
                <a:gd name="connsiteX2" fmla="*/ 1668022 w 1668022"/>
                <a:gd name="connsiteY2" fmla="*/ 844787 h 1812454"/>
                <a:gd name="connsiteX3" fmla="*/ 35511 w 1668022"/>
                <a:gd name="connsiteY3" fmla="*/ 1812454 h 1812454"/>
                <a:gd name="connsiteX4" fmla="*/ 0 w 1668022"/>
                <a:gd name="connsiteY4" fmla="*/ 1702959 h 1812454"/>
                <a:gd name="connsiteX0" fmla="*/ 0 w 1668022"/>
                <a:gd name="connsiteY0" fmla="*/ 1720343 h 1829838"/>
                <a:gd name="connsiteX1" fmla="*/ 1664192 w 1668022"/>
                <a:gd name="connsiteY1" fmla="*/ 0 h 1829838"/>
                <a:gd name="connsiteX2" fmla="*/ 1668022 w 1668022"/>
                <a:gd name="connsiteY2" fmla="*/ 862171 h 1829838"/>
                <a:gd name="connsiteX3" fmla="*/ 35511 w 1668022"/>
                <a:gd name="connsiteY3" fmla="*/ 1829838 h 1829838"/>
                <a:gd name="connsiteX4" fmla="*/ 0 w 1668022"/>
                <a:gd name="connsiteY4" fmla="*/ 1720343 h 1829838"/>
                <a:gd name="connsiteX0" fmla="*/ 0 w 1668022"/>
                <a:gd name="connsiteY0" fmla="*/ 1713389 h 1822884"/>
                <a:gd name="connsiteX1" fmla="*/ 1664192 w 1668022"/>
                <a:gd name="connsiteY1" fmla="*/ 0 h 1822884"/>
                <a:gd name="connsiteX2" fmla="*/ 1668022 w 1668022"/>
                <a:gd name="connsiteY2" fmla="*/ 855217 h 1822884"/>
                <a:gd name="connsiteX3" fmla="*/ 35511 w 1668022"/>
                <a:gd name="connsiteY3" fmla="*/ 1822884 h 1822884"/>
                <a:gd name="connsiteX4" fmla="*/ 0 w 1668022"/>
                <a:gd name="connsiteY4" fmla="*/ 1713389 h 182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022" h="1822884">
                  <a:moveTo>
                    <a:pt x="0" y="1713389"/>
                  </a:moveTo>
                  <a:lnTo>
                    <a:pt x="1664192" y="0"/>
                  </a:lnTo>
                  <a:cubicBezTo>
                    <a:pt x="1665469" y="287390"/>
                    <a:pt x="1666745" y="567827"/>
                    <a:pt x="1668022" y="855217"/>
                  </a:cubicBezTo>
                  <a:lnTo>
                    <a:pt x="35511" y="1822884"/>
                  </a:lnTo>
                  <a:lnTo>
                    <a:pt x="0" y="1713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Rectangle 7">
              <a:extLst>
                <a:ext uri="{FF2B5EF4-FFF2-40B4-BE49-F238E27FC236}">
                  <a16:creationId xmlns:a16="http://schemas.microsoft.com/office/drawing/2014/main" xmlns="" id="{D4CBAF49-E1A3-4DA0-9D41-3C0A17F74BD4}"/>
                </a:ext>
              </a:extLst>
            </p:cNvPr>
            <p:cNvSpPr/>
            <p:nvPr/>
          </p:nvSpPr>
          <p:spPr>
            <a:xfrm>
              <a:off x="6228184" y="2787832"/>
              <a:ext cx="4451928" cy="8640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" name="Rectangle 8">
              <a:extLst>
                <a:ext uri="{FF2B5EF4-FFF2-40B4-BE49-F238E27FC236}">
                  <a16:creationId xmlns:a16="http://schemas.microsoft.com/office/drawing/2014/main" xmlns="" id="{F86328EB-FA23-4340-9C23-7B339DFC4DCB}"/>
                </a:ext>
              </a:extLst>
            </p:cNvPr>
            <p:cNvSpPr/>
            <p:nvPr/>
          </p:nvSpPr>
          <p:spPr>
            <a:xfrm>
              <a:off x="6228184" y="3730840"/>
              <a:ext cx="4451928" cy="8640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Rectangle 4">
              <a:extLst>
                <a:ext uri="{FF2B5EF4-FFF2-40B4-BE49-F238E27FC236}">
                  <a16:creationId xmlns:a16="http://schemas.microsoft.com/office/drawing/2014/main" xmlns="" id="{CA5FC58C-EA05-40AF-8464-C6CB6F5FDBBE}"/>
                </a:ext>
              </a:extLst>
            </p:cNvPr>
            <p:cNvSpPr/>
            <p:nvPr/>
          </p:nvSpPr>
          <p:spPr>
            <a:xfrm>
              <a:off x="4567071" y="2791036"/>
              <a:ext cx="1685778" cy="1002679"/>
            </a:xfrm>
            <a:custGeom>
              <a:avLst/>
              <a:gdLst>
                <a:gd name="connsiteX0" fmla="*/ 0 w 1872208"/>
                <a:gd name="connsiteY0" fmla="*/ 0 h 864096"/>
                <a:gd name="connsiteX1" fmla="*/ 1872208 w 1872208"/>
                <a:gd name="connsiteY1" fmla="*/ 0 h 864096"/>
                <a:gd name="connsiteX2" fmla="*/ 1872208 w 1872208"/>
                <a:gd name="connsiteY2" fmla="*/ 864096 h 864096"/>
                <a:gd name="connsiteX3" fmla="*/ 0 w 1872208"/>
                <a:gd name="connsiteY3" fmla="*/ 864096 h 864096"/>
                <a:gd name="connsiteX4" fmla="*/ 0 w 1872208"/>
                <a:gd name="connsiteY4" fmla="*/ 0 h 864096"/>
                <a:gd name="connsiteX0" fmla="*/ 0 w 1872208"/>
                <a:gd name="connsiteY0" fmla="*/ 0 h 1849518"/>
                <a:gd name="connsiteX1" fmla="*/ 1872208 w 1872208"/>
                <a:gd name="connsiteY1" fmla="*/ 0 h 1849518"/>
                <a:gd name="connsiteX2" fmla="*/ 1872208 w 1872208"/>
                <a:gd name="connsiteY2" fmla="*/ 864096 h 1849518"/>
                <a:gd name="connsiteX3" fmla="*/ 230819 w 1872208"/>
                <a:gd name="connsiteY3" fmla="*/ 1849518 h 1849518"/>
                <a:gd name="connsiteX4" fmla="*/ 0 w 1872208"/>
                <a:gd name="connsiteY4" fmla="*/ 0 h 1849518"/>
                <a:gd name="connsiteX0" fmla="*/ 0 w 1650267"/>
                <a:gd name="connsiteY0" fmla="*/ 1784411 h 1849518"/>
                <a:gd name="connsiteX1" fmla="*/ 1650267 w 1650267"/>
                <a:gd name="connsiteY1" fmla="*/ 0 h 1849518"/>
                <a:gd name="connsiteX2" fmla="*/ 1650267 w 1650267"/>
                <a:gd name="connsiteY2" fmla="*/ 864096 h 1849518"/>
                <a:gd name="connsiteX3" fmla="*/ 8878 w 1650267"/>
                <a:gd name="connsiteY3" fmla="*/ 1849518 h 1849518"/>
                <a:gd name="connsiteX4" fmla="*/ 0 w 1650267"/>
                <a:gd name="connsiteY4" fmla="*/ 1784411 h 1849518"/>
                <a:gd name="connsiteX0" fmla="*/ 0 w 1668022"/>
                <a:gd name="connsiteY0" fmla="*/ 1784411 h 1849518"/>
                <a:gd name="connsiteX1" fmla="*/ 1650267 w 1668022"/>
                <a:gd name="connsiteY1" fmla="*/ 0 h 1849518"/>
                <a:gd name="connsiteX2" fmla="*/ 1668022 w 1668022"/>
                <a:gd name="connsiteY2" fmla="*/ 855218 h 1849518"/>
                <a:gd name="connsiteX3" fmla="*/ 8878 w 1668022"/>
                <a:gd name="connsiteY3" fmla="*/ 1849518 h 1849518"/>
                <a:gd name="connsiteX4" fmla="*/ 0 w 1668022"/>
                <a:gd name="connsiteY4" fmla="*/ 1784411 h 1849518"/>
                <a:gd name="connsiteX0" fmla="*/ 0 w 1659145"/>
                <a:gd name="connsiteY0" fmla="*/ 843378 h 1849518"/>
                <a:gd name="connsiteX1" fmla="*/ 1641390 w 1659145"/>
                <a:gd name="connsiteY1" fmla="*/ 0 h 1849518"/>
                <a:gd name="connsiteX2" fmla="*/ 1659145 w 1659145"/>
                <a:gd name="connsiteY2" fmla="*/ 855218 h 1849518"/>
                <a:gd name="connsiteX3" fmla="*/ 1 w 1659145"/>
                <a:gd name="connsiteY3" fmla="*/ 1849518 h 1849518"/>
                <a:gd name="connsiteX4" fmla="*/ 0 w 1659145"/>
                <a:gd name="connsiteY4" fmla="*/ 843378 h 1849518"/>
                <a:gd name="connsiteX0" fmla="*/ 0 w 1659145"/>
                <a:gd name="connsiteY0" fmla="*/ 843378 h 945987"/>
                <a:gd name="connsiteX1" fmla="*/ 1641390 w 1659145"/>
                <a:gd name="connsiteY1" fmla="*/ 0 h 945987"/>
                <a:gd name="connsiteX2" fmla="*/ 1659145 w 1659145"/>
                <a:gd name="connsiteY2" fmla="*/ 855218 h 945987"/>
                <a:gd name="connsiteX3" fmla="*/ 8878 w 1659145"/>
                <a:gd name="connsiteY3" fmla="*/ 890730 h 945987"/>
                <a:gd name="connsiteX4" fmla="*/ 0 w 1659145"/>
                <a:gd name="connsiteY4" fmla="*/ 843378 h 945987"/>
                <a:gd name="connsiteX0" fmla="*/ 17755 w 1676900"/>
                <a:gd name="connsiteY0" fmla="*/ 843378 h 948353"/>
                <a:gd name="connsiteX1" fmla="*/ 1659145 w 1676900"/>
                <a:gd name="connsiteY1" fmla="*/ 0 h 948353"/>
                <a:gd name="connsiteX2" fmla="*/ 1676900 w 1676900"/>
                <a:gd name="connsiteY2" fmla="*/ 855218 h 948353"/>
                <a:gd name="connsiteX3" fmla="*/ 0 w 1676900"/>
                <a:gd name="connsiteY3" fmla="*/ 908486 h 948353"/>
                <a:gd name="connsiteX4" fmla="*/ 17755 w 1676900"/>
                <a:gd name="connsiteY4" fmla="*/ 843378 h 948353"/>
                <a:gd name="connsiteX0" fmla="*/ 8878 w 1676900"/>
                <a:gd name="connsiteY0" fmla="*/ 923277 h 1018421"/>
                <a:gd name="connsiteX1" fmla="*/ 1659145 w 1676900"/>
                <a:gd name="connsiteY1" fmla="*/ 0 h 1018421"/>
                <a:gd name="connsiteX2" fmla="*/ 1676900 w 1676900"/>
                <a:gd name="connsiteY2" fmla="*/ 855218 h 1018421"/>
                <a:gd name="connsiteX3" fmla="*/ 0 w 1676900"/>
                <a:gd name="connsiteY3" fmla="*/ 908486 h 1018421"/>
                <a:gd name="connsiteX4" fmla="*/ 8878 w 1676900"/>
                <a:gd name="connsiteY4" fmla="*/ 923277 h 1018421"/>
                <a:gd name="connsiteX0" fmla="*/ 0 w 1685778"/>
                <a:gd name="connsiteY0" fmla="*/ 905521 h 1002679"/>
                <a:gd name="connsiteX1" fmla="*/ 1668023 w 1685778"/>
                <a:gd name="connsiteY1" fmla="*/ 0 h 1002679"/>
                <a:gd name="connsiteX2" fmla="*/ 1685778 w 1685778"/>
                <a:gd name="connsiteY2" fmla="*/ 855218 h 1002679"/>
                <a:gd name="connsiteX3" fmla="*/ 8878 w 1685778"/>
                <a:gd name="connsiteY3" fmla="*/ 908486 h 1002679"/>
                <a:gd name="connsiteX4" fmla="*/ 0 w 1685778"/>
                <a:gd name="connsiteY4" fmla="*/ 905521 h 100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778" h="1002679">
                  <a:moveTo>
                    <a:pt x="0" y="905521"/>
                  </a:moveTo>
                  <a:lnTo>
                    <a:pt x="1668023" y="0"/>
                  </a:lnTo>
                  <a:lnTo>
                    <a:pt x="1685778" y="855218"/>
                  </a:lnTo>
                  <a:lnTo>
                    <a:pt x="8878" y="908486"/>
                  </a:lnTo>
                  <a:cubicBezTo>
                    <a:pt x="8878" y="573106"/>
                    <a:pt x="0" y="1240901"/>
                    <a:pt x="0" y="9055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:a16="http://schemas.microsoft.com/office/drawing/2014/main" xmlns="" id="{25043A7E-66B9-4325-9B80-A50A59AF96C1}"/>
              </a:ext>
            </a:extLst>
          </p:cNvPr>
          <p:cNvGrpSpPr/>
          <p:nvPr/>
        </p:nvGrpSpPr>
        <p:grpSpPr>
          <a:xfrm>
            <a:off x="5292401" y="1510189"/>
            <a:ext cx="4994599" cy="3102014"/>
            <a:chOff x="4567071" y="1843933"/>
            <a:chExt cx="6113041" cy="275150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xmlns="" id="{284F00A1-29DF-4B4B-A411-0B62DFAABDFB}"/>
                </a:ext>
              </a:extLst>
            </p:cNvPr>
            <p:cNvSpPr/>
            <p:nvPr/>
          </p:nvSpPr>
          <p:spPr>
            <a:xfrm>
              <a:off x="4572000" y="3731342"/>
              <a:ext cx="1676901" cy="864097"/>
            </a:xfrm>
            <a:custGeom>
              <a:avLst/>
              <a:gdLst>
                <a:gd name="connsiteX0" fmla="*/ 0 w 1872208"/>
                <a:gd name="connsiteY0" fmla="*/ 0 h 864096"/>
                <a:gd name="connsiteX1" fmla="*/ 1872208 w 1872208"/>
                <a:gd name="connsiteY1" fmla="*/ 0 h 864096"/>
                <a:gd name="connsiteX2" fmla="*/ 1872208 w 1872208"/>
                <a:gd name="connsiteY2" fmla="*/ 864096 h 864096"/>
                <a:gd name="connsiteX3" fmla="*/ 0 w 1872208"/>
                <a:gd name="connsiteY3" fmla="*/ 864096 h 864096"/>
                <a:gd name="connsiteX4" fmla="*/ 0 w 1872208"/>
                <a:gd name="connsiteY4" fmla="*/ 0 h 864096"/>
                <a:gd name="connsiteX0" fmla="*/ 0 w 1872208"/>
                <a:gd name="connsiteY0" fmla="*/ 0 h 1849518"/>
                <a:gd name="connsiteX1" fmla="*/ 1872208 w 1872208"/>
                <a:gd name="connsiteY1" fmla="*/ 0 h 1849518"/>
                <a:gd name="connsiteX2" fmla="*/ 1872208 w 1872208"/>
                <a:gd name="connsiteY2" fmla="*/ 864096 h 1849518"/>
                <a:gd name="connsiteX3" fmla="*/ 230819 w 1872208"/>
                <a:gd name="connsiteY3" fmla="*/ 1849518 h 1849518"/>
                <a:gd name="connsiteX4" fmla="*/ 0 w 1872208"/>
                <a:gd name="connsiteY4" fmla="*/ 0 h 1849518"/>
                <a:gd name="connsiteX0" fmla="*/ 0 w 1650267"/>
                <a:gd name="connsiteY0" fmla="*/ 1784411 h 1849518"/>
                <a:gd name="connsiteX1" fmla="*/ 1650267 w 1650267"/>
                <a:gd name="connsiteY1" fmla="*/ 0 h 1849518"/>
                <a:gd name="connsiteX2" fmla="*/ 1650267 w 1650267"/>
                <a:gd name="connsiteY2" fmla="*/ 864096 h 1849518"/>
                <a:gd name="connsiteX3" fmla="*/ 8878 w 1650267"/>
                <a:gd name="connsiteY3" fmla="*/ 1849518 h 1849518"/>
                <a:gd name="connsiteX4" fmla="*/ 0 w 1650267"/>
                <a:gd name="connsiteY4" fmla="*/ 1784411 h 1849518"/>
                <a:gd name="connsiteX0" fmla="*/ 0 w 1668022"/>
                <a:gd name="connsiteY0" fmla="*/ 1784411 h 1849518"/>
                <a:gd name="connsiteX1" fmla="*/ 1650267 w 1668022"/>
                <a:gd name="connsiteY1" fmla="*/ 0 h 1849518"/>
                <a:gd name="connsiteX2" fmla="*/ 1668022 w 1668022"/>
                <a:gd name="connsiteY2" fmla="*/ 855218 h 1849518"/>
                <a:gd name="connsiteX3" fmla="*/ 8878 w 1668022"/>
                <a:gd name="connsiteY3" fmla="*/ 1849518 h 1849518"/>
                <a:gd name="connsiteX4" fmla="*/ 0 w 1668022"/>
                <a:gd name="connsiteY4" fmla="*/ 1784411 h 1849518"/>
                <a:gd name="connsiteX0" fmla="*/ 0 w 1659145"/>
                <a:gd name="connsiteY0" fmla="*/ 843378 h 1849518"/>
                <a:gd name="connsiteX1" fmla="*/ 1641390 w 1659145"/>
                <a:gd name="connsiteY1" fmla="*/ 0 h 1849518"/>
                <a:gd name="connsiteX2" fmla="*/ 1659145 w 1659145"/>
                <a:gd name="connsiteY2" fmla="*/ 855218 h 1849518"/>
                <a:gd name="connsiteX3" fmla="*/ 1 w 1659145"/>
                <a:gd name="connsiteY3" fmla="*/ 1849518 h 1849518"/>
                <a:gd name="connsiteX4" fmla="*/ 0 w 1659145"/>
                <a:gd name="connsiteY4" fmla="*/ 843378 h 1849518"/>
                <a:gd name="connsiteX0" fmla="*/ 0 w 1659145"/>
                <a:gd name="connsiteY0" fmla="*/ 843378 h 945987"/>
                <a:gd name="connsiteX1" fmla="*/ 1641390 w 1659145"/>
                <a:gd name="connsiteY1" fmla="*/ 0 h 945987"/>
                <a:gd name="connsiteX2" fmla="*/ 1659145 w 1659145"/>
                <a:gd name="connsiteY2" fmla="*/ 855218 h 945987"/>
                <a:gd name="connsiteX3" fmla="*/ 8878 w 1659145"/>
                <a:gd name="connsiteY3" fmla="*/ 890730 h 945987"/>
                <a:gd name="connsiteX4" fmla="*/ 0 w 1659145"/>
                <a:gd name="connsiteY4" fmla="*/ 843378 h 945987"/>
                <a:gd name="connsiteX0" fmla="*/ 17755 w 1676900"/>
                <a:gd name="connsiteY0" fmla="*/ 843378 h 948353"/>
                <a:gd name="connsiteX1" fmla="*/ 1659145 w 1676900"/>
                <a:gd name="connsiteY1" fmla="*/ 0 h 948353"/>
                <a:gd name="connsiteX2" fmla="*/ 1676900 w 1676900"/>
                <a:gd name="connsiteY2" fmla="*/ 855218 h 948353"/>
                <a:gd name="connsiteX3" fmla="*/ 0 w 1676900"/>
                <a:gd name="connsiteY3" fmla="*/ 908486 h 948353"/>
                <a:gd name="connsiteX4" fmla="*/ 17755 w 1676900"/>
                <a:gd name="connsiteY4" fmla="*/ 843378 h 948353"/>
                <a:gd name="connsiteX0" fmla="*/ 8878 w 1676900"/>
                <a:gd name="connsiteY0" fmla="*/ 923277 h 1018421"/>
                <a:gd name="connsiteX1" fmla="*/ 1659145 w 1676900"/>
                <a:gd name="connsiteY1" fmla="*/ 0 h 1018421"/>
                <a:gd name="connsiteX2" fmla="*/ 1676900 w 1676900"/>
                <a:gd name="connsiteY2" fmla="*/ 855218 h 1018421"/>
                <a:gd name="connsiteX3" fmla="*/ 0 w 1676900"/>
                <a:gd name="connsiteY3" fmla="*/ 908486 h 1018421"/>
                <a:gd name="connsiteX4" fmla="*/ 8878 w 1676900"/>
                <a:gd name="connsiteY4" fmla="*/ 923277 h 1018421"/>
                <a:gd name="connsiteX0" fmla="*/ 0 w 1685778"/>
                <a:gd name="connsiteY0" fmla="*/ 905521 h 1002679"/>
                <a:gd name="connsiteX1" fmla="*/ 1668023 w 1685778"/>
                <a:gd name="connsiteY1" fmla="*/ 0 h 1002679"/>
                <a:gd name="connsiteX2" fmla="*/ 1685778 w 1685778"/>
                <a:gd name="connsiteY2" fmla="*/ 855218 h 1002679"/>
                <a:gd name="connsiteX3" fmla="*/ 8878 w 1685778"/>
                <a:gd name="connsiteY3" fmla="*/ 908486 h 1002679"/>
                <a:gd name="connsiteX4" fmla="*/ 0 w 1685778"/>
                <a:gd name="connsiteY4" fmla="*/ 905521 h 1002679"/>
                <a:gd name="connsiteX0" fmla="*/ 0 w 1676900"/>
                <a:gd name="connsiteY0" fmla="*/ 35509 h 908486"/>
                <a:gd name="connsiteX1" fmla="*/ 1659145 w 1676900"/>
                <a:gd name="connsiteY1" fmla="*/ 0 h 908486"/>
                <a:gd name="connsiteX2" fmla="*/ 1676900 w 1676900"/>
                <a:gd name="connsiteY2" fmla="*/ 855218 h 908486"/>
                <a:gd name="connsiteX3" fmla="*/ 0 w 1676900"/>
                <a:gd name="connsiteY3" fmla="*/ 908486 h 908486"/>
                <a:gd name="connsiteX4" fmla="*/ 0 w 1676900"/>
                <a:gd name="connsiteY4" fmla="*/ 35509 h 908486"/>
                <a:gd name="connsiteX0" fmla="*/ 0 w 1676900"/>
                <a:gd name="connsiteY0" fmla="*/ 35509 h 855218"/>
                <a:gd name="connsiteX1" fmla="*/ 1659145 w 1676900"/>
                <a:gd name="connsiteY1" fmla="*/ 0 h 855218"/>
                <a:gd name="connsiteX2" fmla="*/ 1676900 w 1676900"/>
                <a:gd name="connsiteY2" fmla="*/ 855218 h 855218"/>
                <a:gd name="connsiteX3" fmla="*/ 26633 w 1676900"/>
                <a:gd name="connsiteY3" fmla="*/ 198272 h 855218"/>
                <a:gd name="connsiteX4" fmla="*/ 0 w 1676900"/>
                <a:gd name="connsiteY4" fmla="*/ 35509 h 855218"/>
                <a:gd name="connsiteX0" fmla="*/ 0 w 1676900"/>
                <a:gd name="connsiteY0" fmla="*/ 8876 h 855218"/>
                <a:gd name="connsiteX1" fmla="*/ 1659145 w 1676900"/>
                <a:gd name="connsiteY1" fmla="*/ 0 h 855218"/>
                <a:gd name="connsiteX2" fmla="*/ 1676900 w 1676900"/>
                <a:gd name="connsiteY2" fmla="*/ 855218 h 855218"/>
                <a:gd name="connsiteX3" fmla="*/ 26633 w 1676900"/>
                <a:gd name="connsiteY3" fmla="*/ 198272 h 855218"/>
                <a:gd name="connsiteX4" fmla="*/ 0 w 1676900"/>
                <a:gd name="connsiteY4" fmla="*/ 8876 h 855218"/>
                <a:gd name="connsiteX0" fmla="*/ 8878 w 1685778"/>
                <a:gd name="connsiteY0" fmla="*/ 8876 h 855218"/>
                <a:gd name="connsiteX1" fmla="*/ 1668023 w 1685778"/>
                <a:gd name="connsiteY1" fmla="*/ 0 h 855218"/>
                <a:gd name="connsiteX2" fmla="*/ 1685778 w 1685778"/>
                <a:gd name="connsiteY2" fmla="*/ 855218 h 855218"/>
                <a:gd name="connsiteX3" fmla="*/ 0 w 1685778"/>
                <a:gd name="connsiteY3" fmla="*/ 153884 h 855218"/>
                <a:gd name="connsiteX4" fmla="*/ 8878 w 1685778"/>
                <a:gd name="connsiteY4" fmla="*/ 8876 h 855218"/>
                <a:gd name="connsiteX0" fmla="*/ 8878 w 1685778"/>
                <a:gd name="connsiteY0" fmla="*/ 26632 h 872974"/>
                <a:gd name="connsiteX1" fmla="*/ 1676901 w 1685778"/>
                <a:gd name="connsiteY1" fmla="*/ 0 h 872974"/>
                <a:gd name="connsiteX2" fmla="*/ 1685778 w 1685778"/>
                <a:gd name="connsiteY2" fmla="*/ 872974 h 872974"/>
                <a:gd name="connsiteX3" fmla="*/ 0 w 1685778"/>
                <a:gd name="connsiteY3" fmla="*/ 171640 h 872974"/>
                <a:gd name="connsiteX4" fmla="*/ 8878 w 1685778"/>
                <a:gd name="connsiteY4" fmla="*/ 26632 h 872974"/>
                <a:gd name="connsiteX0" fmla="*/ 8878 w 1694655"/>
                <a:gd name="connsiteY0" fmla="*/ 26632 h 801953"/>
                <a:gd name="connsiteX1" fmla="*/ 1676901 w 1694655"/>
                <a:gd name="connsiteY1" fmla="*/ 0 h 801953"/>
                <a:gd name="connsiteX2" fmla="*/ 1694655 w 1694655"/>
                <a:gd name="connsiteY2" fmla="*/ 801953 h 801953"/>
                <a:gd name="connsiteX3" fmla="*/ 0 w 1694655"/>
                <a:gd name="connsiteY3" fmla="*/ 171640 h 801953"/>
                <a:gd name="connsiteX4" fmla="*/ 8878 w 1694655"/>
                <a:gd name="connsiteY4" fmla="*/ 26632 h 801953"/>
                <a:gd name="connsiteX0" fmla="*/ 8878 w 1721288"/>
                <a:gd name="connsiteY0" fmla="*/ 26632 h 872974"/>
                <a:gd name="connsiteX1" fmla="*/ 1676901 w 1721288"/>
                <a:gd name="connsiteY1" fmla="*/ 0 h 872974"/>
                <a:gd name="connsiteX2" fmla="*/ 1721288 w 1721288"/>
                <a:gd name="connsiteY2" fmla="*/ 872974 h 872974"/>
                <a:gd name="connsiteX3" fmla="*/ 0 w 1721288"/>
                <a:gd name="connsiteY3" fmla="*/ 171640 h 872974"/>
                <a:gd name="connsiteX4" fmla="*/ 8878 w 1721288"/>
                <a:gd name="connsiteY4" fmla="*/ 26632 h 872974"/>
                <a:gd name="connsiteX0" fmla="*/ 8878 w 1676901"/>
                <a:gd name="connsiteY0" fmla="*/ 26632 h 855219"/>
                <a:gd name="connsiteX1" fmla="*/ 1676901 w 1676901"/>
                <a:gd name="connsiteY1" fmla="*/ 0 h 855219"/>
                <a:gd name="connsiteX2" fmla="*/ 1676900 w 1676901"/>
                <a:gd name="connsiteY2" fmla="*/ 855219 h 855219"/>
                <a:gd name="connsiteX3" fmla="*/ 0 w 1676901"/>
                <a:gd name="connsiteY3" fmla="*/ 171640 h 855219"/>
                <a:gd name="connsiteX4" fmla="*/ 8878 w 1676901"/>
                <a:gd name="connsiteY4" fmla="*/ 26632 h 855219"/>
                <a:gd name="connsiteX0" fmla="*/ 8878 w 1676901"/>
                <a:gd name="connsiteY0" fmla="*/ 26632 h 943996"/>
                <a:gd name="connsiteX1" fmla="*/ 1676901 w 1676901"/>
                <a:gd name="connsiteY1" fmla="*/ 0 h 943996"/>
                <a:gd name="connsiteX2" fmla="*/ 1668023 w 1676901"/>
                <a:gd name="connsiteY2" fmla="*/ 943996 h 943996"/>
                <a:gd name="connsiteX3" fmla="*/ 0 w 1676901"/>
                <a:gd name="connsiteY3" fmla="*/ 171640 h 943996"/>
                <a:gd name="connsiteX4" fmla="*/ 8878 w 1676901"/>
                <a:gd name="connsiteY4" fmla="*/ 26632 h 943996"/>
                <a:gd name="connsiteX0" fmla="*/ 8878 w 1676901"/>
                <a:gd name="connsiteY0" fmla="*/ 26632 h 864097"/>
                <a:gd name="connsiteX1" fmla="*/ 1676901 w 1676901"/>
                <a:gd name="connsiteY1" fmla="*/ 0 h 864097"/>
                <a:gd name="connsiteX2" fmla="*/ 1659145 w 1676901"/>
                <a:gd name="connsiteY2" fmla="*/ 864097 h 864097"/>
                <a:gd name="connsiteX3" fmla="*/ 0 w 1676901"/>
                <a:gd name="connsiteY3" fmla="*/ 171640 h 864097"/>
                <a:gd name="connsiteX4" fmla="*/ 8878 w 1676901"/>
                <a:gd name="connsiteY4" fmla="*/ 26632 h 86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901" h="864097">
                  <a:moveTo>
                    <a:pt x="8878" y="26632"/>
                  </a:moveTo>
                  <a:lnTo>
                    <a:pt x="1676901" y="0"/>
                  </a:lnTo>
                  <a:cubicBezTo>
                    <a:pt x="1676901" y="285073"/>
                    <a:pt x="1659145" y="579024"/>
                    <a:pt x="1659145" y="864097"/>
                  </a:cubicBezTo>
                  <a:lnTo>
                    <a:pt x="0" y="171640"/>
                  </a:lnTo>
                  <a:lnTo>
                    <a:pt x="8878" y="2663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xmlns="" id="{020C89A2-B300-491E-9D47-712BE58A139C}"/>
                </a:ext>
              </a:extLst>
            </p:cNvPr>
            <p:cNvSpPr/>
            <p:nvPr/>
          </p:nvSpPr>
          <p:spPr>
            <a:xfrm>
              <a:off x="6196242" y="1843933"/>
              <a:ext cx="4451928" cy="867600"/>
            </a:xfrm>
            <a:prstGeom prst="roundRect">
              <a:avLst>
                <a:gd name="adj" fmla="val 80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xmlns="" id="{F10C27A3-9C8C-4D1F-8FFC-1602097A83A9}"/>
                </a:ext>
              </a:extLst>
            </p:cNvPr>
            <p:cNvSpPr/>
            <p:nvPr/>
          </p:nvSpPr>
          <p:spPr>
            <a:xfrm>
              <a:off x="4577918" y="1844826"/>
              <a:ext cx="1668022" cy="1822884"/>
            </a:xfrm>
            <a:custGeom>
              <a:avLst/>
              <a:gdLst>
                <a:gd name="connsiteX0" fmla="*/ 0 w 1872208"/>
                <a:gd name="connsiteY0" fmla="*/ 0 h 864096"/>
                <a:gd name="connsiteX1" fmla="*/ 1872208 w 1872208"/>
                <a:gd name="connsiteY1" fmla="*/ 0 h 864096"/>
                <a:gd name="connsiteX2" fmla="*/ 1872208 w 1872208"/>
                <a:gd name="connsiteY2" fmla="*/ 864096 h 864096"/>
                <a:gd name="connsiteX3" fmla="*/ 0 w 1872208"/>
                <a:gd name="connsiteY3" fmla="*/ 864096 h 864096"/>
                <a:gd name="connsiteX4" fmla="*/ 0 w 1872208"/>
                <a:gd name="connsiteY4" fmla="*/ 0 h 864096"/>
                <a:gd name="connsiteX0" fmla="*/ 0 w 1872208"/>
                <a:gd name="connsiteY0" fmla="*/ 0 h 1849518"/>
                <a:gd name="connsiteX1" fmla="*/ 1872208 w 1872208"/>
                <a:gd name="connsiteY1" fmla="*/ 0 h 1849518"/>
                <a:gd name="connsiteX2" fmla="*/ 1872208 w 1872208"/>
                <a:gd name="connsiteY2" fmla="*/ 864096 h 1849518"/>
                <a:gd name="connsiteX3" fmla="*/ 230819 w 1872208"/>
                <a:gd name="connsiteY3" fmla="*/ 1849518 h 1849518"/>
                <a:gd name="connsiteX4" fmla="*/ 0 w 1872208"/>
                <a:gd name="connsiteY4" fmla="*/ 0 h 1849518"/>
                <a:gd name="connsiteX0" fmla="*/ 0 w 1650267"/>
                <a:gd name="connsiteY0" fmla="*/ 1784411 h 1849518"/>
                <a:gd name="connsiteX1" fmla="*/ 1650267 w 1650267"/>
                <a:gd name="connsiteY1" fmla="*/ 0 h 1849518"/>
                <a:gd name="connsiteX2" fmla="*/ 1650267 w 1650267"/>
                <a:gd name="connsiteY2" fmla="*/ 864096 h 1849518"/>
                <a:gd name="connsiteX3" fmla="*/ 8878 w 1650267"/>
                <a:gd name="connsiteY3" fmla="*/ 1849518 h 1849518"/>
                <a:gd name="connsiteX4" fmla="*/ 0 w 1650267"/>
                <a:gd name="connsiteY4" fmla="*/ 1784411 h 1849518"/>
                <a:gd name="connsiteX0" fmla="*/ 0 w 1668022"/>
                <a:gd name="connsiteY0" fmla="*/ 1784411 h 1849518"/>
                <a:gd name="connsiteX1" fmla="*/ 1650267 w 1668022"/>
                <a:gd name="connsiteY1" fmla="*/ 0 h 1849518"/>
                <a:gd name="connsiteX2" fmla="*/ 1668022 w 1668022"/>
                <a:gd name="connsiteY2" fmla="*/ 855218 h 1849518"/>
                <a:gd name="connsiteX3" fmla="*/ 8878 w 1668022"/>
                <a:gd name="connsiteY3" fmla="*/ 1849518 h 1849518"/>
                <a:gd name="connsiteX4" fmla="*/ 0 w 1668022"/>
                <a:gd name="connsiteY4" fmla="*/ 1784411 h 1849518"/>
                <a:gd name="connsiteX0" fmla="*/ 0 w 1668022"/>
                <a:gd name="connsiteY0" fmla="*/ 1713390 h 1849518"/>
                <a:gd name="connsiteX1" fmla="*/ 1650267 w 1668022"/>
                <a:gd name="connsiteY1" fmla="*/ 0 h 1849518"/>
                <a:gd name="connsiteX2" fmla="*/ 1668022 w 1668022"/>
                <a:gd name="connsiteY2" fmla="*/ 855218 h 1849518"/>
                <a:gd name="connsiteX3" fmla="*/ 8878 w 1668022"/>
                <a:gd name="connsiteY3" fmla="*/ 1849518 h 1849518"/>
                <a:gd name="connsiteX4" fmla="*/ 0 w 1668022"/>
                <a:gd name="connsiteY4" fmla="*/ 1713390 h 1849518"/>
                <a:gd name="connsiteX0" fmla="*/ 0 w 1668022"/>
                <a:gd name="connsiteY0" fmla="*/ 1713390 h 1787374"/>
                <a:gd name="connsiteX1" fmla="*/ 1650267 w 1668022"/>
                <a:gd name="connsiteY1" fmla="*/ 0 h 1787374"/>
                <a:gd name="connsiteX2" fmla="*/ 1668022 w 1668022"/>
                <a:gd name="connsiteY2" fmla="*/ 855218 h 1787374"/>
                <a:gd name="connsiteX3" fmla="*/ 26633 w 1668022"/>
                <a:gd name="connsiteY3" fmla="*/ 1787374 h 1787374"/>
                <a:gd name="connsiteX4" fmla="*/ 0 w 1668022"/>
                <a:gd name="connsiteY4" fmla="*/ 1713390 h 1787374"/>
                <a:gd name="connsiteX0" fmla="*/ 0 w 1668022"/>
                <a:gd name="connsiteY0" fmla="*/ 1713390 h 1805129"/>
                <a:gd name="connsiteX1" fmla="*/ 1650267 w 1668022"/>
                <a:gd name="connsiteY1" fmla="*/ 0 h 1805129"/>
                <a:gd name="connsiteX2" fmla="*/ 1668022 w 1668022"/>
                <a:gd name="connsiteY2" fmla="*/ 855218 h 1805129"/>
                <a:gd name="connsiteX3" fmla="*/ 35511 w 1668022"/>
                <a:gd name="connsiteY3" fmla="*/ 1805129 h 1805129"/>
                <a:gd name="connsiteX4" fmla="*/ 0 w 1668022"/>
                <a:gd name="connsiteY4" fmla="*/ 1713390 h 1805129"/>
                <a:gd name="connsiteX0" fmla="*/ 0 w 1668022"/>
                <a:gd name="connsiteY0" fmla="*/ 1713390 h 1822885"/>
                <a:gd name="connsiteX1" fmla="*/ 1650267 w 1668022"/>
                <a:gd name="connsiteY1" fmla="*/ 0 h 1822885"/>
                <a:gd name="connsiteX2" fmla="*/ 1668022 w 1668022"/>
                <a:gd name="connsiteY2" fmla="*/ 855218 h 1822885"/>
                <a:gd name="connsiteX3" fmla="*/ 35511 w 1668022"/>
                <a:gd name="connsiteY3" fmla="*/ 1822885 h 1822885"/>
                <a:gd name="connsiteX4" fmla="*/ 0 w 1668022"/>
                <a:gd name="connsiteY4" fmla="*/ 1713390 h 1822885"/>
                <a:gd name="connsiteX0" fmla="*/ 0 w 1668022"/>
                <a:gd name="connsiteY0" fmla="*/ 1702959 h 1812454"/>
                <a:gd name="connsiteX1" fmla="*/ 1657230 w 1668022"/>
                <a:gd name="connsiteY1" fmla="*/ 0 h 1812454"/>
                <a:gd name="connsiteX2" fmla="*/ 1668022 w 1668022"/>
                <a:gd name="connsiteY2" fmla="*/ 844787 h 1812454"/>
                <a:gd name="connsiteX3" fmla="*/ 35511 w 1668022"/>
                <a:gd name="connsiteY3" fmla="*/ 1812454 h 1812454"/>
                <a:gd name="connsiteX4" fmla="*/ 0 w 1668022"/>
                <a:gd name="connsiteY4" fmla="*/ 1702959 h 1812454"/>
                <a:gd name="connsiteX0" fmla="*/ 0 w 1668022"/>
                <a:gd name="connsiteY0" fmla="*/ 1720343 h 1829838"/>
                <a:gd name="connsiteX1" fmla="*/ 1664192 w 1668022"/>
                <a:gd name="connsiteY1" fmla="*/ 0 h 1829838"/>
                <a:gd name="connsiteX2" fmla="*/ 1668022 w 1668022"/>
                <a:gd name="connsiteY2" fmla="*/ 862171 h 1829838"/>
                <a:gd name="connsiteX3" fmla="*/ 35511 w 1668022"/>
                <a:gd name="connsiteY3" fmla="*/ 1829838 h 1829838"/>
                <a:gd name="connsiteX4" fmla="*/ 0 w 1668022"/>
                <a:gd name="connsiteY4" fmla="*/ 1720343 h 1829838"/>
                <a:gd name="connsiteX0" fmla="*/ 0 w 1668022"/>
                <a:gd name="connsiteY0" fmla="*/ 1713389 h 1822884"/>
                <a:gd name="connsiteX1" fmla="*/ 1664192 w 1668022"/>
                <a:gd name="connsiteY1" fmla="*/ 0 h 1822884"/>
                <a:gd name="connsiteX2" fmla="*/ 1668022 w 1668022"/>
                <a:gd name="connsiteY2" fmla="*/ 855217 h 1822884"/>
                <a:gd name="connsiteX3" fmla="*/ 35511 w 1668022"/>
                <a:gd name="connsiteY3" fmla="*/ 1822884 h 1822884"/>
                <a:gd name="connsiteX4" fmla="*/ 0 w 1668022"/>
                <a:gd name="connsiteY4" fmla="*/ 1713389 h 182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022" h="1822884">
                  <a:moveTo>
                    <a:pt x="0" y="1713389"/>
                  </a:moveTo>
                  <a:lnTo>
                    <a:pt x="1664192" y="0"/>
                  </a:lnTo>
                  <a:cubicBezTo>
                    <a:pt x="1665469" y="287390"/>
                    <a:pt x="1666745" y="567827"/>
                    <a:pt x="1668022" y="855217"/>
                  </a:cubicBezTo>
                  <a:lnTo>
                    <a:pt x="35511" y="1822884"/>
                  </a:lnTo>
                  <a:lnTo>
                    <a:pt x="0" y="1713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xmlns="" id="{A143D4B0-C7F1-4073-A633-F72F2B55D5FA}"/>
                </a:ext>
              </a:extLst>
            </p:cNvPr>
            <p:cNvSpPr/>
            <p:nvPr/>
          </p:nvSpPr>
          <p:spPr>
            <a:xfrm>
              <a:off x="6228184" y="2787832"/>
              <a:ext cx="4451928" cy="8640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xmlns="" id="{DEC3E74B-8496-4B60-A441-0C2D1BD5A216}"/>
                </a:ext>
              </a:extLst>
            </p:cNvPr>
            <p:cNvSpPr/>
            <p:nvPr/>
          </p:nvSpPr>
          <p:spPr>
            <a:xfrm>
              <a:off x="6228184" y="3730840"/>
              <a:ext cx="4451928" cy="8640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xmlns="" id="{4A59E103-4E25-4316-B283-21096A87483F}"/>
                </a:ext>
              </a:extLst>
            </p:cNvPr>
            <p:cNvSpPr/>
            <p:nvPr/>
          </p:nvSpPr>
          <p:spPr>
            <a:xfrm>
              <a:off x="4567071" y="2791036"/>
              <a:ext cx="1685778" cy="1002679"/>
            </a:xfrm>
            <a:custGeom>
              <a:avLst/>
              <a:gdLst>
                <a:gd name="connsiteX0" fmla="*/ 0 w 1872208"/>
                <a:gd name="connsiteY0" fmla="*/ 0 h 864096"/>
                <a:gd name="connsiteX1" fmla="*/ 1872208 w 1872208"/>
                <a:gd name="connsiteY1" fmla="*/ 0 h 864096"/>
                <a:gd name="connsiteX2" fmla="*/ 1872208 w 1872208"/>
                <a:gd name="connsiteY2" fmla="*/ 864096 h 864096"/>
                <a:gd name="connsiteX3" fmla="*/ 0 w 1872208"/>
                <a:gd name="connsiteY3" fmla="*/ 864096 h 864096"/>
                <a:gd name="connsiteX4" fmla="*/ 0 w 1872208"/>
                <a:gd name="connsiteY4" fmla="*/ 0 h 864096"/>
                <a:gd name="connsiteX0" fmla="*/ 0 w 1872208"/>
                <a:gd name="connsiteY0" fmla="*/ 0 h 1849518"/>
                <a:gd name="connsiteX1" fmla="*/ 1872208 w 1872208"/>
                <a:gd name="connsiteY1" fmla="*/ 0 h 1849518"/>
                <a:gd name="connsiteX2" fmla="*/ 1872208 w 1872208"/>
                <a:gd name="connsiteY2" fmla="*/ 864096 h 1849518"/>
                <a:gd name="connsiteX3" fmla="*/ 230819 w 1872208"/>
                <a:gd name="connsiteY3" fmla="*/ 1849518 h 1849518"/>
                <a:gd name="connsiteX4" fmla="*/ 0 w 1872208"/>
                <a:gd name="connsiteY4" fmla="*/ 0 h 1849518"/>
                <a:gd name="connsiteX0" fmla="*/ 0 w 1650267"/>
                <a:gd name="connsiteY0" fmla="*/ 1784411 h 1849518"/>
                <a:gd name="connsiteX1" fmla="*/ 1650267 w 1650267"/>
                <a:gd name="connsiteY1" fmla="*/ 0 h 1849518"/>
                <a:gd name="connsiteX2" fmla="*/ 1650267 w 1650267"/>
                <a:gd name="connsiteY2" fmla="*/ 864096 h 1849518"/>
                <a:gd name="connsiteX3" fmla="*/ 8878 w 1650267"/>
                <a:gd name="connsiteY3" fmla="*/ 1849518 h 1849518"/>
                <a:gd name="connsiteX4" fmla="*/ 0 w 1650267"/>
                <a:gd name="connsiteY4" fmla="*/ 1784411 h 1849518"/>
                <a:gd name="connsiteX0" fmla="*/ 0 w 1668022"/>
                <a:gd name="connsiteY0" fmla="*/ 1784411 h 1849518"/>
                <a:gd name="connsiteX1" fmla="*/ 1650267 w 1668022"/>
                <a:gd name="connsiteY1" fmla="*/ 0 h 1849518"/>
                <a:gd name="connsiteX2" fmla="*/ 1668022 w 1668022"/>
                <a:gd name="connsiteY2" fmla="*/ 855218 h 1849518"/>
                <a:gd name="connsiteX3" fmla="*/ 8878 w 1668022"/>
                <a:gd name="connsiteY3" fmla="*/ 1849518 h 1849518"/>
                <a:gd name="connsiteX4" fmla="*/ 0 w 1668022"/>
                <a:gd name="connsiteY4" fmla="*/ 1784411 h 1849518"/>
                <a:gd name="connsiteX0" fmla="*/ 0 w 1659145"/>
                <a:gd name="connsiteY0" fmla="*/ 843378 h 1849518"/>
                <a:gd name="connsiteX1" fmla="*/ 1641390 w 1659145"/>
                <a:gd name="connsiteY1" fmla="*/ 0 h 1849518"/>
                <a:gd name="connsiteX2" fmla="*/ 1659145 w 1659145"/>
                <a:gd name="connsiteY2" fmla="*/ 855218 h 1849518"/>
                <a:gd name="connsiteX3" fmla="*/ 1 w 1659145"/>
                <a:gd name="connsiteY3" fmla="*/ 1849518 h 1849518"/>
                <a:gd name="connsiteX4" fmla="*/ 0 w 1659145"/>
                <a:gd name="connsiteY4" fmla="*/ 843378 h 1849518"/>
                <a:gd name="connsiteX0" fmla="*/ 0 w 1659145"/>
                <a:gd name="connsiteY0" fmla="*/ 843378 h 945987"/>
                <a:gd name="connsiteX1" fmla="*/ 1641390 w 1659145"/>
                <a:gd name="connsiteY1" fmla="*/ 0 h 945987"/>
                <a:gd name="connsiteX2" fmla="*/ 1659145 w 1659145"/>
                <a:gd name="connsiteY2" fmla="*/ 855218 h 945987"/>
                <a:gd name="connsiteX3" fmla="*/ 8878 w 1659145"/>
                <a:gd name="connsiteY3" fmla="*/ 890730 h 945987"/>
                <a:gd name="connsiteX4" fmla="*/ 0 w 1659145"/>
                <a:gd name="connsiteY4" fmla="*/ 843378 h 945987"/>
                <a:gd name="connsiteX0" fmla="*/ 17755 w 1676900"/>
                <a:gd name="connsiteY0" fmla="*/ 843378 h 948353"/>
                <a:gd name="connsiteX1" fmla="*/ 1659145 w 1676900"/>
                <a:gd name="connsiteY1" fmla="*/ 0 h 948353"/>
                <a:gd name="connsiteX2" fmla="*/ 1676900 w 1676900"/>
                <a:gd name="connsiteY2" fmla="*/ 855218 h 948353"/>
                <a:gd name="connsiteX3" fmla="*/ 0 w 1676900"/>
                <a:gd name="connsiteY3" fmla="*/ 908486 h 948353"/>
                <a:gd name="connsiteX4" fmla="*/ 17755 w 1676900"/>
                <a:gd name="connsiteY4" fmla="*/ 843378 h 948353"/>
                <a:gd name="connsiteX0" fmla="*/ 8878 w 1676900"/>
                <a:gd name="connsiteY0" fmla="*/ 923277 h 1018421"/>
                <a:gd name="connsiteX1" fmla="*/ 1659145 w 1676900"/>
                <a:gd name="connsiteY1" fmla="*/ 0 h 1018421"/>
                <a:gd name="connsiteX2" fmla="*/ 1676900 w 1676900"/>
                <a:gd name="connsiteY2" fmla="*/ 855218 h 1018421"/>
                <a:gd name="connsiteX3" fmla="*/ 0 w 1676900"/>
                <a:gd name="connsiteY3" fmla="*/ 908486 h 1018421"/>
                <a:gd name="connsiteX4" fmla="*/ 8878 w 1676900"/>
                <a:gd name="connsiteY4" fmla="*/ 923277 h 1018421"/>
                <a:gd name="connsiteX0" fmla="*/ 0 w 1685778"/>
                <a:gd name="connsiteY0" fmla="*/ 905521 h 1002679"/>
                <a:gd name="connsiteX1" fmla="*/ 1668023 w 1685778"/>
                <a:gd name="connsiteY1" fmla="*/ 0 h 1002679"/>
                <a:gd name="connsiteX2" fmla="*/ 1685778 w 1685778"/>
                <a:gd name="connsiteY2" fmla="*/ 855218 h 1002679"/>
                <a:gd name="connsiteX3" fmla="*/ 8878 w 1685778"/>
                <a:gd name="connsiteY3" fmla="*/ 908486 h 1002679"/>
                <a:gd name="connsiteX4" fmla="*/ 0 w 1685778"/>
                <a:gd name="connsiteY4" fmla="*/ 905521 h 100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5778" h="1002679">
                  <a:moveTo>
                    <a:pt x="0" y="905521"/>
                  </a:moveTo>
                  <a:lnTo>
                    <a:pt x="1668023" y="0"/>
                  </a:lnTo>
                  <a:lnTo>
                    <a:pt x="1685778" y="855218"/>
                  </a:lnTo>
                  <a:lnTo>
                    <a:pt x="8878" y="908486"/>
                  </a:lnTo>
                  <a:cubicBezTo>
                    <a:pt x="8878" y="573106"/>
                    <a:pt x="0" y="1240901"/>
                    <a:pt x="0" y="9055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7" name="Group 44">
            <a:extLst>
              <a:ext uri="{FF2B5EF4-FFF2-40B4-BE49-F238E27FC236}">
                <a16:creationId xmlns:a16="http://schemas.microsoft.com/office/drawing/2014/main" xmlns="" id="{96BE4291-9D3B-44DB-8C76-0E5AF606F530}"/>
              </a:ext>
            </a:extLst>
          </p:cNvPr>
          <p:cNvGrpSpPr/>
          <p:nvPr/>
        </p:nvGrpSpPr>
        <p:grpSpPr>
          <a:xfrm>
            <a:off x="3765625" y="2421173"/>
            <a:ext cx="2545174" cy="2526505"/>
            <a:chOff x="3467528" y="2657377"/>
            <a:chExt cx="2237674" cy="2237674"/>
          </a:xfrm>
        </p:grpSpPr>
        <p:grpSp>
          <p:nvGrpSpPr>
            <p:cNvPr id="48" name="Group 45">
              <a:extLst>
                <a:ext uri="{FF2B5EF4-FFF2-40B4-BE49-F238E27FC236}">
                  <a16:creationId xmlns:a16="http://schemas.microsoft.com/office/drawing/2014/main" xmlns="" id="{550023EB-7235-48E2-84B4-9A264208F70C}"/>
                </a:ext>
              </a:extLst>
            </p:cNvPr>
            <p:cNvGrpSpPr/>
            <p:nvPr/>
          </p:nvGrpSpPr>
          <p:grpSpPr>
            <a:xfrm>
              <a:off x="3467528" y="2657377"/>
              <a:ext cx="2237674" cy="2237674"/>
              <a:chOff x="3436380" y="2612003"/>
              <a:chExt cx="2237674" cy="2237674"/>
            </a:xfrm>
          </p:grpSpPr>
          <p:sp>
            <p:nvSpPr>
              <p:cNvPr id="50" name="Oval 47">
                <a:extLst>
                  <a:ext uri="{FF2B5EF4-FFF2-40B4-BE49-F238E27FC236}">
                    <a16:creationId xmlns:a16="http://schemas.microsoft.com/office/drawing/2014/main" xmlns="" id="{068B0ADD-315F-4E95-8547-259AB450F2E3}"/>
                  </a:ext>
                </a:extLst>
              </p:cNvPr>
              <p:cNvSpPr/>
              <p:nvPr/>
            </p:nvSpPr>
            <p:spPr>
              <a:xfrm>
                <a:off x="3436380" y="2612003"/>
                <a:ext cx="2237674" cy="2237674"/>
              </a:xfrm>
              <a:prstGeom prst="ellipse">
                <a:avLst/>
              </a:prstGeom>
              <a:solidFill>
                <a:schemeClr val="bg1">
                  <a:alpha val="57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Oval 48">
                <a:extLst>
                  <a:ext uri="{FF2B5EF4-FFF2-40B4-BE49-F238E27FC236}">
                    <a16:creationId xmlns:a16="http://schemas.microsoft.com/office/drawing/2014/main" xmlns="" id="{47EC3097-7726-436A-8D56-D62ACACE2D28}"/>
                  </a:ext>
                </a:extLst>
              </p:cNvPr>
              <p:cNvSpPr/>
              <p:nvPr/>
            </p:nvSpPr>
            <p:spPr>
              <a:xfrm>
                <a:off x="3914050" y="3089673"/>
                <a:ext cx="1282335" cy="128233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endParaRPr lang="en-US" sz="27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9" name="Oval 46">
              <a:extLst>
                <a:ext uri="{FF2B5EF4-FFF2-40B4-BE49-F238E27FC236}">
                  <a16:creationId xmlns:a16="http://schemas.microsoft.com/office/drawing/2014/main" xmlns="" id="{A9A330CA-F852-499C-AC39-157192B7AB2A}"/>
                </a:ext>
              </a:extLst>
            </p:cNvPr>
            <p:cNvSpPr/>
            <p:nvPr/>
          </p:nvSpPr>
          <p:spPr>
            <a:xfrm>
              <a:off x="3695636" y="2885485"/>
              <a:ext cx="1781460" cy="1781460"/>
            </a:xfrm>
            <a:prstGeom prst="ellipse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xmlns="" id="{6F594AB5-5287-4919-B07F-B8C1D1F0DA2F}"/>
              </a:ext>
            </a:extLst>
          </p:cNvPr>
          <p:cNvGrpSpPr/>
          <p:nvPr/>
        </p:nvGrpSpPr>
        <p:grpSpPr>
          <a:xfrm>
            <a:off x="4364346" y="3063177"/>
            <a:ext cx="1391342" cy="1128756"/>
            <a:chOff x="-2766180" y="2027675"/>
            <a:chExt cx="1367421" cy="1250084"/>
          </a:xfrm>
        </p:grpSpPr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xmlns="" id="{5C66A838-866C-426F-9C81-723B0D51B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801"/>
            <a:stretch/>
          </p:blipFill>
          <p:spPr>
            <a:xfrm>
              <a:off x="-2766180" y="2027675"/>
              <a:ext cx="1289806" cy="894637"/>
            </a:xfrm>
            <a:prstGeom prst="rect">
              <a:avLst/>
            </a:prstGeom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xmlns="" id="{4B5D3062-E864-4661-B685-E0922FC0C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917" t="57339"/>
            <a:stretch/>
          </p:blipFill>
          <p:spPr>
            <a:xfrm>
              <a:off x="-2540292" y="2896098"/>
              <a:ext cx="1141533" cy="381661"/>
            </a:xfrm>
            <a:prstGeom prst="rect">
              <a:avLst/>
            </a:prstGeom>
          </p:spPr>
        </p:pic>
      </p:grpSp>
      <p:sp>
        <p:nvSpPr>
          <p:cNvPr id="77" name="TextBox 1598">
            <a:extLst>
              <a:ext uri="{FF2B5EF4-FFF2-40B4-BE49-F238E27FC236}">
                <a16:creationId xmlns:a16="http://schemas.microsoft.com/office/drawing/2014/main" xmlns="" id="{3E757007-007F-4A55-8E4A-3B712929EF51}"/>
              </a:ext>
            </a:extLst>
          </p:cNvPr>
          <p:cNvSpPr txBox="1"/>
          <p:nvPr/>
        </p:nvSpPr>
        <p:spPr>
          <a:xfrm>
            <a:off x="7101844" y="2180144"/>
            <a:ext cx="3080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endParaRPr lang="en-US" altLang="zh-TW" sz="1600" dirty="0">
              <a:solidFill>
                <a:srgbClr val="65656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8" name="TextBox 1599">
            <a:extLst>
              <a:ext uri="{FF2B5EF4-FFF2-40B4-BE49-F238E27FC236}">
                <a16:creationId xmlns:a16="http://schemas.microsoft.com/office/drawing/2014/main" xmlns="" id="{9143BCFA-1B9C-460A-9182-DF0DCF861909}"/>
              </a:ext>
            </a:extLst>
          </p:cNvPr>
          <p:cNvSpPr txBox="1"/>
          <p:nvPr/>
        </p:nvSpPr>
        <p:spPr>
          <a:xfrm>
            <a:off x="6731065" y="1527434"/>
            <a:ext cx="3831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TW" altLang="en-US" sz="2000" b="1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完善我國智慧醫材法規制度</a:t>
            </a:r>
            <a:endParaRPr lang="en-US" altLang="zh-TW" sz="2000" b="1" dirty="0">
              <a:solidFill>
                <a:prstClr val="black">
                  <a:lumMod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xmlns="" id="{36E7DF97-BC84-4FBF-9AEB-1CED2FE696A8}"/>
              </a:ext>
            </a:extLst>
          </p:cNvPr>
          <p:cNvSpPr/>
          <p:nvPr/>
        </p:nvSpPr>
        <p:spPr>
          <a:xfrm>
            <a:off x="6806491" y="1862343"/>
            <a:ext cx="3166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公布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修正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份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指引、範本等，</a:t>
            </a:r>
            <a:r>
              <a:rPr lang="en-US" altLang="zh-TW" sz="1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份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QA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，供業者遵循參考。</a:t>
            </a:r>
            <a:endParaRPr lang="en-US" altLang="zh-TW" sz="1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1667D17E-9C76-4520-AF25-3CCB97A56EB8}"/>
              </a:ext>
            </a:extLst>
          </p:cNvPr>
          <p:cNvGrpSpPr/>
          <p:nvPr/>
        </p:nvGrpSpPr>
        <p:grpSpPr>
          <a:xfrm>
            <a:off x="234103" y="2724676"/>
            <a:ext cx="3626024" cy="1990162"/>
            <a:chOff x="191222" y="3828828"/>
            <a:chExt cx="3258337" cy="1823424"/>
          </a:xfrm>
        </p:grpSpPr>
        <p:sp>
          <p:nvSpPr>
            <p:cNvPr id="81" name="TextBox 1611">
              <a:extLst>
                <a:ext uri="{FF2B5EF4-FFF2-40B4-BE49-F238E27FC236}">
                  <a16:creationId xmlns:a16="http://schemas.microsoft.com/office/drawing/2014/main" xmlns="" id="{511A353F-3259-4714-AE17-E8A51C559BC5}"/>
                </a:ext>
              </a:extLst>
            </p:cNvPr>
            <p:cNvSpPr txBox="1"/>
            <p:nvPr/>
          </p:nvSpPr>
          <p:spPr>
            <a:xfrm>
              <a:off x="212820" y="4726602"/>
              <a:ext cx="32367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zh-TW" altLang="en-US" sz="2000" b="1" dirty="0">
                  <a:solidFill>
                    <a:prstClr val="black">
                      <a:lumMod val="7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建置智慧醫療器材資訊平台</a:t>
              </a: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xmlns="" id="{C1B7EC55-59EA-4366-BC5F-325D91EE3D00}"/>
                </a:ext>
              </a:extLst>
            </p:cNvPr>
            <p:cNvSpPr/>
            <p:nvPr/>
          </p:nvSpPr>
          <p:spPr>
            <a:xfrm>
              <a:off x="243011" y="5005921"/>
              <a:ext cx="28718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457200">
                <a:defRPr/>
              </a:pPr>
              <a:r>
                <a:rPr lang="en-US" altLang="zh-TW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5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月</a:t>
              </a:r>
              <a:r>
                <a:rPr lang="en-US" altLang="zh-TW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日上線，提供服務上達</a:t>
              </a:r>
              <a:r>
                <a:rPr lang="en-US" altLang="zh-TW" sz="1800" u="sng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56,386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人次。</a:t>
              </a:r>
              <a:endPara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5" name="TextBox 1611">
              <a:extLst>
                <a:ext uri="{FF2B5EF4-FFF2-40B4-BE49-F238E27FC236}">
                  <a16:creationId xmlns:a16="http://schemas.microsoft.com/office/drawing/2014/main" xmlns="" id="{63218C1E-3DD5-4B9B-8AA7-396D440CB159}"/>
                </a:ext>
              </a:extLst>
            </p:cNvPr>
            <p:cNvSpPr txBox="1"/>
            <p:nvPr/>
          </p:nvSpPr>
          <p:spPr>
            <a:xfrm>
              <a:off x="191222" y="3828828"/>
              <a:ext cx="32367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zh-TW" altLang="en-US" sz="2000" b="1" dirty="0">
                  <a:solidFill>
                    <a:prstClr val="black">
                      <a:lumMod val="7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建置智慧醫療器材媒合平台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C54CC4F6-1572-4F01-9A69-E945E5888050}"/>
                </a:ext>
              </a:extLst>
            </p:cNvPr>
            <p:cNvSpPr/>
            <p:nvPr/>
          </p:nvSpPr>
          <p:spPr>
            <a:xfrm>
              <a:off x="243010" y="4113277"/>
              <a:ext cx="28718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457200">
                <a:defRPr/>
              </a:pPr>
              <a:r>
                <a:rPr lang="en-US" altLang="zh-TW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8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月</a:t>
              </a:r>
              <a:r>
                <a:rPr lang="en-US" altLang="zh-TW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31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日上線，辦理</a:t>
              </a:r>
              <a:r>
                <a:rPr lang="en-US" altLang="zh-TW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場媒合交流會，</a:t>
              </a:r>
              <a:r>
                <a:rPr lang="zh-TW" altLang="en-US" sz="1800" u="sng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初步媒合</a:t>
              </a:r>
              <a:r>
                <a:rPr lang="en-US" altLang="zh-TW" sz="1800" u="sng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15</a:t>
              </a:r>
              <a:r>
                <a:rPr lang="zh-TW" altLang="en-US" sz="1800" u="sng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件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。</a:t>
              </a:r>
              <a:endPara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9F157006-8DF8-419F-828D-47CE9385959F}"/>
              </a:ext>
            </a:extLst>
          </p:cNvPr>
          <p:cNvGrpSpPr/>
          <p:nvPr/>
        </p:nvGrpSpPr>
        <p:grpSpPr>
          <a:xfrm>
            <a:off x="6805409" y="3652311"/>
            <a:ext cx="3907892" cy="1230016"/>
            <a:chOff x="168029" y="2905300"/>
            <a:chExt cx="3236739" cy="1230016"/>
          </a:xfrm>
        </p:grpSpPr>
        <p:sp>
          <p:nvSpPr>
            <p:cNvPr id="37" name="TextBox 1611">
              <a:extLst>
                <a:ext uri="{FF2B5EF4-FFF2-40B4-BE49-F238E27FC236}">
                  <a16:creationId xmlns:a16="http://schemas.microsoft.com/office/drawing/2014/main" xmlns="" id="{525EBAA5-97E7-4701-929F-897B50F0C984}"/>
                </a:ext>
              </a:extLst>
            </p:cNvPr>
            <p:cNvSpPr txBox="1"/>
            <p:nvPr/>
          </p:nvSpPr>
          <p:spPr>
            <a:xfrm>
              <a:off x="168029" y="2905300"/>
              <a:ext cx="32367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zh-TW" altLang="en-US" sz="2000" b="1" dirty="0">
                  <a:solidFill>
                    <a:prstClr val="black">
                      <a:lumMod val="7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辦理跨域</a:t>
              </a:r>
              <a:r>
                <a:rPr lang="en-US" altLang="zh-TW" sz="2000" b="1" dirty="0">
                  <a:solidFill>
                    <a:prstClr val="black">
                      <a:lumMod val="7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ICT</a:t>
              </a:r>
              <a:r>
                <a:rPr lang="zh-TW" altLang="en-US" sz="2000" b="1" dirty="0">
                  <a:solidFill>
                    <a:prstClr val="black">
                      <a:lumMod val="7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人才培訓課程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07FE55E1-CDCD-4F41-BECC-D94D8B44D544}"/>
                </a:ext>
              </a:extLst>
            </p:cNvPr>
            <p:cNvSpPr/>
            <p:nvPr/>
          </p:nvSpPr>
          <p:spPr>
            <a:xfrm>
              <a:off x="219456" y="3211986"/>
              <a:ext cx="287189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457200">
                <a:defRPr/>
              </a:pP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完成</a:t>
              </a:r>
              <a:r>
                <a:rPr lang="en-US" altLang="zh-TW" sz="1800" u="sng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83</a:t>
              </a:r>
              <a:r>
                <a:rPr lang="zh-TW" altLang="en-US" sz="1800" u="sng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場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訓練課程、說明會等，</a:t>
              </a:r>
              <a:endPara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algn="just" defTabSz="457200">
                <a:defRPr/>
              </a:pP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提供數位教材供學員學習。</a:t>
              </a:r>
              <a:endPara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39" name="圖片 38">
            <a:extLst>
              <a:ext uri="{FF2B5EF4-FFF2-40B4-BE49-F238E27FC236}">
                <a16:creationId xmlns:a16="http://schemas.microsoft.com/office/drawing/2014/main" xmlns="" id="{D91C1167-7AE4-4983-816A-E14AB9504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21" y="4781759"/>
            <a:ext cx="2354023" cy="1821808"/>
          </a:xfrm>
          <a:prstGeom prst="rect">
            <a:avLst/>
          </a:prstGeom>
        </p:spPr>
      </p:pic>
      <p:sp>
        <p:nvSpPr>
          <p:cNvPr id="40" name="標題 1">
            <a:extLst>
              <a:ext uri="{FF2B5EF4-FFF2-40B4-BE49-F238E27FC236}">
                <a16:creationId xmlns:a16="http://schemas.microsoft.com/office/drawing/2014/main" xmlns="" id="{EECD0F4A-75C4-41D6-8F31-2E79D6512244}"/>
              </a:ext>
            </a:extLst>
          </p:cNvPr>
          <p:cNvSpPr txBox="1">
            <a:spLocks/>
          </p:cNvSpPr>
          <p:nvPr/>
        </p:nvSpPr>
        <p:spPr>
          <a:xfrm>
            <a:off x="1099719" y="260127"/>
            <a:ext cx="8144489" cy="576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algn="ctr">
              <a:defRPr/>
            </a:pPr>
            <a:r>
              <a:rPr lang="zh-TW" altLang="en-US" sz="3600" b="1" dirty="0">
                <a:solidFill>
                  <a:srgbClr val="002060"/>
                </a:solidFill>
              </a:rPr>
              <a:t>智慧醫療器材管理成果</a:t>
            </a:r>
            <a:endParaRPr lang="zh-TW" altLang="en-US" sz="3600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xmlns="" id="{091BC9F6-E2C0-4D3F-95BC-058F5B71A382}"/>
              </a:ext>
            </a:extLst>
          </p:cNvPr>
          <p:cNvSpPr txBox="1"/>
          <p:nvPr/>
        </p:nvSpPr>
        <p:spPr>
          <a:xfrm>
            <a:off x="6711515" y="2518158"/>
            <a:ext cx="38312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zh-TW" altLang="en-US" sz="2000" b="1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建構</a:t>
            </a:r>
            <a:r>
              <a:rPr lang="en-US" altLang="zh-TW" sz="2000" b="1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000" b="1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醫材審查</a:t>
            </a:r>
            <a:r>
              <a:rPr lang="en-US" altLang="zh-TW" sz="2000" b="1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專家人才庫</a:t>
            </a:r>
            <a:endParaRPr lang="zh-TW" altLang="en-US" sz="20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xmlns="" id="{B46FDAD1-2D17-4C6A-9CF3-05BD8671E332}"/>
              </a:ext>
            </a:extLst>
          </p:cNvPr>
          <p:cNvSpPr/>
          <p:nvPr/>
        </p:nvSpPr>
        <p:spPr>
          <a:xfrm>
            <a:off x="6407354" y="2829747"/>
            <a:ext cx="377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組成專才審查團隊、建立諮議會及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49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位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專家庫，提供</a:t>
            </a:r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17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案件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意見。</a:t>
            </a:r>
            <a:endParaRPr lang="en-US" altLang="zh-TW" sz="1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76A94AD1-748D-4A93-B716-C0DFC126EF3B}"/>
              </a:ext>
            </a:extLst>
          </p:cNvPr>
          <p:cNvGrpSpPr/>
          <p:nvPr/>
        </p:nvGrpSpPr>
        <p:grpSpPr>
          <a:xfrm>
            <a:off x="110892" y="4653502"/>
            <a:ext cx="3953206" cy="1334534"/>
            <a:chOff x="5902735" y="3765698"/>
            <a:chExt cx="3552342" cy="1222727"/>
          </a:xfrm>
        </p:grpSpPr>
        <p:sp>
          <p:nvSpPr>
            <p:cNvPr id="80" name="TextBox 1611">
              <a:extLst>
                <a:ext uri="{FF2B5EF4-FFF2-40B4-BE49-F238E27FC236}">
                  <a16:creationId xmlns:a16="http://schemas.microsoft.com/office/drawing/2014/main" xmlns="" id="{C3D381F0-CBA8-4401-9065-C602CE082F00}"/>
                </a:ext>
              </a:extLst>
            </p:cNvPr>
            <p:cNvSpPr txBox="1"/>
            <p:nvPr/>
          </p:nvSpPr>
          <p:spPr>
            <a:xfrm>
              <a:off x="6014365" y="3765698"/>
              <a:ext cx="32367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zh-TW" altLang="en-US" sz="2000" b="1" dirty="0">
                  <a:solidFill>
                    <a:prstClr val="black">
                      <a:lumMod val="7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輔導</a:t>
              </a:r>
              <a:r>
                <a:rPr lang="en-US" altLang="zh-TW" sz="2000" b="1" dirty="0">
                  <a:solidFill>
                    <a:prstClr val="black">
                      <a:lumMod val="7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AI/ML</a:t>
              </a:r>
              <a:r>
                <a:rPr lang="zh-TW" altLang="en-US" sz="2000" b="1" dirty="0">
                  <a:solidFill>
                    <a:prstClr val="black">
                      <a:lumMod val="7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醫材產品加速上市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1182A8BE-BECD-4B97-A9EF-BE07A6DB4E4E}"/>
                </a:ext>
              </a:extLst>
            </p:cNvPr>
            <p:cNvSpPr/>
            <p:nvPr/>
          </p:nvSpPr>
          <p:spPr>
            <a:xfrm>
              <a:off x="5902735" y="4065095"/>
              <a:ext cx="35523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457200">
                <a:defRPr/>
              </a:pP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提供</a:t>
              </a:r>
              <a:r>
                <a:rPr lang="en-US" altLang="zh-TW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(1)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主動徵求、</a:t>
              </a:r>
              <a:r>
                <a:rPr lang="en-US" altLang="zh-TW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(2)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專案諮詢及</a:t>
              </a:r>
              <a:r>
                <a:rPr lang="en-US" altLang="zh-TW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(3)</a:t>
              </a:r>
            </a:p>
            <a:p>
              <a:pPr algn="just" defTabSz="457200">
                <a:defRPr/>
              </a:pP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電話諮詢，成功輔導</a:t>
              </a:r>
              <a:r>
                <a:rPr lang="en-US" altLang="zh-TW" sz="1800" u="sng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r>
                <a:rPr lang="zh-TW" altLang="en-US" sz="1800" u="sng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家</a:t>
              </a:r>
              <a:r>
                <a:rPr lang="zh-TW" altLang="en-US" sz="18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產品上市。</a:t>
              </a:r>
              <a:endPara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53" name="TextBox 1611">
            <a:extLst>
              <a:ext uri="{FF2B5EF4-FFF2-40B4-BE49-F238E27FC236}">
                <a16:creationId xmlns:a16="http://schemas.microsoft.com/office/drawing/2014/main" xmlns="" id="{B2F01884-B8CB-403E-BDE9-147DD0748C4A}"/>
              </a:ext>
            </a:extLst>
          </p:cNvPr>
          <p:cNvSpPr txBox="1"/>
          <p:nvPr/>
        </p:nvSpPr>
        <p:spPr>
          <a:xfrm>
            <a:off x="4205623" y="4909347"/>
            <a:ext cx="2661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TW" sz="2000" b="1" dirty="0">
                <a:solidFill>
                  <a:srgbClr val="ED7D31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000" b="1" dirty="0">
                <a:solidFill>
                  <a:srgbClr val="ED7D31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年持續提供服務</a:t>
            </a:r>
            <a:endParaRPr lang="en-US" altLang="zh-TW" sz="2000" b="1" dirty="0">
              <a:solidFill>
                <a:srgbClr val="ED7D31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/>
            <a:r>
              <a:rPr lang="zh-TW" altLang="en-US" sz="2000" b="1" dirty="0">
                <a:solidFill>
                  <a:srgbClr val="ED7D31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協助跨越法規障礙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xmlns="" id="{E282AE54-BC1D-4BE5-9E3F-E03408E6A63B}"/>
              </a:ext>
            </a:extLst>
          </p:cNvPr>
          <p:cNvSpPr txBox="1"/>
          <p:nvPr/>
        </p:nvSpPr>
        <p:spPr>
          <a:xfrm>
            <a:off x="1949586" y="925364"/>
            <a:ext cx="6250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TW" altLang="en-US" sz="2800" b="1" dirty="0">
                <a:solidFill>
                  <a:prstClr val="black">
                    <a:lumMod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業務職掌及成果</a:t>
            </a:r>
            <a:endParaRPr lang="en-US" altLang="zh-TW" sz="2800" b="1" dirty="0">
              <a:solidFill>
                <a:prstClr val="black">
                  <a:lumMod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EC7E7B5F-72A1-47D9-A20A-ECFB92875779}"/>
              </a:ext>
            </a:extLst>
          </p:cNvPr>
          <p:cNvGrpSpPr/>
          <p:nvPr/>
        </p:nvGrpSpPr>
        <p:grpSpPr>
          <a:xfrm>
            <a:off x="835351" y="1064890"/>
            <a:ext cx="1098745" cy="1520252"/>
            <a:chOff x="-894334" y="1279889"/>
            <a:chExt cx="1098745" cy="1520252"/>
          </a:xfrm>
        </p:grpSpPr>
        <p:sp>
          <p:nvSpPr>
            <p:cNvPr id="65" name="Rounded Rectangle 4">
              <a:extLst>
                <a:ext uri="{FF2B5EF4-FFF2-40B4-BE49-F238E27FC236}">
                  <a16:creationId xmlns:a16="http://schemas.microsoft.com/office/drawing/2014/main" xmlns="" id="{EBB7D5BB-F9F3-4F94-A4FC-5B35EADC6A5C}"/>
                </a:ext>
              </a:extLst>
            </p:cNvPr>
            <p:cNvSpPr/>
            <p:nvPr/>
          </p:nvSpPr>
          <p:spPr>
            <a:xfrm>
              <a:off x="-894334" y="1279889"/>
              <a:ext cx="1098745" cy="1520252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ko-KR" altLang="en-US" sz="180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8" name="Freeform: Shape 202">
              <a:extLst>
                <a:ext uri="{FF2B5EF4-FFF2-40B4-BE49-F238E27FC236}">
                  <a16:creationId xmlns:a16="http://schemas.microsoft.com/office/drawing/2014/main" xmlns="" id="{904B0754-A7B0-4249-A5D8-33A99DEBE803}"/>
                </a:ext>
              </a:extLst>
            </p:cNvPr>
            <p:cNvSpPr/>
            <p:nvPr/>
          </p:nvSpPr>
          <p:spPr>
            <a:xfrm>
              <a:off x="-801142" y="1375887"/>
              <a:ext cx="917052" cy="1291285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xmlns="" id="{9B6407EE-2059-41D9-8F17-6D182F551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53265" y="1448620"/>
              <a:ext cx="637693" cy="658538"/>
            </a:xfrm>
            <a:prstGeom prst="rect">
              <a:avLst/>
            </a:prstGeom>
          </p:spPr>
        </p:pic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xmlns="" id="{D132B34C-8CEC-4059-A7BA-8D8C5F66DDCF}"/>
                </a:ext>
              </a:extLst>
            </p:cNvPr>
            <p:cNvSpPr txBox="1"/>
            <p:nvPr/>
          </p:nvSpPr>
          <p:spPr>
            <a:xfrm>
              <a:off x="-681948" y="2077342"/>
              <a:ext cx="663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zh-TW" altLang="en-US" sz="1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</a:t>
              </a:r>
              <a:endPara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457200">
                <a:defRPr/>
              </a:pPr>
              <a:r>
                <a:rPr lang="zh-TW" altLang="en-US" sz="1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平台</a:t>
              </a:r>
            </a:p>
          </p:txBody>
        </p:sp>
      </p:grpSp>
      <p:sp>
        <p:nvSpPr>
          <p:cNvPr id="60" name="TextBox 1611">
            <a:extLst>
              <a:ext uri="{FF2B5EF4-FFF2-40B4-BE49-F238E27FC236}">
                <a16:creationId xmlns:a16="http://schemas.microsoft.com/office/drawing/2014/main" xmlns="" id="{07EBC484-C7AE-4BEE-A74A-F06FDAB48B4C}"/>
              </a:ext>
            </a:extLst>
          </p:cNvPr>
          <p:cNvSpPr txBox="1"/>
          <p:nvPr/>
        </p:nvSpPr>
        <p:spPr>
          <a:xfrm>
            <a:off x="3755389" y="6148920"/>
            <a:ext cx="2464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統計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:111.3.31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止</a:t>
            </a:r>
          </a:p>
        </p:txBody>
      </p:sp>
      <p:grpSp>
        <p:nvGrpSpPr>
          <p:cNvPr id="67" name="群組 66">
            <a:extLst>
              <a:ext uri="{FF2B5EF4-FFF2-40B4-BE49-F238E27FC236}">
                <a16:creationId xmlns:a16="http://schemas.microsoft.com/office/drawing/2014/main" xmlns="" id="{33542E53-88AD-473A-8123-6FF1CB5A72A2}"/>
              </a:ext>
            </a:extLst>
          </p:cNvPr>
          <p:cNvGrpSpPr/>
          <p:nvPr/>
        </p:nvGrpSpPr>
        <p:grpSpPr>
          <a:xfrm>
            <a:off x="2012554" y="1064890"/>
            <a:ext cx="1098745" cy="1520252"/>
            <a:chOff x="-894334" y="1279889"/>
            <a:chExt cx="1098745" cy="1520252"/>
          </a:xfrm>
        </p:grpSpPr>
        <p:sp>
          <p:nvSpPr>
            <p:cNvPr id="87" name="Rounded Rectangle 4">
              <a:extLst>
                <a:ext uri="{FF2B5EF4-FFF2-40B4-BE49-F238E27FC236}">
                  <a16:creationId xmlns:a16="http://schemas.microsoft.com/office/drawing/2014/main" xmlns="" id="{3D549E9D-C022-4601-8F61-07DD00BB1F83}"/>
                </a:ext>
              </a:extLst>
            </p:cNvPr>
            <p:cNvSpPr/>
            <p:nvPr/>
          </p:nvSpPr>
          <p:spPr>
            <a:xfrm>
              <a:off x="-894334" y="1279889"/>
              <a:ext cx="1098745" cy="1520252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ko-KR" altLang="en-US" sz="180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89" name="Freeform: Shape 202">
              <a:extLst>
                <a:ext uri="{FF2B5EF4-FFF2-40B4-BE49-F238E27FC236}">
                  <a16:creationId xmlns:a16="http://schemas.microsoft.com/office/drawing/2014/main" xmlns="" id="{8A66ABC9-0942-4081-9AB4-F86E93A854B6}"/>
                </a:ext>
              </a:extLst>
            </p:cNvPr>
            <p:cNvSpPr/>
            <p:nvPr/>
          </p:nvSpPr>
          <p:spPr>
            <a:xfrm>
              <a:off x="-801142" y="1375887"/>
              <a:ext cx="917052" cy="1291285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00"/>
              <a:endParaRPr lang="en-US" sz="1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文字方塊 90">
              <a:extLst>
                <a:ext uri="{FF2B5EF4-FFF2-40B4-BE49-F238E27FC236}">
                  <a16:creationId xmlns:a16="http://schemas.microsoft.com/office/drawing/2014/main" xmlns="" id="{90AA1F8E-35C5-4EB6-A63A-C1C39255856D}"/>
                </a:ext>
              </a:extLst>
            </p:cNvPr>
            <p:cNvSpPr txBox="1"/>
            <p:nvPr/>
          </p:nvSpPr>
          <p:spPr>
            <a:xfrm>
              <a:off x="-681948" y="2077342"/>
              <a:ext cx="663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zh-TW" altLang="en-US" sz="1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媒合</a:t>
              </a:r>
              <a:endPara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457200">
                <a:defRPr/>
              </a:pPr>
              <a:r>
                <a:rPr lang="zh-TW" altLang="en-US" sz="1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平台</a:t>
              </a:r>
            </a:p>
          </p:txBody>
        </p:sp>
      </p:grpSp>
      <p:pic>
        <p:nvPicPr>
          <p:cNvPr id="92" name="圖片 91">
            <a:extLst>
              <a:ext uri="{FF2B5EF4-FFF2-40B4-BE49-F238E27FC236}">
                <a16:creationId xmlns:a16="http://schemas.microsoft.com/office/drawing/2014/main" xmlns="" id="{0FE47EDC-C1B5-41A8-86B6-C9DDC1F27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270" y="1212886"/>
            <a:ext cx="655550" cy="660894"/>
          </a:xfrm>
          <a:prstGeom prst="rect">
            <a:avLst/>
          </a:prstGeom>
        </p:spPr>
      </p:pic>
      <p:sp>
        <p:nvSpPr>
          <p:cNvPr id="96" name="文字方塊 95">
            <a:extLst>
              <a:ext uri="{FF2B5EF4-FFF2-40B4-BE49-F238E27FC236}">
                <a16:creationId xmlns:a16="http://schemas.microsoft.com/office/drawing/2014/main" xmlns="" id="{15DFEAAE-8A18-41EB-8635-30FEF54F06A8}"/>
              </a:ext>
            </a:extLst>
          </p:cNvPr>
          <p:cNvSpPr txBox="1"/>
          <p:nvPr/>
        </p:nvSpPr>
        <p:spPr>
          <a:xfrm>
            <a:off x="1413146" y="6077635"/>
            <a:ext cx="161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電話諮詢專線</a:t>
            </a: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xmlns="" id="{B2998C2A-EC91-4CBD-A059-DD5198D59918}"/>
              </a:ext>
            </a:extLst>
          </p:cNvPr>
          <p:cNvSpPr txBox="1"/>
          <p:nvPr/>
        </p:nvSpPr>
        <p:spPr>
          <a:xfrm>
            <a:off x="1287000" y="5790731"/>
            <a:ext cx="188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02-2787-8406</a:t>
            </a:r>
            <a:endParaRPr lang="zh-TW" altLang="en-US" sz="1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Freeform 25">
            <a:extLst>
              <a:ext uri="{FF2B5EF4-FFF2-40B4-BE49-F238E27FC236}">
                <a16:creationId xmlns:a16="http://schemas.microsoft.com/office/drawing/2014/main" xmlns="" id="{6304C6C8-6DA0-4F47-B2A6-902E1AFC0A0E}"/>
              </a:ext>
            </a:extLst>
          </p:cNvPr>
          <p:cNvSpPr/>
          <p:nvPr/>
        </p:nvSpPr>
        <p:spPr>
          <a:xfrm>
            <a:off x="882989" y="5891573"/>
            <a:ext cx="433461" cy="471570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rgbClr val="B4C7E7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latinLnBrk="1">
              <a:defRPr/>
            </a:pPr>
            <a:endParaRPr lang="ko-KR" altLang="en-US" sz="2700" kern="0">
              <a:solidFill>
                <a:prstClr val="white"/>
              </a:solidFill>
              <a:latin typeface="Arial"/>
              <a:ea typeface="맑은 고딕" panose="020B0503020000020004" pitchFamily="34" charset="-127"/>
            </a:endParaRPr>
          </a:p>
        </p:txBody>
      </p:sp>
      <p:sp>
        <p:nvSpPr>
          <p:cNvPr id="61" name="投影片編號版面配置區 4">
            <a:extLst>
              <a:ext uri="{FF2B5EF4-FFF2-40B4-BE49-F238E27FC236}">
                <a16:creationId xmlns:a16="http://schemas.microsoft.com/office/drawing/2014/main" xmlns="" id="{394FBCC5-6FB7-434C-8E16-F5874AF94E6D}"/>
              </a:ext>
            </a:extLst>
          </p:cNvPr>
          <p:cNvSpPr txBox="1">
            <a:spLocks/>
          </p:cNvSpPr>
          <p:nvPr/>
        </p:nvSpPr>
        <p:spPr>
          <a:xfrm>
            <a:off x="7701986" y="6563609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9E27-F052-41FF-A28B-988A94589F81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656565">
                    <a:tint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527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56565">
                  <a:tint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855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6">
            <a:extLst>
              <a:ext uri="{FF2B5EF4-FFF2-40B4-BE49-F238E27FC236}">
                <a16:creationId xmlns:a16="http://schemas.microsoft.com/office/drawing/2014/main" xmlns="" id="{FEAFCB4D-D364-460F-84D6-346D00796D9F}"/>
              </a:ext>
            </a:extLst>
          </p:cNvPr>
          <p:cNvSpPr/>
          <p:nvPr/>
        </p:nvSpPr>
        <p:spPr>
          <a:xfrm>
            <a:off x="1278581" y="2685171"/>
            <a:ext cx="16622" cy="900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ko-KR" altLang="en-US" sz="2700" dirty="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56" name="標題 12">
            <a:extLst>
              <a:ext uri="{FF2B5EF4-FFF2-40B4-BE49-F238E27FC236}">
                <a16:creationId xmlns:a16="http://schemas.microsoft.com/office/drawing/2014/main" xmlns="" id="{294DD71F-69F5-423C-A8C6-ACC7CE81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170" y="263050"/>
            <a:ext cx="8297863" cy="576262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rgbClr val="002060"/>
                </a:solidFill>
              </a:rPr>
              <a:t>我國已核准人工智慧醫療器材軟體舉例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ED9232B2-096F-43C2-8D58-60F264006057}"/>
              </a:ext>
            </a:extLst>
          </p:cNvPr>
          <p:cNvGrpSpPr/>
          <p:nvPr/>
        </p:nvGrpSpPr>
        <p:grpSpPr>
          <a:xfrm>
            <a:off x="571501" y="1073953"/>
            <a:ext cx="8868421" cy="1719280"/>
            <a:chOff x="208352" y="1084806"/>
            <a:chExt cx="8868421" cy="1719280"/>
          </a:xfrm>
        </p:grpSpPr>
        <p:sp>
          <p:nvSpPr>
            <p:cNvPr id="122" name="Rectangle: Rounded Corners 6">
              <a:extLst>
                <a:ext uri="{FF2B5EF4-FFF2-40B4-BE49-F238E27FC236}">
                  <a16:creationId xmlns:a16="http://schemas.microsoft.com/office/drawing/2014/main" xmlns="" id="{1E87216F-07F1-4F0F-A2F0-2049FC48953D}"/>
                </a:ext>
              </a:extLst>
            </p:cNvPr>
            <p:cNvSpPr/>
            <p:nvPr/>
          </p:nvSpPr>
          <p:spPr>
            <a:xfrm>
              <a:off x="925678" y="1084806"/>
              <a:ext cx="8151095" cy="1442407"/>
            </a:xfrm>
            <a:prstGeom prst="roundRect">
              <a:avLst>
                <a:gd name="adj" fmla="val 7916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ko-KR" altLang="en-US" sz="270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xmlns="" id="{E0782337-82FB-49E3-8372-CF9012B09AF7}"/>
                </a:ext>
              </a:extLst>
            </p:cNvPr>
            <p:cNvSpPr/>
            <p:nvPr/>
          </p:nvSpPr>
          <p:spPr>
            <a:xfrm>
              <a:off x="571981" y="1092164"/>
              <a:ext cx="8393639" cy="430887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zh-TW" altLang="en-US" sz="22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  應用一個或多個智慧科技技術之醫療器材，該技術包含但不限於</a:t>
              </a:r>
              <a:r>
                <a:rPr lang="en-US" altLang="zh-TW" sz="22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:</a:t>
              </a:r>
              <a:r>
                <a:rPr lang="zh-TW" altLang="en-US" sz="22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</a:t>
              </a:r>
              <a:endParaRPr lang="en-US" altLang="zh-TW" sz="22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xmlns="" id="{79E89729-2BC6-4CB5-A50E-2270F8AB668C}"/>
                </a:ext>
              </a:extLst>
            </p:cNvPr>
            <p:cNvSpPr/>
            <p:nvPr/>
          </p:nvSpPr>
          <p:spPr>
            <a:xfrm>
              <a:off x="1932536" y="1480654"/>
              <a:ext cx="3459644" cy="1015663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altLang="zh-TW" sz="20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(1)</a:t>
              </a:r>
              <a:r>
                <a:rPr lang="zh-TW" altLang="en-US" sz="20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人工智慧 </a:t>
              </a:r>
              <a:r>
                <a:rPr lang="en-US" altLang="zh-TW" sz="20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;</a:t>
              </a:r>
              <a:r>
                <a:rPr lang="en-US" altLang="zh-TW" sz="20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(2)</a:t>
              </a:r>
              <a:r>
                <a:rPr lang="zh-TW" altLang="en-US" sz="20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物聯網</a:t>
              </a:r>
              <a:endParaRPr lang="en-US" altLang="zh-TW" sz="2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defTabSz="914400"/>
              <a:r>
                <a:rPr lang="en-US" altLang="zh-TW" sz="20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(3)</a:t>
              </a:r>
              <a:r>
                <a:rPr lang="zh-TW" altLang="en-US" sz="20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穿戴式感測器</a:t>
              </a:r>
              <a:endParaRPr lang="en-US" altLang="zh-TW" sz="2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defTabSz="914400"/>
              <a:r>
                <a:rPr lang="en-US" altLang="zh-TW" sz="20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(4)4G/5G</a:t>
              </a:r>
              <a:r>
                <a:rPr lang="zh-TW" altLang="en-US" sz="2000" b="1" dirty="0">
                  <a:solidFill>
                    <a:prstClr val="black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等行動通訊技術</a:t>
              </a:r>
              <a:endParaRPr lang="en-US" altLang="zh-TW" sz="20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grpSp>
          <p:nvGrpSpPr>
            <p:cNvPr id="132" name="群組 131">
              <a:extLst>
                <a:ext uri="{FF2B5EF4-FFF2-40B4-BE49-F238E27FC236}">
                  <a16:creationId xmlns:a16="http://schemas.microsoft.com/office/drawing/2014/main" xmlns="" id="{6E6373BF-76BD-4AF8-A160-EFBBEDBE41EA}"/>
                </a:ext>
              </a:extLst>
            </p:cNvPr>
            <p:cNvGrpSpPr/>
            <p:nvPr/>
          </p:nvGrpSpPr>
          <p:grpSpPr>
            <a:xfrm>
              <a:off x="208352" y="1539762"/>
              <a:ext cx="1602911" cy="857672"/>
              <a:chOff x="786660" y="2207969"/>
              <a:chExt cx="1809937" cy="973727"/>
            </a:xfrm>
          </p:grpSpPr>
          <p:sp>
            <p:nvSpPr>
              <p:cNvPr id="128" name="矩形: 圓角 127">
                <a:extLst>
                  <a:ext uri="{FF2B5EF4-FFF2-40B4-BE49-F238E27FC236}">
                    <a16:creationId xmlns:a16="http://schemas.microsoft.com/office/drawing/2014/main" xmlns="" id="{8C2B26A1-A2A0-412E-AEB7-FF4D829705E8}"/>
                  </a:ext>
                </a:extLst>
              </p:cNvPr>
              <p:cNvSpPr/>
              <p:nvPr/>
            </p:nvSpPr>
            <p:spPr>
              <a:xfrm>
                <a:off x="786660" y="2207969"/>
                <a:ext cx="1809937" cy="973727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TW" altLang="en-US" sz="1800">
                  <a:solidFill>
                    <a:prstClr val="white"/>
                  </a:solidFill>
                  <a:latin typeface="Calibri" panose="020F0502020204030204"/>
                  <a:ea typeface="新細明體" panose="02020500000000000000" pitchFamily="18" charset="-120"/>
                </a:endParaRPr>
              </a:p>
            </p:txBody>
          </p:sp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xmlns="" id="{23730E5A-AFE3-4023-8C0E-107297ECE4F2}"/>
                  </a:ext>
                </a:extLst>
              </p:cNvPr>
              <p:cNvSpPr/>
              <p:nvPr/>
            </p:nvSpPr>
            <p:spPr>
              <a:xfrm>
                <a:off x="908415" y="2215247"/>
                <a:ext cx="1645308" cy="94344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zh-TW" altLang="en-US" sz="2400" b="1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智慧科技醫療器材</a:t>
                </a:r>
              </a:p>
            </p:txBody>
          </p:sp>
        </p:grp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xmlns="" id="{F15213CE-BF6C-49AA-A55D-C928E856EF7C}"/>
                </a:ext>
              </a:extLst>
            </p:cNvPr>
            <p:cNvGrpSpPr/>
            <p:nvPr/>
          </p:nvGrpSpPr>
          <p:grpSpPr>
            <a:xfrm>
              <a:off x="5367143" y="1532925"/>
              <a:ext cx="2896715" cy="1271161"/>
              <a:chOff x="4214999" y="1512293"/>
              <a:chExt cx="2896715" cy="1271161"/>
            </a:xfrm>
          </p:grpSpPr>
          <p:grpSp>
            <p:nvGrpSpPr>
              <p:cNvPr id="86" name="Group 53">
                <a:extLst>
                  <a:ext uri="{FF2B5EF4-FFF2-40B4-BE49-F238E27FC236}">
                    <a16:creationId xmlns:a16="http://schemas.microsoft.com/office/drawing/2014/main" xmlns="" id="{64C522EE-D7B7-4501-A781-12D5AC973A20}"/>
                  </a:ext>
                </a:extLst>
              </p:cNvPr>
              <p:cNvGrpSpPr/>
              <p:nvPr/>
            </p:nvGrpSpPr>
            <p:grpSpPr>
              <a:xfrm>
                <a:off x="4214999" y="1557307"/>
                <a:ext cx="596012" cy="708468"/>
                <a:chOff x="1244925" y="2303614"/>
                <a:chExt cx="1410352" cy="1695780"/>
              </a:xfrm>
            </p:grpSpPr>
            <p:sp>
              <p:nvSpPr>
                <p:cNvPr id="87" name="Graphic 2">
                  <a:extLst>
                    <a:ext uri="{FF2B5EF4-FFF2-40B4-BE49-F238E27FC236}">
                      <a16:creationId xmlns:a16="http://schemas.microsoft.com/office/drawing/2014/main" xmlns="" id="{34B8ADEA-CD99-4F62-A25A-42A97C38E939}"/>
                    </a:ext>
                  </a:extLst>
                </p:cNvPr>
                <p:cNvSpPr/>
                <p:nvPr/>
              </p:nvSpPr>
              <p:spPr>
                <a:xfrm>
                  <a:off x="1244925" y="2303614"/>
                  <a:ext cx="1410352" cy="1695780"/>
                </a:xfrm>
                <a:custGeom>
                  <a:avLst/>
                  <a:gdLst>
                    <a:gd name="connsiteX0" fmla="*/ 198332 w 800100"/>
                    <a:gd name="connsiteY0" fmla="*/ 961703 h 962025"/>
                    <a:gd name="connsiteX1" fmla="*/ 646959 w 800100"/>
                    <a:gd name="connsiteY1" fmla="*/ 961703 h 962025"/>
                    <a:gd name="connsiteX2" fmla="*/ 610764 w 800100"/>
                    <a:gd name="connsiteY2" fmla="*/ 885503 h 962025"/>
                    <a:gd name="connsiteX3" fmla="*/ 686964 w 800100"/>
                    <a:gd name="connsiteY3" fmla="*/ 625471 h 962025"/>
                    <a:gd name="connsiteX4" fmla="*/ 786024 w 800100"/>
                    <a:gd name="connsiteY4" fmla="*/ 283523 h 962025"/>
                    <a:gd name="connsiteX5" fmla="*/ 359304 w 800100"/>
                    <a:gd name="connsiteY5" fmla="*/ 14918 h 962025"/>
                    <a:gd name="connsiteX6" fmla="*/ 124037 w 800100"/>
                    <a:gd name="connsiteY6" fmla="*/ 211133 h 962025"/>
                    <a:gd name="connsiteX7" fmla="*/ 116417 w 800100"/>
                    <a:gd name="connsiteY7" fmla="*/ 270188 h 962025"/>
                    <a:gd name="connsiteX8" fmla="*/ 59267 w 800100"/>
                    <a:gd name="connsiteY8" fmla="*/ 367343 h 962025"/>
                    <a:gd name="connsiteX9" fmla="*/ 13547 w 800100"/>
                    <a:gd name="connsiteY9" fmla="*/ 427351 h 962025"/>
                    <a:gd name="connsiteX10" fmla="*/ 24024 w 800100"/>
                    <a:gd name="connsiteY10" fmla="*/ 515933 h 962025"/>
                    <a:gd name="connsiteX11" fmla="*/ 63077 w 800100"/>
                    <a:gd name="connsiteY11" fmla="*/ 552128 h 962025"/>
                    <a:gd name="connsiteX12" fmla="*/ 18309 w 800100"/>
                    <a:gd name="connsiteY12" fmla="*/ 570226 h 962025"/>
                    <a:gd name="connsiteX13" fmla="*/ 30692 w 800100"/>
                    <a:gd name="connsiteY13" fmla="*/ 609278 h 962025"/>
                    <a:gd name="connsiteX14" fmla="*/ 29739 w 800100"/>
                    <a:gd name="connsiteY14" fmla="*/ 673096 h 962025"/>
                    <a:gd name="connsiteX15" fmla="*/ 85937 w 800100"/>
                    <a:gd name="connsiteY15" fmla="*/ 744533 h 962025"/>
                    <a:gd name="connsiteX16" fmla="*/ 225002 w 800100"/>
                    <a:gd name="connsiteY16" fmla="*/ 764536 h 962025"/>
                    <a:gd name="connsiteX17" fmla="*/ 198332 w 800100"/>
                    <a:gd name="connsiteY17" fmla="*/ 961703 h 962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00100" h="962025">
                      <a:moveTo>
                        <a:pt x="198332" y="961703"/>
                      </a:moveTo>
                      <a:lnTo>
                        <a:pt x="646959" y="961703"/>
                      </a:lnTo>
                      <a:cubicBezTo>
                        <a:pt x="633624" y="935986"/>
                        <a:pt x="619337" y="903601"/>
                        <a:pt x="610764" y="885503"/>
                      </a:cubicBezTo>
                      <a:cubicBezTo>
                        <a:pt x="586952" y="829306"/>
                        <a:pt x="604097" y="706433"/>
                        <a:pt x="686964" y="625471"/>
                      </a:cubicBezTo>
                      <a:cubicBezTo>
                        <a:pt x="766022" y="548318"/>
                        <a:pt x="817457" y="398776"/>
                        <a:pt x="786024" y="283523"/>
                      </a:cubicBezTo>
                      <a:cubicBezTo>
                        <a:pt x="734589" y="93023"/>
                        <a:pt x="563139" y="-25087"/>
                        <a:pt x="359304" y="14918"/>
                      </a:cubicBezTo>
                      <a:cubicBezTo>
                        <a:pt x="359304" y="14918"/>
                        <a:pt x="183092" y="36826"/>
                        <a:pt x="124037" y="211133"/>
                      </a:cubicBezTo>
                      <a:cubicBezTo>
                        <a:pt x="124037" y="211133"/>
                        <a:pt x="114512" y="236851"/>
                        <a:pt x="116417" y="270188"/>
                      </a:cubicBezTo>
                      <a:cubicBezTo>
                        <a:pt x="121179" y="323528"/>
                        <a:pt x="83079" y="354961"/>
                        <a:pt x="59267" y="367343"/>
                      </a:cubicBezTo>
                      <a:cubicBezTo>
                        <a:pt x="34502" y="380678"/>
                        <a:pt x="-9313" y="402586"/>
                        <a:pt x="13547" y="427351"/>
                      </a:cubicBezTo>
                      <a:cubicBezTo>
                        <a:pt x="41169" y="457831"/>
                        <a:pt x="39264" y="496883"/>
                        <a:pt x="24024" y="515933"/>
                      </a:cubicBezTo>
                      <a:cubicBezTo>
                        <a:pt x="4974" y="538793"/>
                        <a:pt x="60219" y="539746"/>
                        <a:pt x="63077" y="552128"/>
                      </a:cubicBezTo>
                      <a:cubicBezTo>
                        <a:pt x="65934" y="565463"/>
                        <a:pt x="22119" y="554986"/>
                        <a:pt x="18309" y="570226"/>
                      </a:cubicBezTo>
                      <a:cubicBezTo>
                        <a:pt x="14499" y="586418"/>
                        <a:pt x="26882" y="590228"/>
                        <a:pt x="30692" y="609278"/>
                      </a:cubicBezTo>
                      <a:cubicBezTo>
                        <a:pt x="34502" y="628328"/>
                        <a:pt x="31644" y="663571"/>
                        <a:pt x="29739" y="673096"/>
                      </a:cubicBezTo>
                      <a:cubicBezTo>
                        <a:pt x="27834" y="682621"/>
                        <a:pt x="33549" y="739771"/>
                        <a:pt x="85937" y="744533"/>
                      </a:cubicBezTo>
                      <a:cubicBezTo>
                        <a:pt x="138324" y="749296"/>
                        <a:pt x="204047" y="738818"/>
                        <a:pt x="225002" y="764536"/>
                      </a:cubicBezTo>
                      <a:cubicBezTo>
                        <a:pt x="244052" y="790253"/>
                        <a:pt x="222144" y="890266"/>
                        <a:pt x="198332" y="96170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88" name="Group 52">
                  <a:extLst>
                    <a:ext uri="{FF2B5EF4-FFF2-40B4-BE49-F238E27FC236}">
                      <a16:creationId xmlns:a16="http://schemas.microsoft.com/office/drawing/2014/main" xmlns="" id="{56D7E5D7-6DF7-42EF-957A-E9A55F2143AA}"/>
                    </a:ext>
                  </a:extLst>
                </p:cNvPr>
                <p:cNvGrpSpPr/>
                <p:nvPr/>
              </p:nvGrpSpPr>
              <p:grpSpPr>
                <a:xfrm>
                  <a:off x="1684786" y="2516290"/>
                  <a:ext cx="702035" cy="687994"/>
                  <a:chOff x="1684786" y="2516290"/>
                  <a:chExt cx="702035" cy="687994"/>
                </a:xfrm>
              </p:grpSpPr>
              <p:sp>
                <p:nvSpPr>
                  <p:cNvPr id="89" name="Graphic 4">
                    <a:extLst>
                      <a:ext uri="{FF2B5EF4-FFF2-40B4-BE49-F238E27FC236}">
                        <a16:creationId xmlns:a16="http://schemas.microsoft.com/office/drawing/2014/main" xmlns="" id="{E9077F25-CBC2-44ED-A88D-29DF1A9767F4}"/>
                      </a:ext>
                    </a:extLst>
                  </p:cNvPr>
                  <p:cNvSpPr/>
                  <p:nvPr/>
                </p:nvSpPr>
                <p:spPr>
                  <a:xfrm>
                    <a:off x="1684786" y="2516290"/>
                    <a:ext cx="702035" cy="687994"/>
                  </a:xfrm>
                  <a:custGeom>
                    <a:avLst/>
                    <a:gdLst>
                      <a:gd name="connsiteX0" fmla="*/ 462439 w 476250"/>
                      <a:gd name="connsiteY0" fmla="*/ 160496 h 466725"/>
                      <a:gd name="connsiteX1" fmla="*/ 469106 w 476250"/>
                      <a:gd name="connsiteY1" fmla="*/ 153829 h 466725"/>
                      <a:gd name="connsiteX2" fmla="*/ 469106 w 476250"/>
                      <a:gd name="connsiteY2" fmla="*/ 149066 h 466725"/>
                      <a:gd name="connsiteX3" fmla="*/ 462439 w 476250"/>
                      <a:gd name="connsiteY3" fmla="*/ 142399 h 466725"/>
                      <a:gd name="connsiteX4" fmla="*/ 415766 w 476250"/>
                      <a:gd name="connsiteY4" fmla="*/ 142399 h 466725"/>
                      <a:gd name="connsiteX5" fmla="*/ 415766 w 476250"/>
                      <a:gd name="connsiteY5" fmla="*/ 93821 h 466725"/>
                      <a:gd name="connsiteX6" fmla="*/ 391954 w 476250"/>
                      <a:gd name="connsiteY6" fmla="*/ 70009 h 466725"/>
                      <a:gd name="connsiteX7" fmla="*/ 333851 w 476250"/>
                      <a:gd name="connsiteY7" fmla="*/ 70009 h 466725"/>
                      <a:gd name="connsiteX8" fmla="*/ 333851 w 476250"/>
                      <a:gd name="connsiteY8" fmla="*/ 13811 h 466725"/>
                      <a:gd name="connsiteX9" fmla="*/ 327184 w 476250"/>
                      <a:gd name="connsiteY9" fmla="*/ 7144 h 466725"/>
                      <a:gd name="connsiteX10" fmla="*/ 322421 w 476250"/>
                      <a:gd name="connsiteY10" fmla="*/ 7144 h 466725"/>
                      <a:gd name="connsiteX11" fmla="*/ 315754 w 476250"/>
                      <a:gd name="connsiteY11" fmla="*/ 13811 h 466725"/>
                      <a:gd name="connsiteX12" fmla="*/ 315754 w 476250"/>
                      <a:gd name="connsiteY12" fmla="*/ 70009 h 466725"/>
                      <a:gd name="connsiteX13" fmla="*/ 290989 w 476250"/>
                      <a:gd name="connsiteY13" fmla="*/ 70009 h 466725"/>
                      <a:gd name="connsiteX14" fmla="*/ 290989 w 476250"/>
                      <a:gd name="connsiteY14" fmla="*/ 13811 h 466725"/>
                      <a:gd name="connsiteX15" fmla="*/ 283369 w 476250"/>
                      <a:gd name="connsiteY15" fmla="*/ 7144 h 466725"/>
                      <a:gd name="connsiteX16" fmla="*/ 278606 w 476250"/>
                      <a:gd name="connsiteY16" fmla="*/ 7144 h 466725"/>
                      <a:gd name="connsiteX17" fmla="*/ 271939 w 476250"/>
                      <a:gd name="connsiteY17" fmla="*/ 13811 h 466725"/>
                      <a:gd name="connsiteX18" fmla="*/ 271939 w 476250"/>
                      <a:gd name="connsiteY18" fmla="*/ 70009 h 466725"/>
                      <a:gd name="connsiteX19" fmla="*/ 247174 w 476250"/>
                      <a:gd name="connsiteY19" fmla="*/ 70009 h 466725"/>
                      <a:gd name="connsiteX20" fmla="*/ 247174 w 476250"/>
                      <a:gd name="connsiteY20" fmla="*/ 13811 h 466725"/>
                      <a:gd name="connsiteX21" fmla="*/ 240506 w 476250"/>
                      <a:gd name="connsiteY21" fmla="*/ 7144 h 466725"/>
                      <a:gd name="connsiteX22" fmla="*/ 235744 w 476250"/>
                      <a:gd name="connsiteY22" fmla="*/ 7144 h 466725"/>
                      <a:gd name="connsiteX23" fmla="*/ 229076 w 476250"/>
                      <a:gd name="connsiteY23" fmla="*/ 13811 h 466725"/>
                      <a:gd name="connsiteX24" fmla="*/ 229076 w 476250"/>
                      <a:gd name="connsiteY24" fmla="*/ 70009 h 466725"/>
                      <a:gd name="connsiteX25" fmla="*/ 204311 w 476250"/>
                      <a:gd name="connsiteY25" fmla="*/ 70009 h 466725"/>
                      <a:gd name="connsiteX26" fmla="*/ 204311 w 476250"/>
                      <a:gd name="connsiteY26" fmla="*/ 13811 h 466725"/>
                      <a:gd name="connsiteX27" fmla="*/ 197644 w 476250"/>
                      <a:gd name="connsiteY27" fmla="*/ 7144 h 466725"/>
                      <a:gd name="connsiteX28" fmla="*/ 192881 w 476250"/>
                      <a:gd name="connsiteY28" fmla="*/ 7144 h 466725"/>
                      <a:gd name="connsiteX29" fmla="*/ 186214 w 476250"/>
                      <a:gd name="connsiteY29" fmla="*/ 13811 h 466725"/>
                      <a:gd name="connsiteX30" fmla="*/ 186214 w 476250"/>
                      <a:gd name="connsiteY30" fmla="*/ 70009 h 466725"/>
                      <a:gd name="connsiteX31" fmla="*/ 161449 w 476250"/>
                      <a:gd name="connsiteY31" fmla="*/ 70009 h 466725"/>
                      <a:gd name="connsiteX32" fmla="*/ 161449 w 476250"/>
                      <a:gd name="connsiteY32" fmla="*/ 13811 h 466725"/>
                      <a:gd name="connsiteX33" fmla="*/ 154781 w 476250"/>
                      <a:gd name="connsiteY33" fmla="*/ 7144 h 466725"/>
                      <a:gd name="connsiteX34" fmla="*/ 150019 w 476250"/>
                      <a:gd name="connsiteY34" fmla="*/ 7144 h 466725"/>
                      <a:gd name="connsiteX35" fmla="*/ 143351 w 476250"/>
                      <a:gd name="connsiteY35" fmla="*/ 13811 h 466725"/>
                      <a:gd name="connsiteX36" fmla="*/ 143351 w 476250"/>
                      <a:gd name="connsiteY36" fmla="*/ 70009 h 466725"/>
                      <a:gd name="connsiteX37" fmla="*/ 88106 w 476250"/>
                      <a:gd name="connsiteY37" fmla="*/ 70009 h 466725"/>
                      <a:gd name="connsiteX38" fmla="*/ 64294 w 476250"/>
                      <a:gd name="connsiteY38" fmla="*/ 93821 h 466725"/>
                      <a:gd name="connsiteX39" fmla="*/ 64294 w 476250"/>
                      <a:gd name="connsiteY39" fmla="*/ 142399 h 466725"/>
                      <a:gd name="connsiteX40" fmla="*/ 13811 w 476250"/>
                      <a:gd name="connsiteY40" fmla="*/ 142399 h 466725"/>
                      <a:gd name="connsiteX41" fmla="*/ 7144 w 476250"/>
                      <a:gd name="connsiteY41" fmla="*/ 149066 h 466725"/>
                      <a:gd name="connsiteX42" fmla="*/ 7144 w 476250"/>
                      <a:gd name="connsiteY42" fmla="*/ 153829 h 466725"/>
                      <a:gd name="connsiteX43" fmla="*/ 13811 w 476250"/>
                      <a:gd name="connsiteY43" fmla="*/ 160496 h 466725"/>
                      <a:gd name="connsiteX44" fmla="*/ 64294 w 476250"/>
                      <a:gd name="connsiteY44" fmla="*/ 160496 h 466725"/>
                      <a:gd name="connsiteX45" fmla="*/ 64294 w 476250"/>
                      <a:gd name="connsiteY45" fmla="*/ 185261 h 466725"/>
                      <a:gd name="connsiteX46" fmla="*/ 13811 w 476250"/>
                      <a:gd name="connsiteY46" fmla="*/ 185261 h 466725"/>
                      <a:gd name="connsiteX47" fmla="*/ 7144 w 476250"/>
                      <a:gd name="connsiteY47" fmla="*/ 191929 h 466725"/>
                      <a:gd name="connsiteX48" fmla="*/ 7144 w 476250"/>
                      <a:gd name="connsiteY48" fmla="*/ 196691 h 466725"/>
                      <a:gd name="connsiteX49" fmla="*/ 13811 w 476250"/>
                      <a:gd name="connsiteY49" fmla="*/ 203359 h 466725"/>
                      <a:gd name="connsiteX50" fmla="*/ 64294 w 476250"/>
                      <a:gd name="connsiteY50" fmla="*/ 203359 h 466725"/>
                      <a:gd name="connsiteX51" fmla="*/ 64294 w 476250"/>
                      <a:gd name="connsiteY51" fmla="*/ 228124 h 466725"/>
                      <a:gd name="connsiteX52" fmla="*/ 13811 w 476250"/>
                      <a:gd name="connsiteY52" fmla="*/ 228124 h 466725"/>
                      <a:gd name="connsiteX53" fmla="*/ 7144 w 476250"/>
                      <a:gd name="connsiteY53" fmla="*/ 235744 h 466725"/>
                      <a:gd name="connsiteX54" fmla="*/ 7144 w 476250"/>
                      <a:gd name="connsiteY54" fmla="*/ 240506 h 466725"/>
                      <a:gd name="connsiteX55" fmla="*/ 13811 w 476250"/>
                      <a:gd name="connsiteY55" fmla="*/ 247174 h 466725"/>
                      <a:gd name="connsiteX56" fmla="*/ 64294 w 476250"/>
                      <a:gd name="connsiteY56" fmla="*/ 247174 h 466725"/>
                      <a:gd name="connsiteX57" fmla="*/ 64294 w 476250"/>
                      <a:gd name="connsiteY57" fmla="*/ 271939 h 466725"/>
                      <a:gd name="connsiteX58" fmla="*/ 13811 w 476250"/>
                      <a:gd name="connsiteY58" fmla="*/ 271939 h 466725"/>
                      <a:gd name="connsiteX59" fmla="*/ 7144 w 476250"/>
                      <a:gd name="connsiteY59" fmla="*/ 278606 h 466725"/>
                      <a:gd name="connsiteX60" fmla="*/ 7144 w 476250"/>
                      <a:gd name="connsiteY60" fmla="*/ 283369 h 466725"/>
                      <a:gd name="connsiteX61" fmla="*/ 13811 w 476250"/>
                      <a:gd name="connsiteY61" fmla="*/ 290036 h 466725"/>
                      <a:gd name="connsiteX62" fmla="*/ 64294 w 476250"/>
                      <a:gd name="connsiteY62" fmla="*/ 290036 h 466725"/>
                      <a:gd name="connsiteX63" fmla="*/ 64294 w 476250"/>
                      <a:gd name="connsiteY63" fmla="*/ 314801 h 466725"/>
                      <a:gd name="connsiteX64" fmla="*/ 13811 w 476250"/>
                      <a:gd name="connsiteY64" fmla="*/ 314801 h 466725"/>
                      <a:gd name="connsiteX65" fmla="*/ 7144 w 476250"/>
                      <a:gd name="connsiteY65" fmla="*/ 321469 h 466725"/>
                      <a:gd name="connsiteX66" fmla="*/ 7144 w 476250"/>
                      <a:gd name="connsiteY66" fmla="*/ 326231 h 466725"/>
                      <a:gd name="connsiteX67" fmla="*/ 13811 w 476250"/>
                      <a:gd name="connsiteY67" fmla="*/ 332899 h 466725"/>
                      <a:gd name="connsiteX68" fmla="*/ 64294 w 476250"/>
                      <a:gd name="connsiteY68" fmla="*/ 332899 h 466725"/>
                      <a:gd name="connsiteX69" fmla="*/ 64294 w 476250"/>
                      <a:gd name="connsiteY69" fmla="*/ 380524 h 466725"/>
                      <a:gd name="connsiteX70" fmla="*/ 88106 w 476250"/>
                      <a:gd name="connsiteY70" fmla="*/ 404336 h 466725"/>
                      <a:gd name="connsiteX71" fmla="*/ 142399 w 476250"/>
                      <a:gd name="connsiteY71" fmla="*/ 404336 h 466725"/>
                      <a:gd name="connsiteX72" fmla="*/ 142399 w 476250"/>
                      <a:gd name="connsiteY72" fmla="*/ 461486 h 466725"/>
                      <a:gd name="connsiteX73" fmla="*/ 149066 w 476250"/>
                      <a:gd name="connsiteY73" fmla="*/ 468154 h 466725"/>
                      <a:gd name="connsiteX74" fmla="*/ 153829 w 476250"/>
                      <a:gd name="connsiteY74" fmla="*/ 468154 h 466725"/>
                      <a:gd name="connsiteX75" fmla="*/ 160496 w 476250"/>
                      <a:gd name="connsiteY75" fmla="*/ 461486 h 466725"/>
                      <a:gd name="connsiteX76" fmla="*/ 160496 w 476250"/>
                      <a:gd name="connsiteY76" fmla="*/ 404336 h 466725"/>
                      <a:gd name="connsiteX77" fmla="*/ 185261 w 476250"/>
                      <a:gd name="connsiteY77" fmla="*/ 404336 h 466725"/>
                      <a:gd name="connsiteX78" fmla="*/ 185261 w 476250"/>
                      <a:gd name="connsiteY78" fmla="*/ 461486 h 466725"/>
                      <a:gd name="connsiteX79" fmla="*/ 191929 w 476250"/>
                      <a:gd name="connsiteY79" fmla="*/ 468154 h 466725"/>
                      <a:gd name="connsiteX80" fmla="*/ 196691 w 476250"/>
                      <a:gd name="connsiteY80" fmla="*/ 468154 h 466725"/>
                      <a:gd name="connsiteX81" fmla="*/ 203359 w 476250"/>
                      <a:gd name="connsiteY81" fmla="*/ 461486 h 466725"/>
                      <a:gd name="connsiteX82" fmla="*/ 203359 w 476250"/>
                      <a:gd name="connsiteY82" fmla="*/ 404336 h 466725"/>
                      <a:gd name="connsiteX83" fmla="*/ 228124 w 476250"/>
                      <a:gd name="connsiteY83" fmla="*/ 404336 h 466725"/>
                      <a:gd name="connsiteX84" fmla="*/ 228124 w 476250"/>
                      <a:gd name="connsiteY84" fmla="*/ 461486 h 466725"/>
                      <a:gd name="connsiteX85" fmla="*/ 234791 w 476250"/>
                      <a:gd name="connsiteY85" fmla="*/ 468154 h 466725"/>
                      <a:gd name="connsiteX86" fmla="*/ 239554 w 476250"/>
                      <a:gd name="connsiteY86" fmla="*/ 468154 h 466725"/>
                      <a:gd name="connsiteX87" fmla="*/ 246221 w 476250"/>
                      <a:gd name="connsiteY87" fmla="*/ 461486 h 466725"/>
                      <a:gd name="connsiteX88" fmla="*/ 246221 w 476250"/>
                      <a:gd name="connsiteY88" fmla="*/ 404336 h 466725"/>
                      <a:gd name="connsiteX89" fmla="*/ 270986 w 476250"/>
                      <a:gd name="connsiteY89" fmla="*/ 404336 h 466725"/>
                      <a:gd name="connsiteX90" fmla="*/ 270986 w 476250"/>
                      <a:gd name="connsiteY90" fmla="*/ 461486 h 466725"/>
                      <a:gd name="connsiteX91" fmla="*/ 277654 w 476250"/>
                      <a:gd name="connsiteY91" fmla="*/ 468154 h 466725"/>
                      <a:gd name="connsiteX92" fmla="*/ 283369 w 476250"/>
                      <a:gd name="connsiteY92" fmla="*/ 468154 h 466725"/>
                      <a:gd name="connsiteX93" fmla="*/ 290036 w 476250"/>
                      <a:gd name="connsiteY93" fmla="*/ 461486 h 466725"/>
                      <a:gd name="connsiteX94" fmla="*/ 290036 w 476250"/>
                      <a:gd name="connsiteY94" fmla="*/ 404336 h 466725"/>
                      <a:gd name="connsiteX95" fmla="*/ 314801 w 476250"/>
                      <a:gd name="connsiteY95" fmla="*/ 404336 h 466725"/>
                      <a:gd name="connsiteX96" fmla="*/ 314801 w 476250"/>
                      <a:gd name="connsiteY96" fmla="*/ 461486 h 466725"/>
                      <a:gd name="connsiteX97" fmla="*/ 321469 w 476250"/>
                      <a:gd name="connsiteY97" fmla="*/ 468154 h 466725"/>
                      <a:gd name="connsiteX98" fmla="*/ 326231 w 476250"/>
                      <a:gd name="connsiteY98" fmla="*/ 468154 h 466725"/>
                      <a:gd name="connsiteX99" fmla="*/ 332899 w 476250"/>
                      <a:gd name="connsiteY99" fmla="*/ 461486 h 466725"/>
                      <a:gd name="connsiteX100" fmla="*/ 332899 w 476250"/>
                      <a:gd name="connsiteY100" fmla="*/ 404336 h 466725"/>
                      <a:gd name="connsiteX101" fmla="*/ 391001 w 476250"/>
                      <a:gd name="connsiteY101" fmla="*/ 404336 h 466725"/>
                      <a:gd name="connsiteX102" fmla="*/ 414814 w 476250"/>
                      <a:gd name="connsiteY102" fmla="*/ 380524 h 466725"/>
                      <a:gd name="connsiteX103" fmla="*/ 414814 w 476250"/>
                      <a:gd name="connsiteY103" fmla="*/ 332899 h 466725"/>
                      <a:gd name="connsiteX104" fmla="*/ 461486 w 476250"/>
                      <a:gd name="connsiteY104" fmla="*/ 332899 h 466725"/>
                      <a:gd name="connsiteX105" fmla="*/ 468154 w 476250"/>
                      <a:gd name="connsiteY105" fmla="*/ 326231 h 466725"/>
                      <a:gd name="connsiteX106" fmla="*/ 468154 w 476250"/>
                      <a:gd name="connsiteY106" fmla="*/ 321469 h 466725"/>
                      <a:gd name="connsiteX107" fmla="*/ 461486 w 476250"/>
                      <a:gd name="connsiteY107" fmla="*/ 314801 h 466725"/>
                      <a:gd name="connsiteX108" fmla="*/ 414814 w 476250"/>
                      <a:gd name="connsiteY108" fmla="*/ 314801 h 466725"/>
                      <a:gd name="connsiteX109" fmla="*/ 414814 w 476250"/>
                      <a:gd name="connsiteY109" fmla="*/ 290036 h 466725"/>
                      <a:gd name="connsiteX110" fmla="*/ 461486 w 476250"/>
                      <a:gd name="connsiteY110" fmla="*/ 290036 h 466725"/>
                      <a:gd name="connsiteX111" fmla="*/ 468154 w 476250"/>
                      <a:gd name="connsiteY111" fmla="*/ 283369 h 466725"/>
                      <a:gd name="connsiteX112" fmla="*/ 468154 w 476250"/>
                      <a:gd name="connsiteY112" fmla="*/ 278606 h 466725"/>
                      <a:gd name="connsiteX113" fmla="*/ 461486 w 476250"/>
                      <a:gd name="connsiteY113" fmla="*/ 271939 h 466725"/>
                      <a:gd name="connsiteX114" fmla="*/ 414814 w 476250"/>
                      <a:gd name="connsiteY114" fmla="*/ 271939 h 466725"/>
                      <a:gd name="connsiteX115" fmla="*/ 414814 w 476250"/>
                      <a:gd name="connsiteY115" fmla="*/ 247174 h 466725"/>
                      <a:gd name="connsiteX116" fmla="*/ 461486 w 476250"/>
                      <a:gd name="connsiteY116" fmla="*/ 247174 h 466725"/>
                      <a:gd name="connsiteX117" fmla="*/ 468154 w 476250"/>
                      <a:gd name="connsiteY117" fmla="*/ 240506 h 466725"/>
                      <a:gd name="connsiteX118" fmla="*/ 468154 w 476250"/>
                      <a:gd name="connsiteY118" fmla="*/ 235744 h 466725"/>
                      <a:gd name="connsiteX119" fmla="*/ 461486 w 476250"/>
                      <a:gd name="connsiteY119" fmla="*/ 229076 h 466725"/>
                      <a:gd name="connsiteX120" fmla="*/ 414814 w 476250"/>
                      <a:gd name="connsiteY120" fmla="*/ 229076 h 466725"/>
                      <a:gd name="connsiteX121" fmla="*/ 414814 w 476250"/>
                      <a:gd name="connsiteY121" fmla="*/ 204311 h 466725"/>
                      <a:gd name="connsiteX122" fmla="*/ 461486 w 476250"/>
                      <a:gd name="connsiteY122" fmla="*/ 204311 h 466725"/>
                      <a:gd name="connsiteX123" fmla="*/ 468154 w 476250"/>
                      <a:gd name="connsiteY123" fmla="*/ 197644 h 466725"/>
                      <a:gd name="connsiteX124" fmla="*/ 468154 w 476250"/>
                      <a:gd name="connsiteY124" fmla="*/ 192881 h 466725"/>
                      <a:gd name="connsiteX125" fmla="*/ 461486 w 476250"/>
                      <a:gd name="connsiteY125" fmla="*/ 186214 h 466725"/>
                      <a:gd name="connsiteX126" fmla="*/ 414814 w 476250"/>
                      <a:gd name="connsiteY126" fmla="*/ 186214 h 466725"/>
                      <a:gd name="connsiteX127" fmla="*/ 414814 w 476250"/>
                      <a:gd name="connsiteY127" fmla="*/ 161449 h 466725"/>
                      <a:gd name="connsiteX128" fmla="*/ 462439 w 476250"/>
                      <a:gd name="connsiteY128" fmla="*/ 161449 h 466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</a:cxnLst>
                    <a:rect l="l" t="t" r="r" b="b"/>
                    <a:pathLst>
                      <a:path w="476250" h="466725">
                        <a:moveTo>
                          <a:pt x="462439" y="160496"/>
                        </a:moveTo>
                        <a:cubicBezTo>
                          <a:pt x="466249" y="160496"/>
                          <a:pt x="469106" y="157639"/>
                          <a:pt x="469106" y="153829"/>
                        </a:cubicBezTo>
                        <a:lnTo>
                          <a:pt x="469106" y="149066"/>
                        </a:lnTo>
                        <a:cubicBezTo>
                          <a:pt x="469106" y="145256"/>
                          <a:pt x="466249" y="142399"/>
                          <a:pt x="462439" y="142399"/>
                        </a:cubicBezTo>
                        <a:lnTo>
                          <a:pt x="415766" y="142399"/>
                        </a:lnTo>
                        <a:lnTo>
                          <a:pt x="415766" y="93821"/>
                        </a:lnTo>
                        <a:cubicBezTo>
                          <a:pt x="415766" y="80486"/>
                          <a:pt x="405289" y="70009"/>
                          <a:pt x="391954" y="70009"/>
                        </a:cubicBezTo>
                        <a:lnTo>
                          <a:pt x="333851" y="70009"/>
                        </a:lnTo>
                        <a:lnTo>
                          <a:pt x="333851" y="13811"/>
                        </a:lnTo>
                        <a:cubicBezTo>
                          <a:pt x="333851" y="10001"/>
                          <a:pt x="330994" y="7144"/>
                          <a:pt x="327184" y="7144"/>
                        </a:cubicBezTo>
                        <a:lnTo>
                          <a:pt x="322421" y="7144"/>
                        </a:lnTo>
                        <a:cubicBezTo>
                          <a:pt x="318611" y="7144"/>
                          <a:pt x="315754" y="10001"/>
                          <a:pt x="315754" y="13811"/>
                        </a:cubicBezTo>
                        <a:lnTo>
                          <a:pt x="315754" y="70009"/>
                        </a:lnTo>
                        <a:lnTo>
                          <a:pt x="290989" y="70009"/>
                        </a:lnTo>
                        <a:lnTo>
                          <a:pt x="290989" y="13811"/>
                        </a:lnTo>
                        <a:cubicBezTo>
                          <a:pt x="290989" y="10001"/>
                          <a:pt x="287179" y="7144"/>
                          <a:pt x="283369" y="7144"/>
                        </a:cubicBezTo>
                        <a:lnTo>
                          <a:pt x="278606" y="7144"/>
                        </a:lnTo>
                        <a:cubicBezTo>
                          <a:pt x="274796" y="7144"/>
                          <a:pt x="271939" y="10001"/>
                          <a:pt x="271939" y="13811"/>
                        </a:cubicBezTo>
                        <a:lnTo>
                          <a:pt x="271939" y="70009"/>
                        </a:lnTo>
                        <a:lnTo>
                          <a:pt x="247174" y="70009"/>
                        </a:lnTo>
                        <a:lnTo>
                          <a:pt x="247174" y="13811"/>
                        </a:lnTo>
                        <a:cubicBezTo>
                          <a:pt x="247174" y="10001"/>
                          <a:pt x="244316" y="7144"/>
                          <a:pt x="240506" y="7144"/>
                        </a:cubicBezTo>
                        <a:lnTo>
                          <a:pt x="235744" y="7144"/>
                        </a:lnTo>
                        <a:cubicBezTo>
                          <a:pt x="231934" y="7144"/>
                          <a:pt x="229076" y="10001"/>
                          <a:pt x="229076" y="13811"/>
                        </a:cubicBezTo>
                        <a:lnTo>
                          <a:pt x="229076" y="70009"/>
                        </a:lnTo>
                        <a:lnTo>
                          <a:pt x="204311" y="70009"/>
                        </a:lnTo>
                        <a:lnTo>
                          <a:pt x="204311" y="13811"/>
                        </a:lnTo>
                        <a:cubicBezTo>
                          <a:pt x="204311" y="10001"/>
                          <a:pt x="201454" y="7144"/>
                          <a:pt x="197644" y="7144"/>
                        </a:cubicBezTo>
                        <a:lnTo>
                          <a:pt x="192881" y="7144"/>
                        </a:lnTo>
                        <a:cubicBezTo>
                          <a:pt x="189071" y="7144"/>
                          <a:pt x="186214" y="10001"/>
                          <a:pt x="186214" y="13811"/>
                        </a:cubicBezTo>
                        <a:lnTo>
                          <a:pt x="186214" y="70009"/>
                        </a:lnTo>
                        <a:lnTo>
                          <a:pt x="161449" y="70009"/>
                        </a:lnTo>
                        <a:lnTo>
                          <a:pt x="161449" y="13811"/>
                        </a:lnTo>
                        <a:cubicBezTo>
                          <a:pt x="161449" y="10001"/>
                          <a:pt x="158591" y="7144"/>
                          <a:pt x="154781" y="7144"/>
                        </a:cubicBezTo>
                        <a:lnTo>
                          <a:pt x="150019" y="7144"/>
                        </a:lnTo>
                        <a:cubicBezTo>
                          <a:pt x="146209" y="7144"/>
                          <a:pt x="143351" y="10001"/>
                          <a:pt x="143351" y="13811"/>
                        </a:cubicBezTo>
                        <a:lnTo>
                          <a:pt x="143351" y="70009"/>
                        </a:lnTo>
                        <a:lnTo>
                          <a:pt x="88106" y="70009"/>
                        </a:lnTo>
                        <a:cubicBezTo>
                          <a:pt x="74771" y="70009"/>
                          <a:pt x="64294" y="81439"/>
                          <a:pt x="64294" y="93821"/>
                        </a:cubicBezTo>
                        <a:lnTo>
                          <a:pt x="64294" y="142399"/>
                        </a:lnTo>
                        <a:lnTo>
                          <a:pt x="13811" y="142399"/>
                        </a:lnTo>
                        <a:cubicBezTo>
                          <a:pt x="10001" y="142399"/>
                          <a:pt x="7144" y="145256"/>
                          <a:pt x="7144" y="149066"/>
                        </a:cubicBezTo>
                        <a:lnTo>
                          <a:pt x="7144" y="153829"/>
                        </a:lnTo>
                        <a:cubicBezTo>
                          <a:pt x="7144" y="157639"/>
                          <a:pt x="10001" y="160496"/>
                          <a:pt x="13811" y="160496"/>
                        </a:cubicBezTo>
                        <a:lnTo>
                          <a:pt x="64294" y="160496"/>
                        </a:lnTo>
                        <a:lnTo>
                          <a:pt x="64294" y="185261"/>
                        </a:lnTo>
                        <a:lnTo>
                          <a:pt x="13811" y="185261"/>
                        </a:lnTo>
                        <a:cubicBezTo>
                          <a:pt x="10001" y="185261"/>
                          <a:pt x="7144" y="188119"/>
                          <a:pt x="7144" y="191929"/>
                        </a:cubicBezTo>
                        <a:lnTo>
                          <a:pt x="7144" y="196691"/>
                        </a:lnTo>
                        <a:cubicBezTo>
                          <a:pt x="7144" y="200501"/>
                          <a:pt x="10001" y="203359"/>
                          <a:pt x="13811" y="203359"/>
                        </a:cubicBezTo>
                        <a:lnTo>
                          <a:pt x="64294" y="203359"/>
                        </a:lnTo>
                        <a:lnTo>
                          <a:pt x="64294" y="228124"/>
                        </a:lnTo>
                        <a:lnTo>
                          <a:pt x="13811" y="228124"/>
                        </a:lnTo>
                        <a:cubicBezTo>
                          <a:pt x="10001" y="229076"/>
                          <a:pt x="7144" y="231934"/>
                          <a:pt x="7144" y="235744"/>
                        </a:cubicBezTo>
                        <a:lnTo>
                          <a:pt x="7144" y="240506"/>
                        </a:lnTo>
                        <a:cubicBezTo>
                          <a:pt x="7144" y="244316"/>
                          <a:pt x="10001" y="247174"/>
                          <a:pt x="13811" y="247174"/>
                        </a:cubicBezTo>
                        <a:lnTo>
                          <a:pt x="64294" y="247174"/>
                        </a:lnTo>
                        <a:lnTo>
                          <a:pt x="64294" y="271939"/>
                        </a:lnTo>
                        <a:lnTo>
                          <a:pt x="13811" y="271939"/>
                        </a:lnTo>
                        <a:cubicBezTo>
                          <a:pt x="10001" y="271939"/>
                          <a:pt x="7144" y="274796"/>
                          <a:pt x="7144" y="278606"/>
                        </a:cubicBezTo>
                        <a:lnTo>
                          <a:pt x="7144" y="283369"/>
                        </a:lnTo>
                        <a:cubicBezTo>
                          <a:pt x="7144" y="287179"/>
                          <a:pt x="10001" y="290036"/>
                          <a:pt x="13811" y="290036"/>
                        </a:cubicBezTo>
                        <a:lnTo>
                          <a:pt x="64294" y="290036"/>
                        </a:lnTo>
                        <a:lnTo>
                          <a:pt x="64294" y="314801"/>
                        </a:lnTo>
                        <a:lnTo>
                          <a:pt x="13811" y="314801"/>
                        </a:lnTo>
                        <a:cubicBezTo>
                          <a:pt x="10001" y="314801"/>
                          <a:pt x="7144" y="317659"/>
                          <a:pt x="7144" y="321469"/>
                        </a:cubicBezTo>
                        <a:lnTo>
                          <a:pt x="7144" y="326231"/>
                        </a:lnTo>
                        <a:cubicBezTo>
                          <a:pt x="7144" y="330041"/>
                          <a:pt x="10001" y="332899"/>
                          <a:pt x="13811" y="332899"/>
                        </a:cubicBezTo>
                        <a:lnTo>
                          <a:pt x="64294" y="332899"/>
                        </a:lnTo>
                        <a:lnTo>
                          <a:pt x="64294" y="380524"/>
                        </a:lnTo>
                        <a:cubicBezTo>
                          <a:pt x="64294" y="393859"/>
                          <a:pt x="74771" y="404336"/>
                          <a:pt x="88106" y="404336"/>
                        </a:cubicBezTo>
                        <a:lnTo>
                          <a:pt x="142399" y="404336"/>
                        </a:lnTo>
                        <a:lnTo>
                          <a:pt x="142399" y="461486"/>
                        </a:lnTo>
                        <a:cubicBezTo>
                          <a:pt x="142399" y="465296"/>
                          <a:pt x="145256" y="468154"/>
                          <a:pt x="149066" y="468154"/>
                        </a:cubicBezTo>
                        <a:lnTo>
                          <a:pt x="153829" y="468154"/>
                        </a:lnTo>
                        <a:cubicBezTo>
                          <a:pt x="157639" y="468154"/>
                          <a:pt x="160496" y="465296"/>
                          <a:pt x="160496" y="461486"/>
                        </a:cubicBezTo>
                        <a:lnTo>
                          <a:pt x="160496" y="404336"/>
                        </a:lnTo>
                        <a:lnTo>
                          <a:pt x="185261" y="404336"/>
                        </a:lnTo>
                        <a:lnTo>
                          <a:pt x="185261" y="461486"/>
                        </a:lnTo>
                        <a:cubicBezTo>
                          <a:pt x="185261" y="465296"/>
                          <a:pt x="188119" y="468154"/>
                          <a:pt x="191929" y="468154"/>
                        </a:cubicBezTo>
                        <a:lnTo>
                          <a:pt x="196691" y="468154"/>
                        </a:lnTo>
                        <a:cubicBezTo>
                          <a:pt x="200501" y="468154"/>
                          <a:pt x="203359" y="465296"/>
                          <a:pt x="203359" y="461486"/>
                        </a:cubicBezTo>
                        <a:lnTo>
                          <a:pt x="203359" y="404336"/>
                        </a:lnTo>
                        <a:lnTo>
                          <a:pt x="228124" y="404336"/>
                        </a:lnTo>
                        <a:lnTo>
                          <a:pt x="228124" y="461486"/>
                        </a:lnTo>
                        <a:cubicBezTo>
                          <a:pt x="228124" y="465296"/>
                          <a:pt x="230981" y="468154"/>
                          <a:pt x="234791" y="468154"/>
                        </a:cubicBezTo>
                        <a:lnTo>
                          <a:pt x="239554" y="468154"/>
                        </a:lnTo>
                        <a:cubicBezTo>
                          <a:pt x="243364" y="468154"/>
                          <a:pt x="246221" y="465296"/>
                          <a:pt x="246221" y="461486"/>
                        </a:cubicBezTo>
                        <a:lnTo>
                          <a:pt x="246221" y="404336"/>
                        </a:lnTo>
                        <a:lnTo>
                          <a:pt x="270986" y="404336"/>
                        </a:lnTo>
                        <a:lnTo>
                          <a:pt x="270986" y="461486"/>
                        </a:lnTo>
                        <a:cubicBezTo>
                          <a:pt x="270986" y="465296"/>
                          <a:pt x="273844" y="468154"/>
                          <a:pt x="277654" y="468154"/>
                        </a:cubicBezTo>
                        <a:lnTo>
                          <a:pt x="283369" y="468154"/>
                        </a:lnTo>
                        <a:cubicBezTo>
                          <a:pt x="287179" y="468154"/>
                          <a:pt x="290036" y="465296"/>
                          <a:pt x="290036" y="461486"/>
                        </a:cubicBezTo>
                        <a:lnTo>
                          <a:pt x="290036" y="404336"/>
                        </a:lnTo>
                        <a:lnTo>
                          <a:pt x="314801" y="404336"/>
                        </a:lnTo>
                        <a:lnTo>
                          <a:pt x="314801" y="461486"/>
                        </a:lnTo>
                        <a:cubicBezTo>
                          <a:pt x="314801" y="465296"/>
                          <a:pt x="317659" y="468154"/>
                          <a:pt x="321469" y="468154"/>
                        </a:cubicBezTo>
                        <a:lnTo>
                          <a:pt x="326231" y="468154"/>
                        </a:lnTo>
                        <a:cubicBezTo>
                          <a:pt x="330041" y="468154"/>
                          <a:pt x="332899" y="465296"/>
                          <a:pt x="332899" y="461486"/>
                        </a:cubicBezTo>
                        <a:lnTo>
                          <a:pt x="332899" y="404336"/>
                        </a:lnTo>
                        <a:lnTo>
                          <a:pt x="391001" y="404336"/>
                        </a:lnTo>
                        <a:cubicBezTo>
                          <a:pt x="404336" y="404336"/>
                          <a:pt x="414814" y="393859"/>
                          <a:pt x="414814" y="380524"/>
                        </a:cubicBezTo>
                        <a:lnTo>
                          <a:pt x="414814" y="332899"/>
                        </a:lnTo>
                        <a:lnTo>
                          <a:pt x="461486" y="332899"/>
                        </a:lnTo>
                        <a:cubicBezTo>
                          <a:pt x="465296" y="332899"/>
                          <a:pt x="468154" y="330041"/>
                          <a:pt x="468154" y="326231"/>
                        </a:cubicBezTo>
                        <a:lnTo>
                          <a:pt x="468154" y="321469"/>
                        </a:lnTo>
                        <a:cubicBezTo>
                          <a:pt x="468154" y="317659"/>
                          <a:pt x="465296" y="314801"/>
                          <a:pt x="461486" y="314801"/>
                        </a:cubicBezTo>
                        <a:lnTo>
                          <a:pt x="414814" y="314801"/>
                        </a:lnTo>
                        <a:lnTo>
                          <a:pt x="414814" y="290036"/>
                        </a:lnTo>
                        <a:lnTo>
                          <a:pt x="461486" y="290036"/>
                        </a:lnTo>
                        <a:cubicBezTo>
                          <a:pt x="465296" y="290036"/>
                          <a:pt x="468154" y="287179"/>
                          <a:pt x="468154" y="283369"/>
                        </a:cubicBezTo>
                        <a:lnTo>
                          <a:pt x="468154" y="278606"/>
                        </a:lnTo>
                        <a:cubicBezTo>
                          <a:pt x="468154" y="274796"/>
                          <a:pt x="465296" y="271939"/>
                          <a:pt x="461486" y="271939"/>
                        </a:cubicBezTo>
                        <a:lnTo>
                          <a:pt x="414814" y="271939"/>
                        </a:lnTo>
                        <a:lnTo>
                          <a:pt x="414814" y="247174"/>
                        </a:lnTo>
                        <a:lnTo>
                          <a:pt x="461486" y="247174"/>
                        </a:lnTo>
                        <a:cubicBezTo>
                          <a:pt x="465296" y="247174"/>
                          <a:pt x="468154" y="244316"/>
                          <a:pt x="468154" y="240506"/>
                        </a:cubicBezTo>
                        <a:lnTo>
                          <a:pt x="468154" y="235744"/>
                        </a:lnTo>
                        <a:cubicBezTo>
                          <a:pt x="468154" y="231934"/>
                          <a:pt x="465296" y="229076"/>
                          <a:pt x="461486" y="229076"/>
                        </a:cubicBezTo>
                        <a:lnTo>
                          <a:pt x="414814" y="229076"/>
                        </a:lnTo>
                        <a:lnTo>
                          <a:pt x="414814" y="204311"/>
                        </a:lnTo>
                        <a:lnTo>
                          <a:pt x="461486" y="204311"/>
                        </a:lnTo>
                        <a:cubicBezTo>
                          <a:pt x="465296" y="204311"/>
                          <a:pt x="468154" y="201454"/>
                          <a:pt x="468154" y="197644"/>
                        </a:cubicBezTo>
                        <a:lnTo>
                          <a:pt x="468154" y="192881"/>
                        </a:lnTo>
                        <a:cubicBezTo>
                          <a:pt x="468154" y="189071"/>
                          <a:pt x="465296" y="186214"/>
                          <a:pt x="461486" y="186214"/>
                        </a:cubicBezTo>
                        <a:lnTo>
                          <a:pt x="414814" y="186214"/>
                        </a:lnTo>
                        <a:lnTo>
                          <a:pt x="414814" y="161449"/>
                        </a:lnTo>
                        <a:lnTo>
                          <a:pt x="462439" y="16144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 cap="flat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14400"/>
                    <a:endParaRPr lang="en-US" sz="180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90" name="Freeform: Shape 51">
                    <a:extLst>
                      <a:ext uri="{FF2B5EF4-FFF2-40B4-BE49-F238E27FC236}">
                        <a16:creationId xmlns:a16="http://schemas.microsoft.com/office/drawing/2014/main" xmlns="" id="{4DA34E82-D153-4540-A635-B1CDE83A6A9E}"/>
                      </a:ext>
                    </a:extLst>
                  </p:cNvPr>
                  <p:cNvSpPr/>
                  <p:nvPr/>
                </p:nvSpPr>
                <p:spPr>
                  <a:xfrm>
                    <a:off x="1855157" y="2765044"/>
                    <a:ext cx="330249" cy="218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249" h="218182">
                        <a:moveTo>
                          <a:pt x="117946" y="56554"/>
                        </a:moveTo>
                        <a:lnTo>
                          <a:pt x="94115" y="134987"/>
                        </a:lnTo>
                        <a:lnTo>
                          <a:pt x="142028" y="134987"/>
                        </a:lnTo>
                        <a:close/>
                        <a:moveTo>
                          <a:pt x="262681" y="0"/>
                        </a:moveTo>
                        <a:lnTo>
                          <a:pt x="330249" y="0"/>
                        </a:lnTo>
                        <a:lnTo>
                          <a:pt x="330249" y="218182"/>
                        </a:lnTo>
                        <a:lnTo>
                          <a:pt x="262681" y="218182"/>
                        </a:lnTo>
                        <a:close/>
                        <a:moveTo>
                          <a:pt x="82004" y="0"/>
                        </a:moveTo>
                        <a:lnTo>
                          <a:pt x="155544" y="0"/>
                        </a:lnTo>
                        <a:lnTo>
                          <a:pt x="237529" y="218182"/>
                        </a:lnTo>
                        <a:lnTo>
                          <a:pt x="166929" y="218182"/>
                        </a:lnTo>
                        <a:lnTo>
                          <a:pt x="156013" y="182165"/>
                        </a:lnTo>
                        <a:lnTo>
                          <a:pt x="79472" y="182165"/>
                        </a:lnTo>
                        <a:lnTo>
                          <a:pt x="68837" y="218182"/>
                        </a:lnTo>
                        <a:lnTo>
                          <a:pt x="0" y="218182"/>
                        </a:lnTo>
                        <a:close/>
                      </a:path>
                    </a:pathLst>
                  </a:cu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endParaRPr lang="en-US" sz="180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pic>
            <p:nvPicPr>
              <p:cNvPr id="59" name="圖片 58">
                <a:extLst>
                  <a:ext uri="{FF2B5EF4-FFF2-40B4-BE49-F238E27FC236}">
                    <a16:creationId xmlns:a16="http://schemas.microsoft.com/office/drawing/2014/main" xmlns="" id="{5A119C15-72E9-4504-9694-3D7CC3A27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89370" y="1589138"/>
                <a:ext cx="482902" cy="708468"/>
              </a:xfrm>
              <a:prstGeom prst="rect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</p:pic>
          <p:grpSp>
            <p:nvGrpSpPr>
              <p:cNvPr id="101" name="Group 39">
                <a:extLst>
                  <a:ext uri="{FF2B5EF4-FFF2-40B4-BE49-F238E27FC236}">
                    <a16:creationId xmlns:a16="http://schemas.microsoft.com/office/drawing/2014/main" xmlns="" id="{D85E3C83-87C5-4C41-8492-1484F8A97576}"/>
                  </a:ext>
                </a:extLst>
              </p:cNvPr>
              <p:cNvGrpSpPr/>
              <p:nvPr/>
            </p:nvGrpSpPr>
            <p:grpSpPr>
              <a:xfrm>
                <a:off x="4918155" y="1816370"/>
                <a:ext cx="618915" cy="708468"/>
                <a:chOff x="5584655" y="1514503"/>
                <a:chExt cx="1327265" cy="1300719"/>
              </a:xfrm>
            </p:grpSpPr>
            <p:sp>
              <p:nvSpPr>
                <p:cNvPr id="102" name="Graphic 4">
                  <a:extLst>
                    <a:ext uri="{FF2B5EF4-FFF2-40B4-BE49-F238E27FC236}">
                      <a16:creationId xmlns:a16="http://schemas.microsoft.com/office/drawing/2014/main" xmlns="" id="{B7A7C987-EB1A-48A4-886B-84C2AFA1BAEC}"/>
                    </a:ext>
                  </a:extLst>
                </p:cNvPr>
                <p:cNvSpPr/>
                <p:nvPr/>
              </p:nvSpPr>
              <p:spPr>
                <a:xfrm>
                  <a:off x="5584655" y="1514503"/>
                  <a:ext cx="1327265" cy="1300719"/>
                </a:xfrm>
                <a:custGeom>
                  <a:avLst/>
                  <a:gdLst>
                    <a:gd name="connsiteX0" fmla="*/ 462439 w 476250"/>
                    <a:gd name="connsiteY0" fmla="*/ 160496 h 466725"/>
                    <a:gd name="connsiteX1" fmla="*/ 469106 w 476250"/>
                    <a:gd name="connsiteY1" fmla="*/ 153829 h 466725"/>
                    <a:gd name="connsiteX2" fmla="*/ 469106 w 476250"/>
                    <a:gd name="connsiteY2" fmla="*/ 149066 h 466725"/>
                    <a:gd name="connsiteX3" fmla="*/ 462439 w 476250"/>
                    <a:gd name="connsiteY3" fmla="*/ 142399 h 466725"/>
                    <a:gd name="connsiteX4" fmla="*/ 415766 w 476250"/>
                    <a:gd name="connsiteY4" fmla="*/ 142399 h 466725"/>
                    <a:gd name="connsiteX5" fmla="*/ 415766 w 476250"/>
                    <a:gd name="connsiteY5" fmla="*/ 93821 h 466725"/>
                    <a:gd name="connsiteX6" fmla="*/ 391954 w 476250"/>
                    <a:gd name="connsiteY6" fmla="*/ 70009 h 466725"/>
                    <a:gd name="connsiteX7" fmla="*/ 333851 w 476250"/>
                    <a:gd name="connsiteY7" fmla="*/ 70009 h 466725"/>
                    <a:gd name="connsiteX8" fmla="*/ 333851 w 476250"/>
                    <a:gd name="connsiteY8" fmla="*/ 13811 h 466725"/>
                    <a:gd name="connsiteX9" fmla="*/ 327184 w 476250"/>
                    <a:gd name="connsiteY9" fmla="*/ 7144 h 466725"/>
                    <a:gd name="connsiteX10" fmla="*/ 322421 w 476250"/>
                    <a:gd name="connsiteY10" fmla="*/ 7144 h 466725"/>
                    <a:gd name="connsiteX11" fmla="*/ 315754 w 476250"/>
                    <a:gd name="connsiteY11" fmla="*/ 13811 h 466725"/>
                    <a:gd name="connsiteX12" fmla="*/ 315754 w 476250"/>
                    <a:gd name="connsiteY12" fmla="*/ 70009 h 466725"/>
                    <a:gd name="connsiteX13" fmla="*/ 290989 w 476250"/>
                    <a:gd name="connsiteY13" fmla="*/ 70009 h 466725"/>
                    <a:gd name="connsiteX14" fmla="*/ 290989 w 476250"/>
                    <a:gd name="connsiteY14" fmla="*/ 13811 h 466725"/>
                    <a:gd name="connsiteX15" fmla="*/ 283369 w 476250"/>
                    <a:gd name="connsiteY15" fmla="*/ 7144 h 466725"/>
                    <a:gd name="connsiteX16" fmla="*/ 278606 w 476250"/>
                    <a:gd name="connsiteY16" fmla="*/ 7144 h 466725"/>
                    <a:gd name="connsiteX17" fmla="*/ 271939 w 476250"/>
                    <a:gd name="connsiteY17" fmla="*/ 13811 h 466725"/>
                    <a:gd name="connsiteX18" fmla="*/ 271939 w 476250"/>
                    <a:gd name="connsiteY18" fmla="*/ 70009 h 466725"/>
                    <a:gd name="connsiteX19" fmla="*/ 247174 w 476250"/>
                    <a:gd name="connsiteY19" fmla="*/ 70009 h 466725"/>
                    <a:gd name="connsiteX20" fmla="*/ 247174 w 476250"/>
                    <a:gd name="connsiteY20" fmla="*/ 13811 h 466725"/>
                    <a:gd name="connsiteX21" fmla="*/ 240506 w 476250"/>
                    <a:gd name="connsiteY21" fmla="*/ 7144 h 466725"/>
                    <a:gd name="connsiteX22" fmla="*/ 235744 w 476250"/>
                    <a:gd name="connsiteY22" fmla="*/ 7144 h 466725"/>
                    <a:gd name="connsiteX23" fmla="*/ 229076 w 476250"/>
                    <a:gd name="connsiteY23" fmla="*/ 13811 h 466725"/>
                    <a:gd name="connsiteX24" fmla="*/ 229076 w 476250"/>
                    <a:gd name="connsiteY24" fmla="*/ 70009 h 466725"/>
                    <a:gd name="connsiteX25" fmla="*/ 204311 w 476250"/>
                    <a:gd name="connsiteY25" fmla="*/ 70009 h 466725"/>
                    <a:gd name="connsiteX26" fmla="*/ 204311 w 476250"/>
                    <a:gd name="connsiteY26" fmla="*/ 13811 h 466725"/>
                    <a:gd name="connsiteX27" fmla="*/ 197644 w 476250"/>
                    <a:gd name="connsiteY27" fmla="*/ 7144 h 466725"/>
                    <a:gd name="connsiteX28" fmla="*/ 192881 w 476250"/>
                    <a:gd name="connsiteY28" fmla="*/ 7144 h 466725"/>
                    <a:gd name="connsiteX29" fmla="*/ 186214 w 476250"/>
                    <a:gd name="connsiteY29" fmla="*/ 13811 h 466725"/>
                    <a:gd name="connsiteX30" fmla="*/ 186214 w 476250"/>
                    <a:gd name="connsiteY30" fmla="*/ 70009 h 466725"/>
                    <a:gd name="connsiteX31" fmla="*/ 161449 w 476250"/>
                    <a:gd name="connsiteY31" fmla="*/ 70009 h 466725"/>
                    <a:gd name="connsiteX32" fmla="*/ 161449 w 476250"/>
                    <a:gd name="connsiteY32" fmla="*/ 13811 h 466725"/>
                    <a:gd name="connsiteX33" fmla="*/ 154781 w 476250"/>
                    <a:gd name="connsiteY33" fmla="*/ 7144 h 466725"/>
                    <a:gd name="connsiteX34" fmla="*/ 150019 w 476250"/>
                    <a:gd name="connsiteY34" fmla="*/ 7144 h 466725"/>
                    <a:gd name="connsiteX35" fmla="*/ 143351 w 476250"/>
                    <a:gd name="connsiteY35" fmla="*/ 13811 h 466725"/>
                    <a:gd name="connsiteX36" fmla="*/ 143351 w 476250"/>
                    <a:gd name="connsiteY36" fmla="*/ 70009 h 466725"/>
                    <a:gd name="connsiteX37" fmla="*/ 88106 w 476250"/>
                    <a:gd name="connsiteY37" fmla="*/ 70009 h 466725"/>
                    <a:gd name="connsiteX38" fmla="*/ 64294 w 476250"/>
                    <a:gd name="connsiteY38" fmla="*/ 93821 h 466725"/>
                    <a:gd name="connsiteX39" fmla="*/ 64294 w 476250"/>
                    <a:gd name="connsiteY39" fmla="*/ 142399 h 466725"/>
                    <a:gd name="connsiteX40" fmla="*/ 13811 w 476250"/>
                    <a:gd name="connsiteY40" fmla="*/ 142399 h 466725"/>
                    <a:gd name="connsiteX41" fmla="*/ 7144 w 476250"/>
                    <a:gd name="connsiteY41" fmla="*/ 149066 h 466725"/>
                    <a:gd name="connsiteX42" fmla="*/ 7144 w 476250"/>
                    <a:gd name="connsiteY42" fmla="*/ 153829 h 466725"/>
                    <a:gd name="connsiteX43" fmla="*/ 13811 w 476250"/>
                    <a:gd name="connsiteY43" fmla="*/ 160496 h 466725"/>
                    <a:gd name="connsiteX44" fmla="*/ 64294 w 476250"/>
                    <a:gd name="connsiteY44" fmla="*/ 160496 h 466725"/>
                    <a:gd name="connsiteX45" fmla="*/ 64294 w 476250"/>
                    <a:gd name="connsiteY45" fmla="*/ 185261 h 466725"/>
                    <a:gd name="connsiteX46" fmla="*/ 13811 w 476250"/>
                    <a:gd name="connsiteY46" fmla="*/ 185261 h 466725"/>
                    <a:gd name="connsiteX47" fmla="*/ 7144 w 476250"/>
                    <a:gd name="connsiteY47" fmla="*/ 191929 h 466725"/>
                    <a:gd name="connsiteX48" fmla="*/ 7144 w 476250"/>
                    <a:gd name="connsiteY48" fmla="*/ 196691 h 466725"/>
                    <a:gd name="connsiteX49" fmla="*/ 13811 w 476250"/>
                    <a:gd name="connsiteY49" fmla="*/ 203359 h 466725"/>
                    <a:gd name="connsiteX50" fmla="*/ 64294 w 476250"/>
                    <a:gd name="connsiteY50" fmla="*/ 203359 h 466725"/>
                    <a:gd name="connsiteX51" fmla="*/ 64294 w 476250"/>
                    <a:gd name="connsiteY51" fmla="*/ 228124 h 466725"/>
                    <a:gd name="connsiteX52" fmla="*/ 13811 w 476250"/>
                    <a:gd name="connsiteY52" fmla="*/ 228124 h 466725"/>
                    <a:gd name="connsiteX53" fmla="*/ 7144 w 476250"/>
                    <a:gd name="connsiteY53" fmla="*/ 235744 h 466725"/>
                    <a:gd name="connsiteX54" fmla="*/ 7144 w 476250"/>
                    <a:gd name="connsiteY54" fmla="*/ 240506 h 466725"/>
                    <a:gd name="connsiteX55" fmla="*/ 13811 w 476250"/>
                    <a:gd name="connsiteY55" fmla="*/ 247174 h 466725"/>
                    <a:gd name="connsiteX56" fmla="*/ 64294 w 476250"/>
                    <a:gd name="connsiteY56" fmla="*/ 247174 h 466725"/>
                    <a:gd name="connsiteX57" fmla="*/ 64294 w 476250"/>
                    <a:gd name="connsiteY57" fmla="*/ 271939 h 466725"/>
                    <a:gd name="connsiteX58" fmla="*/ 13811 w 476250"/>
                    <a:gd name="connsiteY58" fmla="*/ 271939 h 466725"/>
                    <a:gd name="connsiteX59" fmla="*/ 7144 w 476250"/>
                    <a:gd name="connsiteY59" fmla="*/ 278606 h 466725"/>
                    <a:gd name="connsiteX60" fmla="*/ 7144 w 476250"/>
                    <a:gd name="connsiteY60" fmla="*/ 283369 h 466725"/>
                    <a:gd name="connsiteX61" fmla="*/ 13811 w 476250"/>
                    <a:gd name="connsiteY61" fmla="*/ 290036 h 466725"/>
                    <a:gd name="connsiteX62" fmla="*/ 64294 w 476250"/>
                    <a:gd name="connsiteY62" fmla="*/ 290036 h 466725"/>
                    <a:gd name="connsiteX63" fmla="*/ 64294 w 476250"/>
                    <a:gd name="connsiteY63" fmla="*/ 314801 h 466725"/>
                    <a:gd name="connsiteX64" fmla="*/ 13811 w 476250"/>
                    <a:gd name="connsiteY64" fmla="*/ 314801 h 466725"/>
                    <a:gd name="connsiteX65" fmla="*/ 7144 w 476250"/>
                    <a:gd name="connsiteY65" fmla="*/ 321469 h 466725"/>
                    <a:gd name="connsiteX66" fmla="*/ 7144 w 476250"/>
                    <a:gd name="connsiteY66" fmla="*/ 326231 h 466725"/>
                    <a:gd name="connsiteX67" fmla="*/ 13811 w 476250"/>
                    <a:gd name="connsiteY67" fmla="*/ 332899 h 466725"/>
                    <a:gd name="connsiteX68" fmla="*/ 64294 w 476250"/>
                    <a:gd name="connsiteY68" fmla="*/ 332899 h 466725"/>
                    <a:gd name="connsiteX69" fmla="*/ 64294 w 476250"/>
                    <a:gd name="connsiteY69" fmla="*/ 380524 h 466725"/>
                    <a:gd name="connsiteX70" fmla="*/ 88106 w 476250"/>
                    <a:gd name="connsiteY70" fmla="*/ 404336 h 466725"/>
                    <a:gd name="connsiteX71" fmla="*/ 142399 w 476250"/>
                    <a:gd name="connsiteY71" fmla="*/ 404336 h 466725"/>
                    <a:gd name="connsiteX72" fmla="*/ 142399 w 476250"/>
                    <a:gd name="connsiteY72" fmla="*/ 461486 h 466725"/>
                    <a:gd name="connsiteX73" fmla="*/ 149066 w 476250"/>
                    <a:gd name="connsiteY73" fmla="*/ 468154 h 466725"/>
                    <a:gd name="connsiteX74" fmla="*/ 153829 w 476250"/>
                    <a:gd name="connsiteY74" fmla="*/ 468154 h 466725"/>
                    <a:gd name="connsiteX75" fmla="*/ 160496 w 476250"/>
                    <a:gd name="connsiteY75" fmla="*/ 461486 h 466725"/>
                    <a:gd name="connsiteX76" fmla="*/ 160496 w 476250"/>
                    <a:gd name="connsiteY76" fmla="*/ 404336 h 466725"/>
                    <a:gd name="connsiteX77" fmla="*/ 185261 w 476250"/>
                    <a:gd name="connsiteY77" fmla="*/ 404336 h 466725"/>
                    <a:gd name="connsiteX78" fmla="*/ 185261 w 476250"/>
                    <a:gd name="connsiteY78" fmla="*/ 461486 h 466725"/>
                    <a:gd name="connsiteX79" fmla="*/ 191929 w 476250"/>
                    <a:gd name="connsiteY79" fmla="*/ 468154 h 466725"/>
                    <a:gd name="connsiteX80" fmla="*/ 196691 w 476250"/>
                    <a:gd name="connsiteY80" fmla="*/ 468154 h 466725"/>
                    <a:gd name="connsiteX81" fmla="*/ 203359 w 476250"/>
                    <a:gd name="connsiteY81" fmla="*/ 461486 h 466725"/>
                    <a:gd name="connsiteX82" fmla="*/ 203359 w 476250"/>
                    <a:gd name="connsiteY82" fmla="*/ 404336 h 466725"/>
                    <a:gd name="connsiteX83" fmla="*/ 228124 w 476250"/>
                    <a:gd name="connsiteY83" fmla="*/ 404336 h 466725"/>
                    <a:gd name="connsiteX84" fmla="*/ 228124 w 476250"/>
                    <a:gd name="connsiteY84" fmla="*/ 461486 h 466725"/>
                    <a:gd name="connsiteX85" fmla="*/ 234791 w 476250"/>
                    <a:gd name="connsiteY85" fmla="*/ 468154 h 466725"/>
                    <a:gd name="connsiteX86" fmla="*/ 239554 w 476250"/>
                    <a:gd name="connsiteY86" fmla="*/ 468154 h 466725"/>
                    <a:gd name="connsiteX87" fmla="*/ 246221 w 476250"/>
                    <a:gd name="connsiteY87" fmla="*/ 461486 h 466725"/>
                    <a:gd name="connsiteX88" fmla="*/ 246221 w 476250"/>
                    <a:gd name="connsiteY88" fmla="*/ 404336 h 466725"/>
                    <a:gd name="connsiteX89" fmla="*/ 270986 w 476250"/>
                    <a:gd name="connsiteY89" fmla="*/ 404336 h 466725"/>
                    <a:gd name="connsiteX90" fmla="*/ 270986 w 476250"/>
                    <a:gd name="connsiteY90" fmla="*/ 461486 h 466725"/>
                    <a:gd name="connsiteX91" fmla="*/ 277654 w 476250"/>
                    <a:gd name="connsiteY91" fmla="*/ 468154 h 466725"/>
                    <a:gd name="connsiteX92" fmla="*/ 283369 w 476250"/>
                    <a:gd name="connsiteY92" fmla="*/ 468154 h 466725"/>
                    <a:gd name="connsiteX93" fmla="*/ 290036 w 476250"/>
                    <a:gd name="connsiteY93" fmla="*/ 461486 h 466725"/>
                    <a:gd name="connsiteX94" fmla="*/ 290036 w 476250"/>
                    <a:gd name="connsiteY94" fmla="*/ 404336 h 466725"/>
                    <a:gd name="connsiteX95" fmla="*/ 314801 w 476250"/>
                    <a:gd name="connsiteY95" fmla="*/ 404336 h 466725"/>
                    <a:gd name="connsiteX96" fmla="*/ 314801 w 476250"/>
                    <a:gd name="connsiteY96" fmla="*/ 461486 h 466725"/>
                    <a:gd name="connsiteX97" fmla="*/ 321469 w 476250"/>
                    <a:gd name="connsiteY97" fmla="*/ 468154 h 466725"/>
                    <a:gd name="connsiteX98" fmla="*/ 326231 w 476250"/>
                    <a:gd name="connsiteY98" fmla="*/ 468154 h 466725"/>
                    <a:gd name="connsiteX99" fmla="*/ 332899 w 476250"/>
                    <a:gd name="connsiteY99" fmla="*/ 461486 h 466725"/>
                    <a:gd name="connsiteX100" fmla="*/ 332899 w 476250"/>
                    <a:gd name="connsiteY100" fmla="*/ 404336 h 466725"/>
                    <a:gd name="connsiteX101" fmla="*/ 391001 w 476250"/>
                    <a:gd name="connsiteY101" fmla="*/ 404336 h 466725"/>
                    <a:gd name="connsiteX102" fmla="*/ 414814 w 476250"/>
                    <a:gd name="connsiteY102" fmla="*/ 380524 h 466725"/>
                    <a:gd name="connsiteX103" fmla="*/ 414814 w 476250"/>
                    <a:gd name="connsiteY103" fmla="*/ 332899 h 466725"/>
                    <a:gd name="connsiteX104" fmla="*/ 461486 w 476250"/>
                    <a:gd name="connsiteY104" fmla="*/ 332899 h 466725"/>
                    <a:gd name="connsiteX105" fmla="*/ 468154 w 476250"/>
                    <a:gd name="connsiteY105" fmla="*/ 326231 h 466725"/>
                    <a:gd name="connsiteX106" fmla="*/ 468154 w 476250"/>
                    <a:gd name="connsiteY106" fmla="*/ 321469 h 466725"/>
                    <a:gd name="connsiteX107" fmla="*/ 461486 w 476250"/>
                    <a:gd name="connsiteY107" fmla="*/ 314801 h 466725"/>
                    <a:gd name="connsiteX108" fmla="*/ 414814 w 476250"/>
                    <a:gd name="connsiteY108" fmla="*/ 314801 h 466725"/>
                    <a:gd name="connsiteX109" fmla="*/ 414814 w 476250"/>
                    <a:gd name="connsiteY109" fmla="*/ 290036 h 466725"/>
                    <a:gd name="connsiteX110" fmla="*/ 461486 w 476250"/>
                    <a:gd name="connsiteY110" fmla="*/ 290036 h 466725"/>
                    <a:gd name="connsiteX111" fmla="*/ 468154 w 476250"/>
                    <a:gd name="connsiteY111" fmla="*/ 283369 h 466725"/>
                    <a:gd name="connsiteX112" fmla="*/ 468154 w 476250"/>
                    <a:gd name="connsiteY112" fmla="*/ 278606 h 466725"/>
                    <a:gd name="connsiteX113" fmla="*/ 461486 w 476250"/>
                    <a:gd name="connsiteY113" fmla="*/ 271939 h 466725"/>
                    <a:gd name="connsiteX114" fmla="*/ 414814 w 476250"/>
                    <a:gd name="connsiteY114" fmla="*/ 271939 h 466725"/>
                    <a:gd name="connsiteX115" fmla="*/ 414814 w 476250"/>
                    <a:gd name="connsiteY115" fmla="*/ 247174 h 466725"/>
                    <a:gd name="connsiteX116" fmla="*/ 461486 w 476250"/>
                    <a:gd name="connsiteY116" fmla="*/ 247174 h 466725"/>
                    <a:gd name="connsiteX117" fmla="*/ 468154 w 476250"/>
                    <a:gd name="connsiteY117" fmla="*/ 240506 h 466725"/>
                    <a:gd name="connsiteX118" fmla="*/ 468154 w 476250"/>
                    <a:gd name="connsiteY118" fmla="*/ 235744 h 466725"/>
                    <a:gd name="connsiteX119" fmla="*/ 461486 w 476250"/>
                    <a:gd name="connsiteY119" fmla="*/ 229076 h 466725"/>
                    <a:gd name="connsiteX120" fmla="*/ 414814 w 476250"/>
                    <a:gd name="connsiteY120" fmla="*/ 229076 h 466725"/>
                    <a:gd name="connsiteX121" fmla="*/ 414814 w 476250"/>
                    <a:gd name="connsiteY121" fmla="*/ 204311 h 466725"/>
                    <a:gd name="connsiteX122" fmla="*/ 461486 w 476250"/>
                    <a:gd name="connsiteY122" fmla="*/ 204311 h 466725"/>
                    <a:gd name="connsiteX123" fmla="*/ 468154 w 476250"/>
                    <a:gd name="connsiteY123" fmla="*/ 197644 h 466725"/>
                    <a:gd name="connsiteX124" fmla="*/ 468154 w 476250"/>
                    <a:gd name="connsiteY124" fmla="*/ 192881 h 466725"/>
                    <a:gd name="connsiteX125" fmla="*/ 461486 w 476250"/>
                    <a:gd name="connsiteY125" fmla="*/ 186214 h 466725"/>
                    <a:gd name="connsiteX126" fmla="*/ 414814 w 476250"/>
                    <a:gd name="connsiteY126" fmla="*/ 186214 h 466725"/>
                    <a:gd name="connsiteX127" fmla="*/ 414814 w 476250"/>
                    <a:gd name="connsiteY127" fmla="*/ 161449 h 466725"/>
                    <a:gd name="connsiteX128" fmla="*/ 462439 w 476250"/>
                    <a:gd name="connsiteY128" fmla="*/ 161449 h 46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</a:cxnLst>
                  <a:rect l="l" t="t" r="r" b="b"/>
                  <a:pathLst>
                    <a:path w="476250" h="466725">
                      <a:moveTo>
                        <a:pt x="462439" y="160496"/>
                      </a:moveTo>
                      <a:cubicBezTo>
                        <a:pt x="466249" y="160496"/>
                        <a:pt x="469106" y="157639"/>
                        <a:pt x="469106" y="153829"/>
                      </a:cubicBezTo>
                      <a:lnTo>
                        <a:pt x="469106" y="149066"/>
                      </a:lnTo>
                      <a:cubicBezTo>
                        <a:pt x="469106" y="145256"/>
                        <a:pt x="466249" y="142399"/>
                        <a:pt x="462439" y="142399"/>
                      </a:cubicBezTo>
                      <a:lnTo>
                        <a:pt x="415766" y="142399"/>
                      </a:lnTo>
                      <a:lnTo>
                        <a:pt x="415766" y="93821"/>
                      </a:lnTo>
                      <a:cubicBezTo>
                        <a:pt x="415766" y="80486"/>
                        <a:pt x="405289" y="70009"/>
                        <a:pt x="391954" y="70009"/>
                      </a:cubicBezTo>
                      <a:lnTo>
                        <a:pt x="333851" y="70009"/>
                      </a:lnTo>
                      <a:lnTo>
                        <a:pt x="333851" y="13811"/>
                      </a:lnTo>
                      <a:cubicBezTo>
                        <a:pt x="333851" y="10001"/>
                        <a:pt x="330994" y="7144"/>
                        <a:pt x="327184" y="7144"/>
                      </a:cubicBezTo>
                      <a:lnTo>
                        <a:pt x="322421" y="7144"/>
                      </a:lnTo>
                      <a:cubicBezTo>
                        <a:pt x="318611" y="7144"/>
                        <a:pt x="315754" y="10001"/>
                        <a:pt x="315754" y="13811"/>
                      </a:cubicBezTo>
                      <a:lnTo>
                        <a:pt x="315754" y="70009"/>
                      </a:lnTo>
                      <a:lnTo>
                        <a:pt x="290989" y="70009"/>
                      </a:lnTo>
                      <a:lnTo>
                        <a:pt x="290989" y="13811"/>
                      </a:lnTo>
                      <a:cubicBezTo>
                        <a:pt x="290989" y="10001"/>
                        <a:pt x="287179" y="7144"/>
                        <a:pt x="283369" y="7144"/>
                      </a:cubicBezTo>
                      <a:lnTo>
                        <a:pt x="278606" y="7144"/>
                      </a:lnTo>
                      <a:cubicBezTo>
                        <a:pt x="274796" y="7144"/>
                        <a:pt x="271939" y="10001"/>
                        <a:pt x="271939" y="13811"/>
                      </a:cubicBezTo>
                      <a:lnTo>
                        <a:pt x="271939" y="70009"/>
                      </a:lnTo>
                      <a:lnTo>
                        <a:pt x="247174" y="70009"/>
                      </a:lnTo>
                      <a:lnTo>
                        <a:pt x="247174" y="13811"/>
                      </a:lnTo>
                      <a:cubicBezTo>
                        <a:pt x="247174" y="10001"/>
                        <a:pt x="244316" y="7144"/>
                        <a:pt x="240506" y="7144"/>
                      </a:cubicBezTo>
                      <a:lnTo>
                        <a:pt x="235744" y="7144"/>
                      </a:lnTo>
                      <a:cubicBezTo>
                        <a:pt x="231934" y="7144"/>
                        <a:pt x="229076" y="10001"/>
                        <a:pt x="229076" y="13811"/>
                      </a:cubicBezTo>
                      <a:lnTo>
                        <a:pt x="229076" y="70009"/>
                      </a:lnTo>
                      <a:lnTo>
                        <a:pt x="204311" y="70009"/>
                      </a:lnTo>
                      <a:lnTo>
                        <a:pt x="204311" y="13811"/>
                      </a:lnTo>
                      <a:cubicBezTo>
                        <a:pt x="204311" y="10001"/>
                        <a:pt x="201454" y="7144"/>
                        <a:pt x="197644" y="7144"/>
                      </a:cubicBezTo>
                      <a:lnTo>
                        <a:pt x="192881" y="7144"/>
                      </a:lnTo>
                      <a:cubicBezTo>
                        <a:pt x="189071" y="7144"/>
                        <a:pt x="186214" y="10001"/>
                        <a:pt x="186214" y="13811"/>
                      </a:cubicBezTo>
                      <a:lnTo>
                        <a:pt x="186214" y="70009"/>
                      </a:lnTo>
                      <a:lnTo>
                        <a:pt x="161449" y="70009"/>
                      </a:lnTo>
                      <a:lnTo>
                        <a:pt x="161449" y="13811"/>
                      </a:lnTo>
                      <a:cubicBezTo>
                        <a:pt x="161449" y="10001"/>
                        <a:pt x="158591" y="7144"/>
                        <a:pt x="154781" y="7144"/>
                      </a:cubicBezTo>
                      <a:lnTo>
                        <a:pt x="150019" y="7144"/>
                      </a:lnTo>
                      <a:cubicBezTo>
                        <a:pt x="146209" y="7144"/>
                        <a:pt x="143351" y="10001"/>
                        <a:pt x="143351" y="13811"/>
                      </a:cubicBezTo>
                      <a:lnTo>
                        <a:pt x="143351" y="70009"/>
                      </a:lnTo>
                      <a:lnTo>
                        <a:pt x="88106" y="70009"/>
                      </a:lnTo>
                      <a:cubicBezTo>
                        <a:pt x="74771" y="70009"/>
                        <a:pt x="64294" y="81439"/>
                        <a:pt x="64294" y="93821"/>
                      </a:cubicBezTo>
                      <a:lnTo>
                        <a:pt x="64294" y="142399"/>
                      </a:lnTo>
                      <a:lnTo>
                        <a:pt x="13811" y="142399"/>
                      </a:lnTo>
                      <a:cubicBezTo>
                        <a:pt x="10001" y="142399"/>
                        <a:pt x="7144" y="145256"/>
                        <a:pt x="7144" y="149066"/>
                      </a:cubicBezTo>
                      <a:lnTo>
                        <a:pt x="7144" y="153829"/>
                      </a:lnTo>
                      <a:cubicBezTo>
                        <a:pt x="7144" y="157639"/>
                        <a:pt x="10001" y="160496"/>
                        <a:pt x="13811" y="160496"/>
                      </a:cubicBezTo>
                      <a:lnTo>
                        <a:pt x="64294" y="160496"/>
                      </a:lnTo>
                      <a:lnTo>
                        <a:pt x="64294" y="185261"/>
                      </a:lnTo>
                      <a:lnTo>
                        <a:pt x="13811" y="185261"/>
                      </a:lnTo>
                      <a:cubicBezTo>
                        <a:pt x="10001" y="185261"/>
                        <a:pt x="7144" y="188119"/>
                        <a:pt x="7144" y="191929"/>
                      </a:cubicBezTo>
                      <a:lnTo>
                        <a:pt x="7144" y="196691"/>
                      </a:lnTo>
                      <a:cubicBezTo>
                        <a:pt x="7144" y="200501"/>
                        <a:pt x="10001" y="203359"/>
                        <a:pt x="13811" y="203359"/>
                      </a:cubicBezTo>
                      <a:lnTo>
                        <a:pt x="64294" y="203359"/>
                      </a:lnTo>
                      <a:lnTo>
                        <a:pt x="64294" y="228124"/>
                      </a:lnTo>
                      <a:lnTo>
                        <a:pt x="13811" y="228124"/>
                      </a:lnTo>
                      <a:cubicBezTo>
                        <a:pt x="10001" y="229076"/>
                        <a:pt x="7144" y="231934"/>
                        <a:pt x="7144" y="235744"/>
                      </a:cubicBezTo>
                      <a:lnTo>
                        <a:pt x="7144" y="240506"/>
                      </a:lnTo>
                      <a:cubicBezTo>
                        <a:pt x="7144" y="244316"/>
                        <a:pt x="10001" y="247174"/>
                        <a:pt x="13811" y="247174"/>
                      </a:cubicBezTo>
                      <a:lnTo>
                        <a:pt x="64294" y="247174"/>
                      </a:lnTo>
                      <a:lnTo>
                        <a:pt x="64294" y="271939"/>
                      </a:lnTo>
                      <a:lnTo>
                        <a:pt x="13811" y="271939"/>
                      </a:lnTo>
                      <a:cubicBezTo>
                        <a:pt x="10001" y="271939"/>
                        <a:pt x="7144" y="274796"/>
                        <a:pt x="7144" y="278606"/>
                      </a:cubicBezTo>
                      <a:lnTo>
                        <a:pt x="7144" y="283369"/>
                      </a:lnTo>
                      <a:cubicBezTo>
                        <a:pt x="7144" y="287179"/>
                        <a:pt x="10001" y="290036"/>
                        <a:pt x="13811" y="290036"/>
                      </a:cubicBezTo>
                      <a:lnTo>
                        <a:pt x="64294" y="290036"/>
                      </a:lnTo>
                      <a:lnTo>
                        <a:pt x="64294" y="314801"/>
                      </a:lnTo>
                      <a:lnTo>
                        <a:pt x="13811" y="314801"/>
                      </a:lnTo>
                      <a:cubicBezTo>
                        <a:pt x="10001" y="314801"/>
                        <a:pt x="7144" y="317659"/>
                        <a:pt x="7144" y="321469"/>
                      </a:cubicBezTo>
                      <a:lnTo>
                        <a:pt x="7144" y="326231"/>
                      </a:lnTo>
                      <a:cubicBezTo>
                        <a:pt x="7144" y="330041"/>
                        <a:pt x="10001" y="332899"/>
                        <a:pt x="13811" y="332899"/>
                      </a:cubicBezTo>
                      <a:lnTo>
                        <a:pt x="64294" y="332899"/>
                      </a:lnTo>
                      <a:lnTo>
                        <a:pt x="64294" y="380524"/>
                      </a:lnTo>
                      <a:cubicBezTo>
                        <a:pt x="64294" y="393859"/>
                        <a:pt x="74771" y="404336"/>
                        <a:pt x="88106" y="404336"/>
                      </a:cubicBezTo>
                      <a:lnTo>
                        <a:pt x="142399" y="404336"/>
                      </a:lnTo>
                      <a:lnTo>
                        <a:pt x="142399" y="461486"/>
                      </a:lnTo>
                      <a:cubicBezTo>
                        <a:pt x="142399" y="465296"/>
                        <a:pt x="145256" y="468154"/>
                        <a:pt x="149066" y="468154"/>
                      </a:cubicBezTo>
                      <a:lnTo>
                        <a:pt x="153829" y="468154"/>
                      </a:lnTo>
                      <a:cubicBezTo>
                        <a:pt x="157639" y="468154"/>
                        <a:pt x="160496" y="465296"/>
                        <a:pt x="160496" y="461486"/>
                      </a:cubicBezTo>
                      <a:lnTo>
                        <a:pt x="160496" y="404336"/>
                      </a:lnTo>
                      <a:lnTo>
                        <a:pt x="185261" y="404336"/>
                      </a:lnTo>
                      <a:lnTo>
                        <a:pt x="185261" y="461486"/>
                      </a:lnTo>
                      <a:cubicBezTo>
                        <a:pt x="185261" y="465296"/>
                        <a:pt x="188119" y="468154"/>
                        <a:pt x="191929" y="468154"/>
                      </a:cubicBezTo>
                      <a:lnTo>
                        <a:pt x="196691" y="468154"/>
                      </a:lnTo>
                      <a:cubicBezTo>
                        <a:pt x="200501" y="468154"/>
                        <a:pt x="203359" y="465296"/>
                        <a:pt x="203359" y="461486"/>
                      </a:cubicBezTo>
                      <a:lnTo>
                        <a:pt x="203359" y="404336"/>
                      </a:lnTo>
                      <a:lnTo>
                        <a:pt x="228124" y="404336"/>
                      </a:lnTo>
                      <a:lnTo>
                        <a:pt x="228124" y="461486"/>
                      </a:lnTo>
                      <a:cubicBezTo>
                        <a:pt x="228124" y="465296"/>
                        <a:pt x="230981" y="468154"/>
                        <a:pt x="234791" y="468154"/>
                      </a:cubicBezTo>
                      <a:lnTo>
                        <a:pt x="239554" y="468154"/>
                      </a:lnTo>
                      <a:cubicBezTo>
                        <a:pt x="243364" y="468154"/>
                        <a:pt x="246221" y="465296"/>
                        <a:pt x="246221" y="461486"/>
                      </a:cubicBezTo>
                      <a:lnTo>
                        <a:pt x="246221" y="404336"/>
                      </a:lnTo>
                      <a:lnTo>
                        <a:pt x="270986" y="404336"/>
                      </a:lnTo>
                      <a:lnTo>
                        <a:pt x="270986" y="461486"/>
                      </a:lnTo>
                      <a:cubicBezTo>
                        <a:pt x="270986" y="465296"/>
                        <a:pt x="273844" y="468154"/>
                        <a:pt x="277654" y="468154"/>
                      </a:cubicBezTo>
                      <a:lnTo>
                        <a:pt x="283369" y="468154"/>
                      </a:lnTo>
                      <a:cubicBezTo>
                        <a:pt x="287179" y="468154"/>
                        <a:pt x="290036" y="465296"/>
                        <a:pt x="290036" y="461486"/>
                      </a:cubicBezTo>
                      <a:lnTo>
                        <a:pt x="290036" y="404336"/>
                      </a:lnTo>
                      <a:lnTo>
                        <a:pt x="314801" y="404336"/>
                      </a:lnTo>
                      <a:lnTo>
                        <a:pt x="314801" y="461486"/>
                      </a:lnTo>
                      <a:cubicBezTo>
                        <a:pt x="314801" y="465296"/>
                        <a:pt x="317659" y="468154"/>
                        <a:pt x="321469" y="468154"/>
                      </a:cubicBezTo>
                      <a:lnTo>
                        <a:pt x="326231" y="468154"/>
                      </a:lnTo>
                      <a:cubicBezTo>
                        <a:pt x="330041" y="468154"/>
                        <a:pt x="332899" y="465296"/>
                        <a:pt x="332899" y="461486"/>
                      </a:cubicBezTo>
                      <a:lnTo>
                        <a:pt x="332899" y="404336"/>
                      </a:lnTo>
                      <a:lnTo>
                        <a:pt x="391001" y="404336"/>
                      </a:lnTo>
                      <a:cubicBezTo>
                        <a:pt x="404336" y="404336"/>
                        <a:pt x="414814" y="393859"/>
                        <a:pt x="414814" y="380524"/>
                      </a:cubicBezTo>
                      <a:lnTo>
                        <a:pt x="414814" y="332899"/>
                      </a:lnTo>
                      <a:lnTo>
                        <a:pt x="461486" y="332899"/>
                      </a:lnTo>
                      <a:cubicBezTo>
                        <a:pt x="465296" y="332899"/>
                        <a:pt x="468154" y="330041"/>
                        <a:pt x="468154" y="326231"/>
                      </a:cubicBezTo>
                      <a:lnTo>
                        <a:pt x="468154" y="321469"/>
                      </a:lnTo>
                      <a:cubicBezTo>
                        <a:pt x="468154" y="317659"/>
                        <a:pt x="465296" y="314801"/>
                        <a:pt x="461486" y="314801"/>
                      </a:cubicBezTo>
                      <a:lnTo>
                        <a:pt x="414814" y="314801"/>
                      </a:lnTo>
                      <a:lnTo>
                        <a:pt x="414814" y="290036"/>
                      </a:lnTo>
                      <a:lnTo>
                        <a:pt x="461486" y="290036"/>
                      </a:lnTo>
                      <a:cubicBezTo>
                        <a:pt x="465296" y="290036"/>
                        <a:pt x="468154" y="287179"/>
                        <a:pt x="468154" y="283369"/>
                      </a:cubicBezTo>
                      <a:lnTo>
                        <a:pt x="468154" y="278606"/>
                      </a:lnTo>
                      <a:cubicBezTo>
                        <a:pt x="468154" y="274796"/>
                        <a:pt x="465296" y="271939"/>
                        <a:pt x="461486" y="271939"/>
                      </a:cubicBezTo>
                      <a:lnTo>
                        <a:pt x="414814" y="271939"/>
                      </a:lnTo>
                      <a:lnTo>
                        <a:pt x="414814" y="247174"/>
                      </a:lnTo>
                      <a:lnTo>
                        <a:pt x="461486" y="247174"/>
                      </a:lnTo>
                      <a:cubicBezTo>
                        <a:pt x="465296" y="247174"/>
                        <a:pt x="468154" y="244316"/>
                        <a:pt x="468154" y="240506"/>
                      </a:cubicBezTo>
                      <a:lnTo>
                        <a:pt x="468154" y="235744"/>
                      </a:lnTo>
                      <a:cubicBezTo>
                        <a:pt x="468154" y="231934"/>
                        <a:pt x="465296" y="229076"/>
                        <a:pt x="461486" y="229076"/>
                      </a:cubicBezTo>
                      <a:lnTo>
                        <a:pt x="414814" y="229076"/>
                      </a:lnTo>
                      <a:lnTo>
                        <a:pt x="414814" y="204311"/>
                      </a:lnTo>
                      <a:lnTo>
                        <a:pt x="461486" y="204311"/>
                      </a:lnTo>
                      <a:cubicBezTo>
                        <a:pt x="465296" y="204311"/>
                        <a:pt x="468154" y="201454"/>
                        <a:pt x="468154" y="197644"/>
                      </a:cubicBezTo>
                      <a:lnTo>
                        <a:pt x="468154" y="192881"/>
                      </a:lnTo>
                      <a:cubicBezTo>
                        <a:pt x="468154" y="189071"/>
                        <a:pt x="465296" y="186214"/>
                        <a:pt x="461486" y="186214"/>
                      </a:cubicBezTo>
                      <a:lnTo>
                        <a:pt x="414814" y="186214"/>
                      </a:lnTo>
                      <a:lnTo>
                        <a:pt x="414814" y="161449"/>
                      </a:lnTo>
                      <a:lnTo>
                        <a:pt x="462439" y="16144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400"/>
                  <a:endParaRPr lang="en-US" sz="18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3" name="Freeform: Shape 41">
                  <a:extLst>
                    <a:ext uri="{FF2B5EF4-FFF2-40B4-BE49-F238E27FC236}">
                      <a16:creationId xmlns:a16="http://schemas.microsoft.com/office/drawing/2014/main" xmlns="" id="{4C412C5C-8D80-4A33-88B4-D7FF330CDCA3}"/>
                    </a:ext>
                  </a:extLst>
                </p:cNvPr>
                <p:cNvSpPr/>
                <p:nvPr/>
              </p:nvSpPr>
              <p:spPr>
                <a:xfrm>
                  <a:off x="5873725" y="1986016"/>
                  <a:ext cx="769220" cy="357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733" h="866179">
                      <a:moveTo>
                        <a:pt x="794147" y="204787"/>
                      </a:moveTo>
                      <a:cubicBezTo>
                        <a:pt x="745605" y="204787"/>
                        <a:pt x="701637" y="218416"/>
                        <a:pt x="662244" y="245673"/>
                      </a:cubicBezTo>
                      <a:cubicBezTo>
                        <a:pt x="622851" y="272930"/>
                        <a:pt x="594798" y="309240"/>
                        <a:pt x="578086" y="354601"/>
                      </a:cubicBezTo>
                      <a:cubicBezTo>
                        <a:pt x="568536" y="380467"/>
                        <a:pt x="563761" y="406729"/>
                        <a:pt x="563761" y="433387"/>
                      </a:cubicBezTo>
                      <a:cubicBezTo>
                        <a:pt x="563761" y="488299"/>
                        <a:pt x="582064" y="537440"/>
                        <a:pt x="618670" y="580811"/>
                      </a:cubicBezTo>
                      <a:cubicBezTo>
                        <a:pt x="664031" y="634532"/>
                        <a:pt x="722524" y="661392"/>
                        <a:pt x="794147" y="661392"/>
                      </a:cubicBezTo>
                      <a:cubicBezTo>
                        <a:pt x="865771" y="661392"/>
                        <a:pt x="924462" y="634733"/>
                        <a:pt x="970220" y="581415"/>
                      </a:cubicBezTo>
                      <a:cubicBezTo>
                        <a:pt x="1006826" y="538838"/>
                        <a:pt x="1025128" y="489496"/>
                        <a:pt x="1025128" y="433387"/>
                      </a:cubicBezTo>
                      <a:cubicBezTo>
                        <a:pt x="1025128" y="376088"/>
                        <a:pt x="1006826" y="326547"/>
                        <a:pt x="970220" y="284764"/>
                      </a:cubicBezTo>
                      <a:cubicBezTo>
                        <a:pt x="923265" y="231446"/>
                        <a:pt x="864574" y="204787"/>
                        <a:pt x="794147" y="204787"/>
                      </a:cubicBezTo>
                      <a:close/>
                      <a:moveTo>
                        <a:pt x="1304330" y="24408"/>
                      </a:moveTo>
                      <a:lnTo>
                        <a:pt x="1862733" y="24408"/>
                      </a:lnTo>
                      <a:lnTo>
                        <a:pt x="1862733" y="200620"/>
                      </a:lnTo>
                      <a:lnTo>
                        <a:pt x="1687711" y="200620"/>
                      </a:lnTo>
                      <a:lnTo>
                        <a:pt x="1687711" y="837009"/>
                      </a:lnTo>
                      <a:lnTo>
                        <a:pt x="1476375" y="837009"/>
                      </a:lnTo>
                      <a:lnTo>
                        <a:pt x="1476375" y="200620"/>
                      </a:lnTo>
                      <a:lnTo>
                        <a:pt x="1304330" y="200620"/>
                      </a:lnTo>
                      <a:close/>
                      <a:moveTo>
                        <a:pt x="0" y="24408"/>
                      </a:moveTo>
                      <a:lnTo>
                        <a:pt x="211336" y="24408"/>
                      </a:lnTo>
                      <a:lnTo>
                        <a:pt x="211336" y="837009"/>
                      </a:lnTo>
                      <a:lnTo>
                        <a:pt x="0" y="837009"/>
                      </a:lnTo>
                      <a:close/>
                      <a:moveTo>
                        <a:pt x="794147" y="0"/>
                      </a:moveTo>
                      <a:cubicBezTo>
                        <a:pt x="937022" y="0"/>
                        <a:pt x="1050330" y="47426"/>
                        <a:pt x="1134071" y="142280"/>
                      </a:cubicBezTo>
                      <a:cubicBezTo>
                        <a:pt x="1207493" y="225623"/>
                        <a:pt x="1244204" y="322659"/>
                        <a:pt x="1244204" y="433387"/>
                      </a:cubicBezTo>
                      <a:cubicBezTo>
                        <a:pt x="1244204" y="543719"/>
                        <a:pt x="1207493" y="640556"/>
                        <a:pt x="1134071" y="723900"/>
                      </a:cubicBezTo>
                      <a:cubicBezTo>
                        <a:pt x="1050330" y="818753"/>
                        <a:pt x="937022" y="866179"/>
                        <a:pt x="794147" y="866179"/>
                      </a:cubicBezTo>
                      <a:cubicBezTo>
                        <a:pt x="651669" y="866179"/>
                        <a:pt x="538560" y="818753"/>
                        <a:pt x="454819" y="723900"/>
                      </a:cubicBezTo>
                      <a:cubicBezTo>
                        <a:pt x="381397" y="640556"/>
                        <a:pt x="344686" y="543719"/>
                        <a:pt x="344686" y="433387"/>
                      </a:cubicBezTo>
                      <a:cubicBezTo>
                        <a:pt x="344686" y="382984"/>
                        <a:pt x="354608" y="331291"/>
                        <a:pt x="374452" y="278308"/>
                      </a:cubicBezTo>
                      <a:cubicBezTo>
                        <a:pt x="394296" y="225326"/>
                        <a:pt x="420886" y="179983"/>
                        <a:pt x="454224" y="142280"/>
                      </a:cubicBezTo>
                      <a:cubicBezTo>
                        <a:pt x="537964" y="47426"/>
                        <a:pt x="651272" y="0"/>
                        <a:pt x="79414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14400"/>
                  <a:endParaRPr lang="en-US" sz="18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100" name="圖片 99">
                <a:extLst>
                  <a:ext uri="{FF2B5EF4-FFF2-40B4-BE49-F238E27FC236}">
                    <a16:creationId xmlns:a16="http://schemas.microsoft.com/office/drawing/2014/main" xmlns="" id="{AE81B026-A143-4845-B6D6-F7D04A213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24572" y="1512293"/>
                <a:ext cx="787142" cy="1271161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64" name="Rounded Rectangle 64">
            <a:extLst>
              <a:ext uri="{FF2B5EF4-FFF2-40B4-BE49-F238E27FC236}">
                <a16:creationId xmlns:a16="http://schemas.microsoft.com/office/drawing/2014/main" xmlns="" id="{F9EDF121-FA0B-4B10-AF91-9B96216196CF}"/>
              </a:ext>
            </a:extLst>
          </p:cNvPr>
          <p:cNvSpPr/>
          <p:nvPr/>
        </p:nvSpPr>
        <p:spPr>
          <a:xfrm>
            <a:off x="6697312" y="2736450"/>
            <a:ext cx="2705619" cy="3643258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ounded Rectangle 4">
            <a:extLst>
              <a:ext uri="{FF2B5EF4-FFF2-40B4-BE49-F238E27FC236}">
                <a16:creationId xmlns:a16="http://schemas.microsoft.com/office/drawing/2014/main" xmlns="" id="{B7440615-EC2C-43BF-8DD4-BE834EE72F77}"/>
              </a:ext>
            </a:extLst>
          </p:cNvPr>
          <p:cNvSpPr/>
          <p:nvPr/>
        </p:nvSpPr>
        <p:spPr>
          <a:xfrm>
            <a:off x="6697312" y="2736451"/>
            <a:ext cx="2705619" cy="615280"/>
          </a:xfrm>
          <a:custGeom>
            <a:avLst/>
            <a:gdLst/>
            <a:ahLst/>
            <a:cxnLst/>
            <a:rect l="l" t="t" r="r" b="b"/>
            <a:pathLst>
              <a:path w="2232248" h="956295">
                <a:moveTo>
                  <a:pt x="86299" y="0"/>
                </a:moveTo>
                <a:lnTo>
                  <a:pt x="2145949" y="0"/>
                </a:lnTo>
                <a:cubicBezTo>
                  <a:pt x="2193611" y="0"/>
                  <a:pt x="2232248" y="38637"/>
                  <a:pt x="2232248" y="86299"/>
                </a:cubicBezTo>
                <a:lnTo>
                  <a:pt x="2232248" y="956295"/>
                </a:lnTo>
                <a:lnTo>
                  <a:pt x="0" y="956295"/>
                </a:lnTo>
                <a:lnTo>
                  <a:pt x="0" y="86299"/>
                </a:lnTo>
                <a:cubicBezTo>
                  <a:pt x="0" y="38637"/>
                  <a:pt x="38637" y="0"/>
                  <a:pt x="86299" y="0"/>
                </a:cubicBezTo>
                <a:close/>
              </a:path>
            </a:pathLst>
          </a:custGeom>
          <a:solidFill>
            <a:srgbClr val="F39BBF">
              <a:alpha val="76863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7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xmlns="" id="{1A24B1A9-9D36-4B92-964C-143EB1D14ECE}"/>
              </a:ext>
            </a:extLst>
          </p:cNvPr>
          <p:cNvSpPr txBox="1"/>
          <p:nvPr/>
        </p:nvSpPr>
        <p:spPr>
          <a:xfrm>
            <a:off x="7153238" y="2889528"/>
            <a:ext cx="2197394" cy="34988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400">
              <a:lnSpc>
                <a:spcPts val="2000"/>
              </a:lnSpc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急性心肌梗塞偵測</a:t>
            </a: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xmlns="" id="{9284B12E-01EB-490F-B900-B510A28A6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6" t="34852" r="50823" b="36577"/>
          <a:stretch/>
        </p:blipFill>
        <p:spPr>
          <a:xfrm>
            <a:off x="6724928" y="4413514"/>
            <a:ext cx="2680725" cy="1367503"/>
          </a:xfrm>
          <a:prstGeom prst="rect">
            <a:avLst/>
          </a:prstGeom>
        </p:spPr>
      </p:pic>
      <p:sp>
        <p:nvSpPr>
          <p:cNvPr id="62" name="Rounded Rectangle 31">
            <a:extLst>
              <a:ext uri="{FF2B5EF4-FFF2-40B4-BE49-F238E27FC236}">
                <a16:creationId xmlns:a16="http://schemas.microsoft.com/office/drawing/2014/main" xmlns="" id="{57E4D162-F316-4618-9212-DA758352A942}"/>
              </a:ext>
            </a:extLst>
          </p:cNvPr>
          <p:cNvSpPr>
            <a:spLocks noChangeAspect="1"/>
          </p:cNvSpPr>
          <p:nvPr/>
        </p:nvSpPr>
        <p:spPr>
          <a:xfrm>
            <a:off x="6869734" y="2774024"/>
            <a:ext cx="372634" cy="531433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2700">
              <a:solidFill>
                <a:prstClr val="white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xmlns="" id="{E8E62321-C8C3-4FAF-B85E-712481E9B187}"/>
              </a:ext>
            </a:extLst>
          </p:cNvPr>
          <p:cNvSpPr/>
          <p:nvPr/>
        </p:nvSpPr>
        <p:spPr>
          <a:xfrm>
            <a:off x="6749512" y="3487359"/>
            <a:ext cx="2807469" cy="92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分析靜態 </a:t>
            </a:r>
            <a:r>
              <a: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 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導程心電圖，檢測有無 </a:t>
            </a:r>
            <a:r>
              <a: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 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段上升心肌梗塞</a:t>
            </a:r>
          </a:p>
        </p:txBody>
      </p:sp>
      <p:sp>
        <p:nvSpPr>
          <p:cNvPr id="73" name="Rounded Rectangle 55">
            <a:extLst>
              <a:ext uri="{FF2B5EF4-FFF2-40B4-BE49-F238E27FC236}">
                <a16:creationId xmlns:a16="http://schemas.microsoft.com/office/drawing/2014/main" xmlns="" id="{3460DFB7-46D2-4637-8589-8F89F5135BA9}"/>
              </a:ext>
            </a:extLst>
          </p:cNvPr>
          <p:cNvSpPr/>
          <p:nvPr/>
        </p:nvSpPr>
        <p:spPr>
          <a:xfrm>
            <a:off x="3868615" y="2703951"/>
            <a:ext cx="2549770" cy="3707415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Rounded Rectangle 4">
            <a:extLst>
              <a:ext uri="{FF2B5EF4-FFF2-40B4-BE49-F238E27FC236}">
                <a16:creationId xmlns:a16="http://schemas.microsoft.com/office/drawing/2014/main" xmlns="" id="{1D771F65-012E-435F-8E65-653631998ED9}"/>
              </a:ext>
            </a:extLst>
          </p:cNvPr>
          <p:cNvSpPr/>
          <p:nvPr/>
        </p:nvSpPr>
        <p:spPr>
          <a:xfrm>
            <a:off x="3868615" y="2703952"/>
            <a:ext cx="2549770" cy="645360"/>
          </a:xfrm>
          <a:custGeom>
            <a:avLst/>
            <a:gdLst/>
            <a:ahLst/>
            <a:cxnLst/>
            <a:rect l="l" t="t" r="r" b="b"/>
            <a:pathLst>
              <a:path w="2232248" h="956295">
                <a:moveTo>
                  <a:pt x="86299" y="0"/>
                </a:moveTo>
                <a:lnTo>
                  <a:pt x="2145949" y="0"/>
                </a:lnTo>
                <a:cubicBezTo>
                  <a:pt x="2193611" y="0"/>
                  <a:pt x="2232248" y="38637"/>
                  <a:pt x="2232248" y="86299"/>
                </a:cubicBezTo>
                <a:lnTo>
                  <a:pt x="2232248" y="956295"/>
                </a:lnTo>
                <a:lnTo>
                  <a:pt x="0" y="956295"/>
                </a:lnTo>
                <a:lnTo>
                  <a:pt x="0" y="86299"/>
                </a:lnTo>
                <a:cubicBezTo>
                  <a:pt x="0" y="38637"/>
                  <a:pt x="38637" y="0"/>
                  <a:pt x="8629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7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68" name="TextBox 14">
            <a:extLst>
              <a:ext uri="{FF2B5EF4-FFF2-40B4-BE49-F238E27FC236}">
                <a16:creationId xmlns:a16="http://schemas.microsoft.com/office/drawing/2014/main" xmlns="" id="{4BB8A202-4D0D-4F74-A249-7720B4631BD0}"/>
              </a:ext>
            </a:extLst>
          </p:cNvPr>
          <p:cNvSpPr txBox="1"/>
          <p:nvPr/>
        </p:nvSpPr>
        <p:spPr>
          <a:xfrm>
            <a:off x="4218116" y="2743907"/>
            <a:ext cx="2183262" cy="60529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 defTabSz="914400">
              <a:lnSpc>
                <a:spcPts val="2000"/>
              </a:lnSpc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骨髓抹片數位型態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>
              <a:lnSpc>
                <a:spcPts val="2000"/>
              </a:lnSpc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分析軟體</a:t>
            </a:r>
            <a:endParaRPr lang="ko-KR" altLang="en-US" sz="1800" b="1" dirty="0">
              <a:latin typeface="微軟正黑體" panose="020B0604030504040204" pitchFamily="34" charset="-120"/>
              <a:ea typeface="맑은 고딕" panose="020B0503020000020004" pitchFamily="34" charset="-127"/>
            </a:endParaRP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xmlns="" id="{D0E744E7-580A-4C49-BF77-BDC388234BAC}"/>
              </a:ext>
            </a:extLst>
          </p:cNvPr>
          <p:cNvSpPr/>
          <p:nvPr/>
        </p:nvSpPr>
        <p:spPr>
          <a:xfrm>
            <a:off x="3856722" y="5934234"/>
            <a:ext cx="2573557" cy="4827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雲象科技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xmlns="" id="{BC9D9A9D-9367-4BA2-9321-56777450F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173">
            <a:off x="3952483" y="2835848"/>
            <a:ext cx="418635" cy="418635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xmlns="" id="{3BD54A8B-9251-4228-A777-995A245194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779"/>
          <a:stretch/>
        </p:blipFill>
        <p:spPr>
          <a:xfrm>
            <a:off x="4020852" y="4457496"/>
            <a:ext cx="2290126" cy="1313283"/>
          </a:xfrm>
          <a:prstGeom prst="rect">
            <a:avLst/>
          </a:prstGeom>
        </p:spPr>
      </p:pic>
      <p:sp>
        <p:nvSpPr>
          <p:cNvPr id="72" name="矩形 71">
            <a:extLst>
              <a:ext uri="{FF2B5EF4-FFF2-40B4-BE49-F238E27FC236}">
                <a16:creationId xmlns:a16="http://schemas.microsoft.com/office/drawing/2014/main" xmlns="" id="{14AEA192-AAB6-41BD-ABE7-87BEB2C974FB}"/>
              </a:ext>
            </a:extLst>
          </p:cNvPr>
          <p:cNvSpPr/>
          <p:nvPr/>
        </p:nvSpPr>
        <p:spPr>
          <a:xfrm>
            <a:off x="3912780" y="3448033"/>
            <a:ext cx="2650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辨識、分類及計數骨髓細胞的種類與數量，可分類</a:t>
            </a:r>
            <a:r>
              <a: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種血液細胞</a:t>
            </a:r>
          </a:p>
        </p:txBody>
      </p:sp>
      <p:sp>
        <p:nvSpPr>
          <p:cNvPr id="76" name="Rounded Rectangle 3">
            <a:extLst>
              <a:ext uri="{FF2B5EF4-FFF2-40B4-BE49-F238E27FC236}">
                <a16:creationId xmlns:a16="http://schemas.microsoft.com/office/drawing/2014/main" xmlns="" id="{2213B9AC-0CEA-4A45-971F-866B8BF0393E}"/>
              </a:ext>
            </a:extLst>
          </p:cNvPr>
          <p:cNvSpPr/>
          <p:nvPr/>
        </p:nvSpPr>
        <p:spPr>
          <a:xfrm>
            <a:off x="1015750" y="2704117"/>
            <a:ext cx="2548800" cy="3696344"/>
          </a:xfrm>
          <a:prstGeom prst="roundRect">
            <a:avLst>
              <a:gd name="adj" fmla="val 386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70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7" name="Rounded Rectangle 4">
            <a:extLst>
              <a:ext uri="{FF2B5EF4-FFF2-40B4-BE49-F238E27FC236}">
                <a16:creationId xmlns:a16="http://schemas.microsoft.com/office/drawing/2014/main" xmlns="" id="{4D0B49BC-025B-40A7-BC67-1890F93DB0A9}"/>
              </a:ext>
            </a:extLst>
          </p:cNvPr>
          <p:cNvSpPr/>
          <p:nvPr/>
        </p:nvSpPr>
        <p:spPr>
          <a:xfrm>
            <a:off x="1020056" y="2698233"/>
            <a:ext cx="2540188" cy="756454"/>
          </a:xfrm>
          <a:custGeom>
            <a:avLst/>
            <a:gdLst/>
            <a:ahLst/>
            <a:cxnLst/>
            <a:rect l="l" t="t" r="r" b="b"/>
            <a:pathLst>
              <a:path w="2232248" h="956295">
                <a:moveTo>
                  <a:pt x="86299" y="0"/>
                </a:moveTo>
                <a:lnTo>
                  <a:pt x="2145949" y="0"/>
                </a:lnTo>
                <a:cubicBezTo>
                  <a:pt x="2193611" y="0"/>
                  <a:pt x="2232248" y="38637"/>
                  <a:pt x="2232248" y="86299"/>
                </a:cubicBezTo>
                <a:lnTo>
                  <a:pt x="2232248" y="956295"/>
                </a:lnTo>
                <a:lnTo>
                  <a:pt x="0" y="956295"/>
                </a:lnTo>
                <a:lnTo>
                  <a:pt x="0" y="86299"/>
                </a:lnTo>
                <a:cubicBezTo>
                  <a:pt x="0" y="38637"/>
                  <a:pt x="38637" y="0"/>
                  <a:pt x="8629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xmlns="" id="{6F050355-5E90-4A7D-A5C5-1BF82F108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008" y="4483771"/>
            <a:ext cx="1140972" cy="1092986"/>
          </a:xfrm>
          <a:prstGeom prst="rect">
            <a:avLst/>
          </a:prstGeom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xmlns="" id="{FEC593DB-DFA7-4B74-9DF2-8B09E9A921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42"/>
          <a:stretch/>
        </p:blipFill>
        <p:spPr>
          <a:xfrm>
            <a:off x="2426528" y="4565742"/>
            <a:ext cx="929278" cy="929047"/>
          </a:xfrm>
          <a:prstGeom prst="roundRect">
            <a:avLst>
              <a:gd name="adj" fmla="val 1000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0" name="Donut 22">
            <a:extLst>
              <a:ext uri="{FF2B5EF4-FFF2-40B4-BE49-F238E27FC236}">
                <a16:creationId xmlns:a16="http://schemas.microsoft.com/office/drawing/2014/main" xmlns="" id="{A8344ADA-CAE4-4546-9C11-B4B661DF996F}"/>
              </a:ext>
            </a:extLst>
          </p:cNvPr>
          <p:cNvSpPr>
            <a:spLocks noChangeAspect="1"/>
          </p:cNvSpPr>
          <p:nvPr/>
        </p:nvSpPr>
        <p:spPr>
          <a:xfrm>
            <a:off x="1139416" y="2883808"/>
            <a:ext cx="612801" cy="37533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ko-KR" altLang="en-US" sz="2700">
              <a:solidFill>
                <a:schemeClr val="tx1"/>
              </a:solidFill>
              <a:latin typeface="Calibri" panose="020F0502020204030204"/>
              <a:ea typeface="맑은 고딕" panose="020B0503020000020004" pitchFamily="34" charset="-127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xmlns="" id="{8CB571F3-31F8-4E65-A7F6-78F18C0F3762}"/>
              </a:ext>
            </a:extLst>
          </p:cNvPr>
          <p:cNvSpPr/>
          <p:nvPr/>
        </p:nvSpPr>
        <p:spPr>
          <a:xfrm>
            <a:off x="1007910" y="5928623"/>
            <a:ext cx="2564481" cy="471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宏碁智醫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xmlns="" id="{60D2F104-A74F-4A03-BEE1-C410E30C5592}"/>
              </a:ext>
            </a:extLst>
          </p:cNvPr>
          <p:cNvSpPr/>
          <p:nvPr/>
        </p:nvSpPr>
        <p:spPr>
          <a:xfrm>
            <a:off x="1659993" y="2748046"/>
            <a:ext cx="181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糖尿病視網膜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/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病變偵測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xmlns="" id="{F802C181-D177-4758-9B16-3C6BF7E7C729}"/>
              </a:ext>
            </a:extLst>
          </p:cNvPr>
          <p:cNvSpPr/>
          <p:nvPr/>
        </p:nvSpPr>
        <p:spPr>
          <a:xfrm>
            <a:off x="1709997" y="5512382"/>
            <a:ext cx="1230786" cy="380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TW" sz="1800" b="1" dirty="0" err="1">
                <a:solidFill>
                  <a:prstClr val="black"/>
                </a:solidFill>
                <a:latin typeface="Acer Foco"/>
                <a:ea typeface="新細明體" panose="02020500000000000000" pitchFamily="18" charset="-120"/>
              </a:rPr>
              <a:t>VeriSee</a:t>
            </a:r>
            <a:r>
              <a:rPr lang="en-US" altLang="zh-TW" sz="1800" b="1" dirty="0">
                <a:solidFill>
                  <a:prstClr val="black"/>
                </a:solidFill>
                <a:latin typeface="Acer Foco"/>
                <a:ea typeface="新細明體" panose="02020500000000000000" pitchFamily="18" charset="-120"/>
              </a:rPr>
              <a:t> DR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xmlns="" id="{7E86869F-4AD2-41DD-8087-7BE864296205}"/>
              </a:ext>
            </a:extLst>
          </p:cNvPr>
          <p:cNvSpPr/>
          <p:nvPr/>
        </p:nvSpPr>
        <p:spPr>
          <a:xfrm>
            <a:off x="1080159" y="3491549"/>
            <a:ext cx="2548799" cy="950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糖尿病視網膜提供分類建議</a:t>
            </a:r>
            <a:r>
              <a: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定期回診</a:t>
            </a:r>
            <a:r>
              <a: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vs.</a:t>
            </a:r>
            <a:r>
              <a:rPr lang="zh-TW" altLang="en-US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需轉診眼科檢查</a:t>
            </a:r>
            <a:r>
              <a:rPr lang="en-US" altLang="zh-TW" sz="1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xmlns="" id="{B56D32F3-7F25-4E8D-B4F0-9043B8947F65}"/>
              </a:ext>
            </a:extLst>
          </p:cNvPr>
          <p:cNvSpPr/>
          <p:nvPr/>
        </p:nvSpPr>
        <p:spPr>
          <a:xfrm>
            <a:off x="6698664" y="5928623"/>
            <a:ext cx="2704267" cy="482743"/>
          </a:xfrm>
          <a:prstGeom prst="roundRect">
            <a:avLst/>
          </a:prstGeom>
          <a:solidFill>
            <a:srgbClr val="F39BB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長佳智能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投影片編號版面配置區 4">
            <a:extLst>
              <a:ext uri="{FF2B5EF4-FFF2-40B4-BE49-F238E27FC236}">
                <a16:creationId xmlns:a16="http://schemas.microsoft.com/office/drawing/2014/main" xmlns="" id="{FF9089BA-40F3-4C14-AF7B-74BB28315B44}"/>
              </a:ext>
            </a:extLst>
          </p:cNvPr>
          <p:cNvSpPr txBox="1">
            <a:spLocks/>
          </p:cNvSpPr>
          <p:nvPr/>
        </p:nvSpPr>
        <p:spPr>
          <a:xfrm>
            <a:off x="7701986" y="6563609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9E27-F052-41FF-A28B-988A94589F81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656565">
                    <a:tint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527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56565">
                  <a:tint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297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948D92CF-2CBB-4E4C-AF34-C9295E790E41}"/>
              </a:ext>
            </a:extLst>
          </p:cNvPr>
          <p:cNvSpPr txBox="1">
            <a:spLocks/>
          </p:cNvSpPr>
          <p:nvPr/>
        </p:nvSpPr>
        <p:spPr>
          <a:xfrm>
            <a:off x="895028" y="323155"/>
            <a:ext cx="8560048" cy="51205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醫療器材管理未來施政重點及展望</a:t>
            </a:r>
            <a:endParaRPr lang="en-US" sz="3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0" name="投影片編號版面配置區 4">
            <a:extLst>
              <a:ext uri="{FF2B5EF4-FFF2-40B4-BE49-F238E27FC236}">
                <a16:creationId xmlns:a16="http://schemas.microsoft.com/office/drawing/2014/main" xmlns="" id="{514139FB-C85F-4BCC-BC86-145621FF4D27}"/>
              </a:ext>
            </a:extLst>
          </p:cNvPr>
          <p:cNvSpPr txBox="1">
            <a:spLocks/>
          </p:cNvSpPr>
          <p:nvPr/>
        </p:nvSpPr>
        <p:spPr>
          <a:xfrm>
            <a:off x="7887022" y="6531011"/>
            <a:ext cx="2296924" cy="32455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>
                <a:solidFill>
                  <a:srgbClr val="656565">
                    <a:tint val="75000"/>
                  </a:srgbClr>
                </a:solidFill>
                <a:latin typeface="Calibri"/>
                <a:ea typeface="新細明體" panose="02020500000000000000" pitchFamily="18" charset="-120"/>
              </a:rPr>
              <a:pPr algn="r"/>
              <a:t>32</a:t>
            </a:fld>
            <a:endParaRPr lang="zh-TW" altLang="en-US" sz="1600" dirty="0">
              <a:solidFill>
                <a:srgbClr val="656565">
                  <a:tint val="75000"/>
                </a:srgbClr>
              </a:solidFill>
              <a:latin typeface="Calibri"/>
              <a:ea typeface="新細明體" panose="02020500000000000000" pitchFamily="18" charset="-12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FC4EECC8-4AC4-4A2F-91B4-E641576146B6}"/>
              </a:ext>
            </a:extLst>
          </p:cNvPr>
          <p:cNvGrpSpPr/>
          <p:nvPr/>
        </p:nvGrpSpPr>
        <p:grpSpPr>
          <a:xfrm>
            <a:off x="2156369" y="1067862"/>
            <a:ext cx="6279129" cy="5661247"/>
            <a:chOff x="1547664" y="1108826"/>
            <a:chExt cx="5832648" cy="5661247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xmlns="" id="{AB386E1C-F22B-49D6-B3B2-BD700D2708AA}"/>
                </a:ext>
              </a:extLst>
            </p:cNvPr>
            <p:cNvSpPr/>
            <p:nvPr/>
          </p:nvSpPr>
          <p:spPr>
            <a:xfrm>
              <a:off x="1547664" y="1108826"/>
              <a:ext cx="5832648" cy="5661247"/>
            </a:xfrm>
            <a:prstGeom prst="ellipse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zh-TW" altLang="en-US" sz="1800" ker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xmlns="" id="{0ED0266D-25BD-416E-BB95-0B8993E4D1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07704" y="1260843"/>
              <a:ext cx="5209723" cy="5077141"/>
              <a:chOff x="3229595" y="1795418"/>
              <a:chExt cx="4619005" cy="4263209"/>
            </a:xfrm>
          </p:grpSpPr>
          <p:grpSp>
            <p:nvGrpSpPr>
              <p:cNvPr id="44" name="群組 2">
                <a:extLst>
                  <a:ext uri="{FF2B5EF4-FFF2-40B4-BE49-F238E27FC236}">
                    <a16:creationId xmlns:a16="http://schemas.microsoft.com/office/drawing/2014/main" xmlns="" id="{D9D7D860-8468-4D98-9876-129C6EBFD5AE}"/>
                  </a:ext>
                </a:extLst>
              </p:cNvPr>
              <p:cNvGrpSpPr/>
              <p:nvPr/>
            </p:nvGrpSpPr>
            <p:grpSpPr>
              <a:xfrm>
                <a:off x="3229595" y="1795418"/>
                <a:ext cx="4619005" cy="4263209"/>
                <a:chOff x="2108376" y="1028277"/>
                <a:chExt cx="4927952" cy="4775597"/>
              </a:xfrm>
            </p:grpSpPr>
            <p:grpSp>
              <p:nvGrpSpPr>
                <p:cNvPr id="46" name="群組 64">
                  <a:extLst>
                    <a:ext uri="{FF2B5EF4-FFF2-40B4-BE49-F238E27FC236}">
                      <a16:creationId xmlns:a16="http://schemas.microsoft.com/office/drawing/2014/main" xmlns="" id="{AA70AA31-C982-416B-8A4D-0C6A9E9D2164}"/>
                    </a:ext>
                  </a:extLst>
                </p:cNvPr>
                <p:cNvGrpSpPr/>
                <p:nvPr/>
              </p:nvGrpSpPr>
              <p:grpSpPr>
                <a:xfrm>
                  <a:off x="3619798" y="3696945"/>
                  <a:ext cx="3112039" cy="2106929"/>
                  <a:chOff x="2538822" y="3049269"/>
                  <a:chExt cx="3099976" cy="2523190"/>
                </a:xfrm>
              </p:grpSpPr>
              <p:sp>
                <p:nvSpPr>
                  <p:cNvPr id="65" name="六邊形 64">
                    <a:extLst>
                      <a:ext uri="{FF2B5EF4-FFF2-40B4-BE49-F238E27FC236}">
                        <a16:creationId xmlns:a16="http://schemas.microsoft.com/office/drawing/2014/main" xmlns="" id="{DF75DECE-10BC-43EF-9D50-3FFBE28AB2CC}"/>
                      </a:ext>
                    </a:extLst>
                  </p:cNvPr>
                  <p:cNvSpPr/>
                  <p:nvPr/>
                </p:nvSpPr>
                <p:spPr>
                  <a:xfrm>
                    <a:off x="2538822" y="3725533"/>
                    <a:ext cx="1904323" cy="1846926"/>
                  </a:xfrm>
                  <a:prstGeom prst="hexagon">
                    <a:avLst>
                      <a:gd name="adj" fmla="val 28570"/>
                      <a:gd name="vf" fmla="val 115470"/>
                    </a:avLst>
                  </a:prstGeom>
                  <a:solidFill>
                    <a:srgbClr val="9BBB59">
                      <a:lumMod val="75000"/>
                    </a:srgbClr>
                  </a:soli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</p:sp>
              <p:sp>
                <p:nvSpPr>
                  <p:cNvPr id="66" name="六邊形 12">
                    <a:extLst>
                      <a:ext uri="{FF2B5EF4-FFF2-40B4-BE49-F238E27FC236}">
                        <a16:creationId xmlns:a16="http://schemas.microsoft.com/office/drawing/2014/main" xmlns="" id="{155009C2-5952-4F3C-B224-C5200AABCDBB}"/>
                      </a:ext>
                    </a:extLst>
                  </p:cNvPr>
                  <p:cNvSpPr/>
                  <p:nvPr/>
                </p:nvSpPr>
                <p:spPr>
                  <a:xfrm>
                    <a:off x="4189374" y="3049269"/>
                    <a:ext cx="1449424" cy="12385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25400" tIns="25400" rIns="25400" bIns="25400" numCol="1" spcCol="1270" anchor="ctr" anchorCtr="0">
                    <a:noAutofit/>
                  </a:bodyPr>
                  <a:lstStyle/>
                  <a:p>
                    <a:pPr algn="ctr" defTabSz="889000">
                      <a:defRPr/>
                    </a:pPr>
                    <a:r>
                      <a:rPr lang="zh-TW" altLang="en-US" sz="1800" b="1" kern="0" dirty="0">
                        <a:solidFill>
                          <a:prstClr val="white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rPr>
                      <a:t>製造廠</a:t>
                    </a:r>
                    <a:endParaRPr lang="en-US" altLang="zh-TW" sz="1800" b="1" kern="0" dirty="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itchFamily="18" charset="0"/>
                    </a:endParaRPr>
                  </a:p>
                  <a:p>
                    <a:pPr algn="ctr" defTabSz="889000">
                      <a:defRPr/>
                    </a:pPr>
                    <a:r>
                      <a:rPr lang="zh-TW" altLang="en-US" sz="1800" b="1" kern="0" dirty="0">
                        <a:solidFill>
                          <a:prstClr val="white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rPr>
                      <a:t>源頭管控</a:t>
                    </a:r>
                  </a:p>
                </p:txBody>
              </p:sp>
            </p:grpSp>
            <p:grpSp>
              <p:nvGrpSpPr>
                <p:cNvPr id="47" name="群組 60">
                  <a:extLst>
                    <a:ext uri="{FF2B5EF4-FFF2-40B4-BE49-F238E27FC236}">
                      <a16:creationId xmlns:a16="http://schemas.microsoft.com/office/drawing/2014/main" xmlns="" id="{FF77D420-91F3-4363-BF4B-468628D90675}"/>
                    </a:ext>
                  </a:extLst>
                </p:cNvPr>
                <p:cNvGrpSpPr/>
                <p:nvPr/>
              </p:nvGrpSpPr>
              <p:grpSpPr>
                <a:xfrm>
                  <a:off x="3392444" y="2677162"/>
                  <a:ext cx="2220749" cy="1597900"/>
                  <a:chOff x="2312351" y="1828010"/>
                  <a:chExt cx="2212141" cy="1913592"/>
                </a:xfrm>
              </p:grpSpPr>
              <p:sp>
                <p:nvSpPr>
                  <p:cNvPr id="63" name="六邊形 62">
                    <a:extLst>
                      <a:ext uri="{FF2B5EF4-FFF2-40B4-BE49-F238E27FC236}">
                        <a16:creationId xmlns:a16="http://schemas.microsoft.com/office/drawing/2014/main" xmlns="" id="{A047D014-AF3D-4420-B21E-6E36EB4201EB}"/>
                      </a:ext>
                    </a:extLst>
                  </p:cNvPr>
                  <p:cNvSpPr/>
                  <p:nvPr/>
                </p:nvSpPr>
                <p:spPr>
                  <a:xfrm>
                    <a:off x="2312351" y="1828010"/>
                    <a:ext cx="2212141" cy="1913592"/>
                  </a:xfrm>
                  <a:prstGeom prst="hexagon">
                    <a:avLst>
                      <a:gd name="adj" fmla="val 28570"/>
                      <a:gd name="vf" fmla="val 115470"/>
                    </a:avLst>
                  </a:prstGeom>
                  <a:solidFill>
                    <a:sysClr val="window" lastClr="FFFFFF"/>
                  </a:solidFill>
                  <a:ln w="25400" cap="flat" cmpd="sng" algn="ctr">
                    <a:solidFill>
                      <a:sysClr val="window" lastClr="FFFFFF">
                        <a:hueOff val="0"/>
                        <a:satOff val="0"/>
                        <a:lumOff val="0"/>
                        <a:alphaOff val="0"/>
                      </a:sysClr>
                    </a:solidFill>
                    <a:prstDash val="solid"/>
                  </a:ln>
                  <a:effectLst/>
                </p:spPr>
              </p:sp>
              <p:sp>
                <p:nvSpPr>
                  <p:cNvPr id="64" name="六邊形 4">
                    <a:extLst>
                      <a:ext uri="{FF2B5EF4-FFF2-40B4-BE49-F238E27FC236}">
                        <a16:creationId xmlns:a16="http://schemas.microsoft.com/office/drawing/2014/main" xmlns="" id="{3F200C36-6DC3-4952-BB06-D3AA106B4FB2}"/>
                      </a:ext>
                    </a:extLst>
                  </p:cNvPr>
                  <p:cNvSpPr/>
                  <p:nvPr/>
                </p:nvSpPr>
                <p:spPr>
                  <a:xfrm>
                    <a:off x="2703421" y="2196235"/>
                    <a:ext cx="1575130" cy="12793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30480" tIns="30480" rIns="30480" bIns="30480" numCol="1" spcCol="1270" anchor="ctr" anchorCtr="0">
                    <a:noAutofit/>
                  </a:bodyPr>
                  <a:lstStyle/>
                  <a:p>
                    <a:pPr algn="ctr" defTabSz="914400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kumimoji="1" lang="zh-TW" altLang="en-US" sz="2400" b="1" kern="0" dirty="0">
                        <a:solidFill>
                          <a:srgbClr val="C00000"/>
                        </a:solidFill>
                        <a:ea typeface="微軟正黑體" pitchFamily="34" charset="-120"/>
                      </a:rPr>
                      <a:t>確保醫療器材安全、效能及品質</a:t>
                    </a:r>
                    <a:endParaRPr kumimoji="1" lang="en-US" altLang="zh-TW" sz="2400" b="1" kern="0" dirty="0">
                      <a:solidFill>
                        <a:srgbClr val="C00000"/>
                      </a:solidFill>
                      <a:ea typeface="微軟正黑體" pitchFamily="34" charset="-120"/>
                    </a:endParaRPr>
                  </a:p>
                </p:txBody>
              </p:sp>
            </p:grpSp>
            <p:sp>
              <p:nvSpPr>
                <p:cNvPr id="48" name="六邊形 47">
                  <a:extLst>
                    <a:ext uri="{FF2B5EF4-FFF2-40B4-BE49-F238E27FC236}">
                      <a16:creationId xmlns:a16="http://schemas.microsoft.com/office/drawing/2014/main" xmlns="" id="{9FAA18CA-547F-4AF2-8A28-64C8F89AF99B}"/>
                    </a:ext>
                  </a:extLst>
                </p:cNvPr>
                <p:cNvSpPr/>
                <p:nvPr/>
              </p:nvSpPr>
              <p:spPr>
                <a:xfrm>
                  <a:off x="3621104" y="1028277"/>
                  <a:ext cx="1911733" cy="1590739"/>
                </a:xfrm>
                <a:prstGeom prst="hexagon">
                  <a:avLst>
                    <a:gd name="adj" fmla="val 28570"/>
                    <a:gd name="vf" fmla="val 115470"/>
                  </a:avLst>
                </a:prstGeom>
                <a:gradFill rotWithShape="1">
                  <a:gsLst>
                    <a:gs pos="0">
                      <a:srgbClr val="C0504D">
                        <a:shade val="51000"/>
                        <a:satMod val="130000"/>
                      </a:srgbClr>
                    </a:gs>
                    <a:gs pos="80000">
                      <a:srgbClr val="C0504D">
                        <a:shade val="93000"/>
                        <a:satMod val="130000"/>
                      </a:srgbClr>
                    </a:gs>
                    <a:gs pos="100000">
                      <a:srgbClr val="C0504D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</p:sp>
            <p:grpSp>
              <p:nvGrpSpPr>
                <p:cNvPr id="49" name="群組 62">
                  <a:extLst>
                    <a:ext uri="{FF2B5EF4-FFF2-40B4-BE49-F238E27FC236}">
                      <a16:creationId xmlns:a16="http://schemas.microsoft.com/office/drawing/2014/main" xmlns="" id="{2DB5E6E5-29CC-4B6F-AAF0-523A0B980937}"/>
                    </a:ext>
                  </a:extLst>
                </p:cNvPr>
                <p:cNvGrpSpPr/>
                <p:nvPr/>
              </p:nvGrpSpPr>
              <p:grpSpPr>
                <a:xfrm>
                  <a:off x="2206483" y="1754200"/>
                  <a:ext cx="4826332" cy="3495835"/>
                  <a:chOff x="1130989" y="722701"/>
                  <a:chExt cx="4807620" cy="4186494"/>
                </a:xfrm>
              </p:grpSpPr>
              <p:sp>
                <p:nvSpPr>
                  <p:cNvPr id="61" name="六邊形 60">
                    <a:extLst>
                      <a:ext uri="{FF2B5EF4-FFF2-40B4-BE49-F238E27FC236}">
                        <a16:creationId xmlns:a16="http://schemas.microsoft.com/office/drawing/2014/main" xmlns="" id="{B9049323-A009-4E43-917D-62DA577E9373}"/>
                      </a:ext>
                    </a:extLst>
                  </p:cNvPr>
                  <p:cNvSpPr/>
                  <p:nvPr/>
                </p:nvSpPr>
                <p:spPr>
                  <a:xfrm>
                    <a:off x="4034289" y="722701"/>
                    <a:ext cx="1904320" cy="2017267"/>
                  </a:xfrm>
                  <a:prstGeom prst="hexagon">
                    <a:avLst>
                      <a:gd name="adj" fmla="val 28570"/>
                      <a:gd name="vf" fmla="val 115470"/>
                    </a:avLst>
                  </a:prstGeom>
                  <a:solidFill>
                    <a:srgbClr val="C0504D">
                      <a:lumMod val="60000"/>
                      <a:lumOff val="40000"/>
                    </a:srgbClr>
                  </a:soli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</p:sp>
              <p:sp>
                <p:nvSpPr>
                  <p:cNvPr id="62" name="六邊形 8">
                    <a:extLst>
                      <a:ext uri="{FF2B5EF4-FFF2-40B4-BE49-F238E27FC236}">
                        <a16:creationId xmlns:a16="http://schemas.microsoft.com/office/drawing/2014/main" xmlns="" id="{893DE093-4D12-4CCB-96D0-B50C3CDCFB44}"/>
                      </a:ext>
                    </a:extLst>
                  </p:cNvPr>
                  <p:cNvSpPr/>
                  <p:nvPr/>
                </p:nvSpPr>
                <p:spPr>
                  <a:xfrm>
                    <a:off x="1130989" y="3666370"/>
                    <a:ext cx="1390183" cy="12428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30480" tIns="30480" rIns="30480" bIns="30480" numCol="1" spcCol="1270" anchor="ctr" anchorCtr="0">
                    <a:noAutofit/>
                  </a:bodyPr>
                  <a:lstStyle/>
                  <a:p>
                    <a:pPr algn="ctr" defTabSz="1066800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r>
                      <a:rPr lang="zh-TW" altLang="en-US" sz="1800" b="1" kern="0" dirty="0">
                        <a:solidFill>
                          <a:prstClr val="white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rPr>
                      <a:t>藥商及通路系統管理</a:t>
                    </a:r>
                    <a:endParaRPr lang="en-US" altLang="zh-TW" sz="1800" b="1" kern="0" dirty="0">
                      <a:solidFill>
                        <a:prstClr val="white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50" name="群組 49">
                  <a:extLst>
                    <a:ext uri="{FF2B5EF4-FFF2-40B4-BE49-F238E27FC236}">
                      <a16:creationId xmlns:a16="http://schemas.microsoft.com/office/drawing/2014/main" xmlns="" id="{E3489F85-629C-48B3-9B65-E8917D8D4448}"/>
                    </a:ext>
                  </a:extLst>
                </p:cNvPr>
                <p:cNvGrpSpPr/>
                <p:nvPr/>
              </p:nvGrpSpPr>
              <p:grpSpPr>
                <a:xfrm>
                  <a:off x="5124596" y="3476729"/>
                  <a:ext cx="1911732" cy="1595244"/>
                  <a:chOff x="6076563" y="1599338"/>
                  <a:chExt cx="1152000" cy="666000"/>
                </a:xfrm>
              </p:grpSpPr>
              <p:sp>
                <p:nvSpPr>
                  <p:cNvPr id="59" name="六邊形 58">
                    <a:extLst>
                      <a:ext uri="{FF2B5EF4-FFF2-40B4-BE49-F238E27FC236}">
                        <a16:creationId xmlns:a16="http://schemas.microsoft.com/office/drawing/2014/main" xmlns="" id="{930AB4A9-6F4B-4084-B298-3F724EFBA266}"/>
                      </a:ext>
                    </a:extLst>
                  </p:cNvPr>
                  <p:cNvSpPr/>
                  <p:nvPr/>
                </p:nvSpPr>
                <p:spPr>
                  <a:xfrm>
                    <a:off x="6076563" y="1599338"/>
                    <a:ext cx="1152000" cy="666000"/>
                  </a:xfrm>
                  <a:prstGeom prst="hexagon">
                    <a:avLst>
                      <a:gd name="adj" fmla="val 28570"/>
                      <a:gd name="vf" fmla="val 115470"/>
                    </a:avLst>
                  </a:pr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</p:sp>
              <p:sp>
                <p:nvSpPr>
                  <p:cNvPr id="60" name="六邊形 10">
                    <a:extLst>
                      <a:ext uri="{FF2B5EF4-FFF2-40B4-BE49-F238E27FC236}">
                        <a16:creationId xmlns:a16="http://schemas.microsoft.com/office/drawing/2014/main" xmlns="" id="{7970A689-89A0-4DFF-9020-CC386CC2F84D}"/>
                      </a:ext>
                    </a:extLst>
                  </p:cNvPr>
                  <p:cNvSpPr/>
                  <p:nvPr/>
                </p:nvSpPr>
                <p:spPr>
                  <a:xfrm>
                    <a:off x="6211241" y="1733271"/>
                    <a:ext cx="895934" cy="4492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30480" tIns="30480" rIns="30480" bIns="30480" numCol="1" spcCol="1270" anchor="ctr" anchorCtr="0">
                    <a:noAutofit/>
                  </a:bodyPr>
                  <a:lstStyle/>
                  <a:p>
                    <a:pPr algn="ctr" defTabSz="1066800">
                      <a:defRPr/>
                    </a:pPr>
                    <a:r>
                      <a:rPr lang="zh-TW" altLang="en-US" sz="1800" b="1" kern="0" dirty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rPr>
                      <a:t>精進審查品質與時效，提升審查人員專業審查能力</a:t>
                    </a:r>
                    <a:endParaRPr lang="en-US" altLang="zh-TW" sz="1800" b="1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51" name="群組 65">
                  <a:extLst>
                    <a:ext uri="{FF2B5EF4-FFF2-40B4-BE49-F238E27FC236}">
                      <a16:creationId xmlns:a16="http://schemas.microsoft.com/office/drawing/2014/main" xmlns="" id="{E2002434-53C7-41CD-B4A6-248A8DCFE790}"/>
                    </a:ext>
                  </a:extLst>
                </p:cNvPr>
                <p:cNvGrpSpPr/>
                <p:nvPr/>
              </p:nvGrpSpPr>
              <p:grpSpPr>
                <a:xfrm>
                  <a:off x="2108376" y="3510613"/>
                  <a:ext cx="1911731" cy="1596564"/>
                  <a:chOff x="1033259" y="2826124"/>
                  <a:chExt cx="1904322" cy="1911993"/>
                </a:xfrm>
              </p:grpSpPr>
              <p:sp>
                <p:nvSpPr>
                  <p:cNvPr id="57" name="六邊形 56">
                    <a:extLst>
                      <a:ext uri="{FF2B5EF4-FFF2-40B4-BE49-F238E27FC236}">
                        <a16:creationId xmlns:a16="http://schemas.microsoft.com/office/drawing/2014/main" xmlns="" id="{46AB99BF-C333-4C3F-A8C0-F47DAA8FEF18}"/>
                      </a:ext>
                    </a:extLst>
                  </p:cNvPr>
                  <p:cNvSpPr/>
                  <p:nvPr/>
                </p:nvSpPr>
                <p:spPr>
                  <a:xfrm>
                    <a:off x="1033259" y="2826124"/>
                    <a:ext cx="1904322" cy="1911993"/>
                  </a:xfrm>
                  <a:prstGeom prst="hexagon">
                    <a:avLst>
                      <a:gd name="adj" fmla="val 28570"/>
                      <a:gd name="vf" fmla="val 115470"/>
                    </a:avLst>
                  </a:prstGeom>
                  <a:solidFill>
                    <a:srgbClr val="1F497D">
                      <a:lumMod val="60000"/>
                      <a:lumOff val="40000"/>
                    </a:srgbClr>
                  </a:soli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</p:sp>
              <p:sp>
                <p:nvSpPr>
                  <p:cNvPr id="58" name="六邊形 14">
                    <a:extLst>
                      <a:ext uri="{FF2B5EF4-FFF2-40B4-BE49-F238E27FC236}">
                        <a16:creationId xmlns:a16="http://schemas.microsoft.com/office/drawing/2014/main" xmlns="" id="{89B167E8-F16C-4067-B1AC-64D341E3926A}"/>
                      </a:ext>
                    </a:extLst>
                  </p:cNvPr>
                  <p:cNvSpPr/>
                  <p:nvPr/>
                </p:nvSpPr>
                <p:spPr>
                  <a:xfrm>
                    <a:off x="1216283" y="3142981"/>
                    <a:ext cx="1599011" cy="127827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30480" tIns="30480" rIns="30480" bIns="30480" numCol="1" spcCol="1270" anchor="ctr" anchorCtr="0">
                    <a:noAutofit/>
                  </a:bodyPr>
                  <a:lstStyle/>
                  <a:p>
                    <a:pPr algn="ctr" defTabSz="889000">
                      <a:defRPr/>
                    </a:pPr>
                    <a:r>
                      <a:rPr lang="zh-TW" altLang="en-US" sz="1800" b="1" kern="0" dirty="0">
                        <a:solidFill>
                          <a:prstClr val="white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rPr>
                      <a:t>完善高風險醫材上市後安全監控及流通管理</a:t>
                    </a:r>
                    <a:endParaRPr lang="en-US" altLang="zh-TW" sz="1800" b="1" kern="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52" name="群組 66">
                  <a:extLst>
                    <a:ext uri="{FF2B5EF4-FFF2-40B4-BE49-F238E27FC236}">
                      <a16:creationId xmlns:a16="http://schemas.microsoft.com/office/drawing/2014/main" xmlns="" id="{75C1F1F3-5706-4192-8F53-F7D145C4B32B}"/>
                    </a:ext>
                  </a:extLst>
                </p:cNvPr>
                <p:cNvGrpSpPr/>
                <p:nvPr/>
              </p:nvGrpSpPr>
              <p:grpSpPr>
                <a:xfrm>
                  <a:off x="2119201" y="1843827"/>
                  <a:ext cx="3275999" cy="3790096"/>
                  <a:chOff x="1044045" y="830035"/>
                  <a:chExt cx="3263301" cy="4538891"/>
                </a:xfrm>
              </p:grpSpPr>
              <p:sp>
                <p:nvSpPr>
                  <p:cNvPr id="55" name="六邊形 16">
                    <a:extLst>
                      <a:ext uri="{FF2B5EF4-FFF2-40B4-BE49-F238E27FC236}">
                        <a16:creationId xmlns:a16="http://schemas.microsoft.com/office/drawing/2014/main" xmlns="" id="{57122360-13B9-477C-843F-BA928B34DB29}"/>
                      </a:ext>
                    </a:extLst>
                  </p:cNvPr>
                  <p:cNvSpPr/>
                  <p:nvPr/>
                </p:nvSpPr>
                <p:spPr>
                  <a:xfrm>
                    <a:off x="2703426" y="4107298"/>
                    <a:ext cx="1603920" cy="126162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25400" tIns="25400" rIns="25400" bIns="25400" numCol="1" spcCol="1270" anchor="ctr" anchorCtr="0">
                    <a:noAutofit/>
                  </a:bodyPr>
                  <a:lstStyle/>
                  <a:p>
                    <a:pPr algn="ctr" defTabSz="889000">
                      <a:defRPr/>
                    </a:pPr>
                    <a:r>
                      <a:rPr lang="zh-TW" altLang="en-US" sz="1800" b="1" kern="0" dirty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rPr>
                      <a:t>導入數位化審查管理體系，優化臨床試驗環境</a:t>
                    </a:r>
                  </a:p>
                </p:txBody>
              </p:sp>
              <p:sp>
                <p:nvSpPr>
                  <p:cNvPr id="56" name="六邊形 55">
                    <a:extLst>
                      <a:ext uri="{FF2B5EF4-FFF2-40B4-BE49-F238E27FC236}">
                        <a16:creationId xmlns:a16="http://schemas.microsoft.com/office/drawing/2014/main" xmlns="" id="{76593ECE-FD94-46A2-B565-2D8C3AB932FF}"/>
                      </a:ext>
                    </a:extLst>
                  </p:cNvPr>
                  <p:cNvSpPr/>
                  <p:nvPr/>
                </p:nvSpPr>
                <p:spPr>
                  <a:xfrm>
                    <a:off x="1044045" y="830035"/>
                    <a:ext cx="1904322" cy="1905070"/>
                  </a:xfrm>
                  <a:prstGeom prst="hexagon">
                    <a:avLst>
                      <a:gd name="adj" fmla="val 28570"/>
                      <a:gd name="vf" fmla="val 115470"/>
                    </a:avLst>
                  </a:prstGeom>
                  <a:gradFill flip="none" rotWithShape="1">
                    <a:gsLst>
                      <a:gs pos="0">
                        <a:srgbClr val="8064A2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8064A2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8064A2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</p:sp>
            </p:grpSp>
            <p:sp>
              <p:nvSpPr>
                <p:cNvPr id="53" name="六邊形 10">
                  <a:extLst>
                    <a:ext uri="{FF2B5EF4-FFF2-40B4-BE49-F238E27FC236}">
                      <a16:creationId xmlns:a16="http://schemas.microsoft.com/office/drawing/2014/main" xmlns="" id="{8F46921E-2AF0-4B47-9137-0724DED2E86C}"/>
                    </a:ext>
                  </a:extLst>
                </p:cNvPr>
                <p:cNvSpPr/>
                <p:nvPr/>
              </p:nvSpPr>
              <p:spPr>
                <a:xfrm>
                  <a:off x="3709560" y="1285640"/>
                  <a:ext cx="1656735" cy="1076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30480" tIns="30480" rIns="30480" bIns="30480" numCol="1" spcCol="1270" anchor="ctr" anchorCtr="0">
                  <a:noAutofit/>
                </a:bodyPr>
                <a:lstStyle/>
                <a:p>
                  <a:pPr algn="ctr" defTabSz="1066800">
                    <a:defRPr/>
                  </a:pPr>
                  <a:endParaRPr lang="zh-TW" altLang="en-US" sz="1800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六邊形 10">
                  <a:extLst>
                    <a:ext uri="{FF2B5EF4-FFF2-40B4-BE49-F238E27FC236}">
                      <a16:creationId xmlns:a16="http://schemas.microsoft.com/office/drawing/2014/main" xmlns="" id="{D305872D-9D13-45B0-805F-B8F546683410}"/>
                    </a:ext>
                  </a:extLst>
                </p:cNvPr>
                <p:cNvSpPr/>
                <p:nvPr/>
              </p:nvSpPr>
              <p:spPr>
                <a:xfrm>
                  <a:off x="5213342" y="2200130"/>
                  <a:ext cx="1759559" cy="1076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30480" tIns="30480" rIns="30480" bIns="30480" numCol="1" spcCol="1270" anchor="ctr" anchorCtr="0">
                  <a:noAutofit/>
                </a:bodyPr>
                <a:lstStyle/>
                <a:p>
                  <a:pPr algn="ctr" defTabSz="889000">
                    <a:defRPr/>
                  </a:pPr>
                  <a:endParaRPr lang="zh-TW" altLang="en-US" sz="1800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5" name="六邊形 14">
                <a:extLst>
                  <a:ext uri="{FF2B5EF4-FFF2-40B4-BE49-F238E27FC236}">
                    <a16:creationId xmlns:a16="http://schemas.microsoft.com/office/drawing/2014/main" xmlns="" id="{69864454-05C9-4005-A87B-FBCEF2521791}"/>
                  </a:ext>
                </a:extLst>
              </p:cNvPr>
              <p:cNvSpPr/>
              <p:nvPr/>
            </p:nvSpPr>
            <p:spPr>
              <a:xfrm>
                <a:off x="3477046" y="2734707"/>
                <a:ext cx="1324097" cy="106739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algn="ctr" defTabSz="1066800">
                  <a:defRPr/>
                </a:pPr>
                <a:endParaRPr lang="en-US" altLang="zh-TW" sz="18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endParaRPr>
              </a:p>
              <a:p>
                <a:pPr algn="ctr" defTabSz="1066800">
                  <a:defRPr/>
                </a:pPr>
                <a:r>
                  <a:rPr lang="zh-TW" altLang="en-US" sz="1800" b="1" kern="0" dirty="0">
                    <a:solidFill>
                      <a:prstClr val="white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itchFamily="18" charset="0"/>
                  </a:rPr>
                  <a:t>加強法規國際交流合作</a:t>
                </a:r>
                <a:endParaRPr lang="en-US" altLang="zh-TW" sz="18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endParaRPr>
              </a:p>
              <a:p>
                <a:pPr algn="ctr" defTabSz="1066800">
                  <a:defRPr/>
                </a:pPr>
                <a:r>
                  <a:rPr lang="zh-TW" altLang="en-US" sz="1800" b="1" kern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itchFamily="18" charset="0"/>
                  </a:rPr>
                  <a:t>強化全方位產業諮詢輔導</a:t>
                </a:r>
                <a:endParaRPr lang="zh-TW" altLang="en-US" sz="18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endParaRPr>
              </a:p>
              <a:p>
                <a:pPr algn="ctr" defTabSz="1066800">
                  <a:defRPr/>
                </a:pPr>
                <a:endParaRPr lang="en-US" altLang="zh-TW" sz="1800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endParaRPr>
              </a:p>
            </p:txBody>
          </p:sp>
        </p:grp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xmlns="" id="{14B26CEC-4DBA-449D-96BB-1815B6340752}"/>
                </a:ext>
              </a:extLst>
            </p:cNvPr>
            <p:cNvSpPr/>
            <p:nvPr/>
          </p:nvSpPr>
          <p:spPr>
            <a:xfrm>
              <a:off x="5374060" y="2373339"/>
              <a:ext cx="149677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8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與時俱進，建構完善與國際協和醫療器材管理法規</a:t>
              </a:r>
              <a:endParaRPr lang="zh-TW" altLang="en-US" sz="1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D26F374-DEB6-4AD3-A8A5-32BCCF6F2E5F}"/>
              </a:ext>
            </a:extLst>
          </p:cNvPr>
          <p:cNvSpPr/>
          <p:nvPr/>
        </p:nvSpPr>
        <p:spPr>
          <a:xfrm>
            <a:off x="4671403" y="1390863"/>
            <a:ext cx="1413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研訂前瞻彈性管理規範，</a:t>
            </a:r>
            <a:endParaRPr lang="en-US" altLang="zh-TW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加速新興醫材產品發展</a:t>
            </a:r>
            <a:endParaRPr lang="zh-TW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77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71620" y="249983"/>
            <a:ext cx="9335111" cy="576060"/>
          </a:xfrm>
          <a:prstGeom prst="rect">
            <a:avLst/>
          </a:prstGeom>
        </p:spPr>
        <p:txBody>
          <a:bodyPr vert="horz" lIns="91303" tIns="45646" rIns="91303" bIns="45646"/>
          <a:lstStyle>
            <a:lvl1pPr algn="ctr" defTabSz="456517" rtl="0" eaLnBrk="1" latinLnBrk="0" hangingPunct="1">
              <a:spcBef>
                <a:spcPct val="0"/>
              </a:spcBef>
              <a:buNone/>
              <a:defRPr sz="2600" b="1" i="0" kern="120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pPr marL="0" marR="0" lvl="0" indent="0" algn="ctr" defTabSz="4565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齊心合力，創造多贏</a:t>
            </a:r>
            <a:r>
              <a:rPr kumimoji="0" lang="en-US" altLang="zh-TW" sz="3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kumimoji="0" lang="en-US" altLang="zh-TW" sz="3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endParaRPr kumimoji="0" lang="zh-TW" altLang="en-US" sz="37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052305" y="1196759"/>
            <a:ext cx="8825074" cy="5112571"/>
            <a:chOff x="762000" y="990600"/>
            <a:chExt cx="7411838" cy="5119563"/>
          </a:xfrm>
        </p:grpSpPr>
        <p:graphicFrame>
          <p:nvGraphicFramePr>
            <p:cNvPr id="6" name="資料庫圖表 5"/>
            <p:cNvGraphicFramePr/>
            <p:nvPr>
              <p:extLst/>
            </p:nvPr>
          </p:nvGraphicFramePr>
          <p:xfrm>
            <a:off x="762000" y="990600"/>
            <a:ext cx="6674296" cy="51195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6449913" y="3265942"/>
              <a:ext cx="1723925" cy="876234"/>
            </a:xfrm>
            <a:prstGeom prst="rect">
              <a:avLst/>
            </a:prstGeom>
            <a:solidFill>
              <a:srgbClr val="FCECE8"/>
            </a:solidFill>
            <a:ln w="9525" cap="flat" cmpd="sng" algn="ctr">
              <a:solidFill>
                <a:srgbClr val="FF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 anchorCtr="1"/>
            <a:lstStyle/>
            <a:p>
              <a:pPr marL="0" marR="0" lvl="0" indent="0" algn="ctr" defTabSz="913038" rtl="0" eaLnBrk="1" fontAlgn="ctr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民眾</a:t>
              </a:r>
              <a:r>
                <a:rPr kumimoji="1" lang="zh-TW" altLang="en-US" sz="2300" b="1" i="0" u="none" strike="noStrike" kern="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新細明體"/>
                  <a:ea typeface="新細明體" panose="02020500000000000000" pitchFamily="18" charset="-120"/>
                  <a:cs typeface="+mn-cs"/>
                </a:rPr>
                <a:t>：</a:t>
              </a:r>
              <a:endParaRPr kumimoji="1" lang="en-US" altLang="zh-TW" sz="2300" b="1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新細明體"/>
                <a:ea typeface="新細明體" panose="02020500000000000000" pitchFamily="18" charset="-120"/>
                <a:cs typeface="+mn-cs"/>
              </a:endParaRPr>
            </a:p>
            <a:p>
              <a:pPr marL="0" marR="0" lvl="0" indent="0" algn="ctr" defTabSz="913038" rtl="0" eaLnBrk="1" fontAlgn="ctr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消費者保護</a:t>
              </a: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097602" y="1332789"/>
              <a:ext cx="1728192" cy="951788"/>
            </a:xfrm>
            <a:prstGeom prst="rect">
              <a:avLst/>
            </a:prstGeom>
            <a:solidFill>
              <a:srgbClr val="FE8637"/>
            </a:solidFill>
            <a:ln w="34925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  <p:txBody>
            <a:bodyPr anchor="ctr" anchorCtr="1"/>
            <a:lstStyle/>
            <a:p>
              <a:pPr marL="0" marR="0" lvl="0" indent="0" algn="ctr" defTabSz="913038" rtl="0" eaLnBrk="1" fontAlgn="ctr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1" lang="zh-TW" altLang="en-US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業界</a:t>
              </a:r>
              <a:r>
                <a:rPr kumimoji="1" lang="zh-TW" altLang="en-US" sz="2300" b="1" i="0" u="none" strike="noStrike" kern="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新細明體"/>
                  <a:ea typeface="新細明體" panose="02020500000000000000" pitchFamily="18" charset="-120"/>
                  <a:cs typeface="+mn-cs"/>
                </a:rPr>
                <a:t>：</a:t>
              </a:r>
              <a:endParaRPr kumimoji="1" lang="en-US" altLang="zh-TW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3038" rtl="0" eaLnBrk="1" fontAlgn="ctr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產業提升</a:t>
              </a:r>
              <a:endParaRPr kumimoji="1" lang="en-US" altLang="zh-TW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5556224" y="1534578"/>
              <a:ext cx="1656184" cy="950212"/>
            </a:xfrm>
            <a:prstGeom prst="rect">
              <a:avLst/>
            </a:prstGeom>
            <a:solidFill>
              <a:srgbClr val="F1772B">
                <a:lumMod val="40000"/>
                <a:lumOff val="60000"/>
              </a:srgbClr>
            </a:solidFill>
            <a:ln w="34925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p:spPr>
          <p:txBody>
            <a:bodyPr anchor="ctr" anchorCtr="1"/>
            <a:lstStyle/>
            <a:p>
              <a:pPr marL="0" marR="0" lvl="0" indent="0" algn="ctr" defTabSz="913038" rtl="0" eaLnBrk="1" fontAlgn="ctr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主管機關</a:t>
              </a:r>
              <a:r>
                <a:rPr kumimoji="1" lang="zh-TW" altLang="en-US" sz="2300" b="1" i="0" u="none" strike="noStrike" kern="0" cap="none" spc="0" normalizeH="0" baseline="0" noProof="0" dirty="0">
                  <a:ln>
                    <a:noFill/>
                  </a:ln>
                  <a:solidFill>
                    <a:srgbClr val="323232"/>
                  </a:solidFill>
                  <a:effectLst/>
                  <a:uLnTx/>
                  <a:uFillTx/>
                  <a:latin typeface="新細明體"/>
                  <a:ea typeface="新細明體" panose="02020500000000000000" pitchFamily="18" charset="-120"/>
                  <a:cs typeface="+mn-cs"/>
                </a:rPr>
                <a:t>：</a:t>
              </a:r>
              <a:endParaRPr kumimoji="1" lang="en-US" altLang="zh-TW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ctr" defTabSz="913038" rtl="0" eaLnBrk="1" fontAlgn="ctr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有效管理</a:t>
              </a:r>
              <a:endParaRPr kumimoji="1" lang="en-US" altLang="zh-TW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8747" y="3983389"/>
            <a:ext cx="2052631" cy="875040"/>
          </a:xfrm>
          <a:prstGeom prst="rect">
            <a:avLst/>
          </a:prstGeom>
          <a:solidFill>
            <a:srgbClr val="AE78D6">
              <a:lumMod val="60000"/>
              <a:lumOff val="40000"/>
            </a:srgbClr>
          </a:soli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303" tIns="45646" rIns="91303" bIns="45646" anchor="ctr" anchorCtr="1"/>
          <a:lstStyle/>
          <a:p>
            <a:pPr marL="0" marR="0" lvl="0" indent="0" algn="ctr" defTabSz="913038" rtl="0" eaLnBrk="1" fontAlgn="ctr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醫療機構</a:t>
            </a:r>
            <a:r>
              <a:rPr kumimoji="1" lang="zh-TW" alt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新細明體"/>
                <a:ea typeface="新細明體"/>
                <a:cs typeface="+mn-cs"/>
              </a:rPr>
              <a:t>：</a:t>
            </a:r>
            <a:endParaRPr kumimoji="1" lang="en-US" altLang="zh-TW" sz="2300" b="1" i="0" u="none" strike="noStrike" kern="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3038" rtl="0" eaLnBrk="1" fontAlgn="ctr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病患安全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268578" y="4178375"/>
            <a:ext cx="1579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確保產品品質、安全及效能</a:t>
            </a:r>
          </a:p>
        </p:txBody>
      </p:sp>
      <p:sp>
        <p:nvSpPr>
          <p:cNvPr id="12" name="投影片編號版面配置區 4">
            <a:extLst>
              <a:ext uri="{FF2B5EF4-FFF2-40B4-BE49-F238E27FC236}">
                <a16:creationId xmlns:a16="http://schemas.microsoft.com/office/drawing/2014/main" xmlns="" id="{9621BED2-0F35-407E-85C0-254526A32D4C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33</a:t>
            </a:fld>
            <a:endParaRPr lang="zh-TW" altLang="en-US" sz="1600">
              <a:solidFill>
                <a:srgbClr val="6565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41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212381" y="2493166"/>
            <a:ext cx="7793729" cy="129089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000" b="1" dirty="0"/>
              <a:t>謝謝聆聽</a:t>
            </a:r>
            <a:r>
              <a:rPr lang="en-US" altLang="zh-TW" sz="4000" b="1" dirty="0"/>
              <a:t/>
            </a:r>
            <a:br>
              <a:rPr lang="en-US" altLang="zh-TW" sz="4000" b="1" dirty="0"/>
            </a:br>
            <a:r>
              <a:rPr lang="zh-TW" altLang="en-US" sz="4000" b="1" dirty="0"/>
              <a:t>敬請指教</a:t>
            </a:r>
          </a:p>
        </p:txBody>
      </p:sp>
      <p:sp>
        <p:nvSpPr>
          <p:cNvPr id="4" name="投影片編號版面配置區 4">
            <a:extLst>
              <a:ext uri="{FF2B5EF4-FFF2-40B4-BE49-F238E27FC236}">
                <a16:creationId xmlns:a16="http://schemas.microsoft.com/office/drawing/2014/main" xmlns="" id="{D3B8DEC8-215F-4371-A7A8-C0BEC3947D60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34</a:t>
            </a:fld>
            <a:endParaRPr lang="zh-TW" altLang="en-US" sz="1600" dirty="0">
              <a:solidFill>
                <a:srgbClr val="6565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15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圓角 22">
            <a:extLst>
              <a:ext uri="{FF2B5EF4-FFF2-40B4-BE49-F238E27FC236}">
                <a16:creationId xmlns:a16="http://schemas.microsoft.com/office/drawing/2014/main" xmlns="" id="{EC11F731-5E28-4E57-B545-B122F01E8CC0}"/>
              </a:ext>
            </a:extLst>
          </p:cNvPr>
          <p:cNvSpPr/>
          <p:nvPr/>
        </p:nvSpPr>
        <p:spPr>
          <a:xfrm>
            <a:off x="160701" y="2320120"/>
            <a:ext cx="9998977" cy="41595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xmlns="" id="{94457508-F350-4A64-8AC8-1BC97D1CA7BE}"/>
              </a:ext>
            </a:extLst>
          </p:cNvPr>
          <p:cNvSpPr txBox="1">
            <a:spLocks/>
          </p:cNvSpPr>
          <p:nvPr/>
        </p:nvSpPr>
        <p:spPr>
          <a:xfrm>
            <a:off x="471611" y="284827"/>
            <a:ext cx="9335111" cy="576062"/>
          </a:xfrm>
          <a:prstGeom prst="rect">
            <a:avLst/>
          </a:prstGeom>
        </p:spPr>
        <p:txBody>
          <a:bodyPr vert="horz" lIns="105503" tIns="52752" rIns="105503" bIns="52752"/>
          <a:lstStyle>
            <a:lvl1pPr algn="ctr" defTabSz="527517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b="1" dirty="0">
                <a:solidFill>
                  <a:prstClr val="black"/>
                </a:solidFill>
              </a:rPr>
              <a:t>醫療器材產業蓬勃發展</a:t>
            </a:r>
            <a:endParaRPr lang="zh-TW" altLang="en-US" b="1" dirty="0">
              <a:solidFill>
                <a:srgbClr val="000000"/>
              </a:solidFill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xmlns="" id="{726BC245-D2E3-4E04-BB26-352FB9BCB008}"/>
              </a:ext>
            </a:extLst>
          </p:cNvPr>
          <p:cNvSpPr txBox="1">
            <a:spLocks/>
          </p:cNvSpPr>
          <p:nvPr/>
        </p:nvSpPr>
        <p:spPr>
          <a:xfrm>
            <a:off x="367440" y="1062742"/>
            <a:ext cx="9621512" cy="133383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358775" algn="l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400" b="1" dirty="0">
                <a:solidFill>
                  <a:prstClr val="black"/>
                </a:solidFill>
              </a:rPr>
              <a:t>近年我國醫療器材產業蓬勃發展，</a:t>
            </a:r>
            <a:r>
              <a:rPr lang="en-US" altLang="zh-TW" sz="2400" b="1" dirty="0">
                <a:solidFill>
                  <a:prstClr val="black"/>
                </a:solidFill>
              </a:rPr>
              <a:t>2020</a:t>
            </a:r>
            <a:r>
              <a:rPr lang="zh-TW" altLang="en-US" sz="2400" b="1" dirty="0">
                <a:solidFill>
                  <a:prstClr val="black"/>
                </a:solidFill>
              </a:rPr>
              <a:t>年醫療器材營業額為</a:t>
            </a:r>
            <a:r>
              <a:rPr lang="en-US" altLang="zh-TW" sz="2400" b="1" dirty="0">
                <a:solidFill>
                  <a:srgbClr val="FF0000"/>
                </a:solidFill>
              </a:rPr>
              <a:t>1,924 </a:t>
            </a:r>
            <a:r>
              <a:rPr lang="zh-TW" altLang="en-US" sz="2400" b="1" dirty="0">
                <a:solidFill>
                  <a:prstClr val="black"/>
                </a:solidFill>
              </a:rPr>
              <a:t>億元，佔整體生技醫藥產值</a:t>
            </a:r>
            <a:r>
              <a:rPr lang="en-US" altLang="zh-TW" sz="2400" b="1" dirty="0">
                <a:solidFill>
                  <a:srgbClr val="FF0000"/>
                </a:solidFill>
              </a:rPr>
              <a:t>32%</a:t>
            </a:r>
            <a:r>
              <a:rPr lang="zh-TW" altLang="en-US" sz="2400" b="1" dirty="0">
                <a:solidFill>
                  <a:prstClr val="black"/>
                </a:solidFill>
              </a:rPr>
              <a:t>，較</a:t>
            </a:r>
            <a:r>
              <a:rPr lang="en-US" altLang="zh-TW" sz="2400" b="1" dirty="0">
                <a:solidFill>
                  <a:prstClr val="black"/>
                </a:solidFill>
              </a:rPr>
              <a:t>2019</a:t>
            </a:r>
            <a:r>
              <a:rPr lang="zh-TW" altLang="en-US" sz="2400" b="1" dirty="0">
                <a:solidFill>
                  <a:prstClr val="black"/>
                </a:solidFill>
              </a:rPr>
              <a:t>年成長</a:t>
            </a:r>
            <a:r>
              <a:rPr lang="en-US" altLang="zh-TW" sz="2400" b="1" dirty="0">
                <a:solidFill>
                  <a:prstClr val="black"/>
                </a:solidFill>
              </a:rPr>
              <a:t>13.7% </a:t>
            </a:r>
            <a:r>
              <a:rPr lang="zh-TW" altLang="en-US" sz="2400" b="1" dirty="0">
                <a:solidFill>
                  <a:prstClr val="black"/>
                </a:solidFill>
              </a:rPr>
              <a:t>，為我國生技產業中</a:t>
            </a:r>
            <a:r>
              <a:rPr lang="zh-TW" altLang="en-US" sz="2400" b="1" dirty="0">
                <a:solidFill>
                  <a:srgbClr val="FF0000"/>
                </a:solidFill>
              </a:rPr>
              <a:t>成長最快速</a:t>
            </a:r>
            <a:r>
              <a:rPr lang="zh-TW" altLang="en-US" sz="2400" b="1" dirty="0">
                <a:solidFill>
                  <a:prstClr val="black"/>
                </a:solidFill>
              </a:rPr>
              <a:t>的次產業。</a:t>
            </a:r>
            <a:endParaRPr lang="en-US" altLang="zh-TW" sz="2400" b="1" dirty="0">
              <a:solidFill>
                <a:prstClr val="black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DDB2C17F-70FF-46F4-8568-B4D213B9B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4" b="9215"/>
          <a:stretch/>
        </p:blipFill>
        <p:spPr>
          <a:xfrm>
            <a:off x="471611" y="2885398"/>
            <a:ext cx="6262997" cy="347613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DF26FF3-E95E-4AF7-B7B1-CDDEB94AE3EC}"/>
              </a:ext>
            </a:extLst>
          </p:cNvPr>
          <p:cNvSpPr/>
          <p:nvPr/>
        </p:nvSpPr>
        <p:spPr>
          <a:xfrm>
            <a:off x="4352145" y="6550223"/>
            <a:ext cx="23038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</a:t>
            </a:r>
            <a:r>
              <a:rPr lang="en-US" altLang="zh-TW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2021</a:t>
            </a:r>
            <a:r>
              <a:rPr lang="zh-TW" altLang="en-US" sz="1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生技白皮書</a:t>
            </a:r>
            <a:endParaRPr lang="en-US" altLang="zh-TW" sz="1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4" name="圖表 13">
            <a:extLst>
              <a:ext uri="{FF2B5EF4-FFF2-40B4-BE49-F238E27FC236}">
                <a16:creationId xmlns:a16="http://schemas.microsoft.com/office/drawing/2014/main" xmlns="" id="{5A1182A0-4CA3-49DA-99A8-DECEB1BA16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1669675"/>
              </p:ext>
            </p:extLst>
          </p:nvPr>
        </p:nvGraphicFramePr>
        <p:xfrm>
          <a:off x="5965325" y="32835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1A979A1F-73C5-4299-AE59-254CAA94B456}"/>
              </a:ext>
            </a:extLst>
          </p:cNvPr>
          <p:cNvSpPr txBox="1"/>
          <p:nvPr/>
        </p:nvSpPr>
        <p:spPr>
          <a:xfrm>
            <a:off x="6606288" y="4120866"/>
            <a:ext cx="149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</a:t>
            </a:r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32.0%</a:t>
            </a:r>
            <a:endPara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="" id="{4A3C012C-BBC0-4931-B77E-6A9DF52FC8D6}"/>
              </a:ext>
            </a:extLst>
          </p:cNvPr>
          <p:cNvSpPr txBox="1"/>
          <p:nvPr/>
        </p:nvSpPr>
        <p:spPr>
          <a:xfrm>
            <a:off x="8727353" y="4206097"/>
            <a:ext cx="149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健康福祉</a:t>
            </a:r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34.2%</a:t>
            </a:r>
            <a:endPara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219EEF0A-DE8A-4442-A9AB-F80D3AD0BC50}"/>
              </a:ext>
            </a:extLst>
          </p:cNvPr>
          <p:cNvSpPr txBox="1"/>
          <p:nvPr/>
        </p:nvSpPr>
        <p:spPr>
          <a:xfrm>
            <a:off x="8680743" y="5365548"/>
            <a:ext cx="930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製藥</a:t>
            </a:r>
            <a:endParaRPr lang="en-US" altLang="zh-TW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14.8%</a:t>
            </a:r>
            <a:endPara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8C5233DA-EB6D-4C98-8B4D-004C6EF1B158}"/>
              </a:ext>
            </a:extLst>
          </p:cNvPr>
          <p:cNvSpPr txBox="1"/>
          <p:nvPr/>
        </p:nvSpPr>
        <p:spPr>
          <a:xfrm>
            <a:off x="6927012" y="5398288"/>
            <a:ext cx="1238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應用生技</a:t>
            </a:r>
            <a:endParaRPr lang="en-US" altLang="zh-TW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19.0%</a:t>
            </a:r>
            <a:endParaRPr lang="zh-TW" altLang="en-US" sz="1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E9CD4FD4-A749-41F9-B46F-8A1C409C20C4}"/>
              </a:ext>
            </a:extLst>
          </p:cNvPr>
          <p:cNvSpPr txBox="1"/>
          <p:nvPr/>
        </p:nvSpPr>
        <p:spPr>
          <a:xfrm>
            <a:off x="1997339" y="2440772"/>
            <a:ext cx="4311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我國生技產業營業額成長趨勢</a:t>
            </a:r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xmlns="" id="{92D8E5BB-D899-49FB-9E39-6988BEF4B67E}"/>
              </a:ext>
            </a:extLst>
          </p:cNvPr>
          <p:cNvSpPr/>
          <p:nvPr/>
        </p:nvSpPr>
        <p:spPr>
          <a:xfrm rot="20815839">
            <a:off x="2013989" y="3354077"/>
            <a:ext cx="3307436" cy="18705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860EC646-4573-4C92-9D08-F8B43207F709}"/>
              </a:ext>
            </a:extLst>
          </p:cNvPr>
          <p:cNvSpPr/>
          <p:nvPr/>
        </p:nvSpPr>
        <p:spPr>
          <a:xfrm>
            <a:off x="6035040" y="4271811"/>
            <a:ext cx="447021" cy="766673"/>
          </a:xfrm>
          <a:prstGeom prst="rect">
            <a:avLst/>
          </a:prstGeom>
          <a:noFill/>
          <a:ln w="28575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E22303EC-1C21-4353-8329-990353D200FF}"/>
              </a:ext>
            </a:extLst>
          </p:cNvPr>
          <p:cNvSpPr txBox="1"/>
          <p:nvPr/>
        </p:nvSpPr>
        <p:spPr>
          <a:xfrm>
            <a:off x="628463" y="2580116"/>
            <a:ext cx="90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億元</a:t>
            </a:r>
            <a:r>
              <a:rPr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投影片編號版面配置區 4">
            <a:extLst>
              <a:ext uri="{FF2B5EF4-FFF2-40B4-BE49-F238E27FC236}">
                <a16:creationId xmlns:a16="http://schemas.microsoft.com/office/drawing/2014/main" xmlns="" id="{93A57374-C027-4615-9511-9016B5BA71F7}"/>
              </a:ext>
            </a:extLst>
          </p:cNvPr>
          <p:cNvSpPr txBox="1">
            <a:spLocks/>
          </p:cNvSpPr>
          <p:nvPr/>
        </p:nvSpPr>
        <p:spPr>
          <a:xfrm>
            <a:off x="7701986" y="6563609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9E27-F052-41FF-A28B-988A94589F81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656565">
                    <a:tint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527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56565">
                  <a:tint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66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xmlns="" id="{CE06C650-5973-483B-AA62-212F0F931BF5}"/>
              </a:ext>
            </a:extLst>
          </p:cNvPr>
          <p:cNvSpPr txBox="1">
            <a:spLocks/>
          </p:cNvSpPr>
          <p:nvPr/>
        </p:nvSpPr>
        <p:spPr>
          <a:xfrm>
            <a:off x="668536" y="346351"/>
            <a:ext cx="9073623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推動醫療器材管理法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_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立法緣由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F515D62D-6867-4688-9F6E-3C7E8683B818}"/>
              </a:ext>
            </a:extLst>
          </p:cNvPr>
          <p:cNvSpPr/>
          <p:nvPr/>
        </p:nvSpPr>
        <p:spPr>
          <a:xfrm>
            <a:off x="1200620" y="2536457"/>
            <a:ext cx="3865847" cy="353924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4153FC7-5452-4336-B1C1-4015E1A0E326}"/>
              </a:ext>
            </a:extLst>
          </p:cNvPr>
          <p:cNvSpPr/>
          <p:nvPr/>
        </p:nvSpPr>
        <p:spPr>
          <a:xfrm>
            <a:off x="5249208" y="2535598"/>
            <a:ext cx="3865847" cy="353924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8B2A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8C167B-8087-4248-BB1A-658388652174}"/>
              </a:ext>
            </a:extLst>
          </p:cNvPr>
          <p:cNvSpPr/>
          <p:nvPr/>
        </p:nvSpPr>
        <p:spPr>
          <a:xfrm>
            <a:off x="5258616" y="2535597"/>
            <a:ext cx="3813152" cy="721348"/>
          </a:xfrm>
          <a:prstGeom prst="rect">
            <a:avLst/>
          </a:prstGeom>
          <a:solidFill>
            <a:srgbClr val="F8B2A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D75F26-D81F-44D8-BF90-F540E52EDDE1}"/>
              </a:ext>
            </a:extLst>
          </p:cNvPr>
          <p:cNvSpPr txBox="1"/>
          <p:nvPr/>
        </p:nvSpPr>
        <p:spPr>
          <a:xfrm>
            <a:off x="1209293" y="3384839"/>
            <a:ext cx="38565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marR="0" lvl="1" indent="-263525" algn="just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4B4E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醫材產品種類多元，規格性能多樣，需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89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依風險程度，分級管理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63525" marR="0" lvl="1" indent="-263525" algn="just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4B4EA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醫材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89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研發流程、方式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與藥品顯著差異。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7EA8EA-61DA-4F68-9B06-19506C4A25EC}"/>
              </a:ext>
            </a:extLst>
          </p:cNvPr>
          <p:cNvSpPr txBox="1"/>
          <p:nvPr/>
        </p:nvSpPr>
        <p:spPr>
          <a:xfrm>
            <a:off x="1209292" y="2536455"/>
            <a:ext cx="3865847" cy="76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B4EA"/>
              </a:buClr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醫材產品特性與</a:t>
            </a:r>
            <a:endParaRPr kumimoji="0" lang="en-US" altLang="zh-TW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B4EA"/>
              </a:buClr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藥品迥異</a:t>
            </a:r>
            <a:endParaRPr kumimoji="0" lang="en-US" altLang="zh-TW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BEDDDB-438C-4C06-8759-9C501AED113E}"/>
              </a:ext>
            </a:extLst>
          </p:cNvPr>
          <p:cNvSpPr txBox="1"/>
          <p:nvPr/>
        </p:nvSpPr>
        <p:spPr>
          <a:xfrm>
            <a:off x="5240536" y="3337800"/>
            <a:ext cx="3832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marR="0" lvl="0" indent="-263525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醫材除傳統製造、輸入、販售外，尚有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89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維修、租賃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等經營型態。</a:t>
            </a:r>
          </a:p>
          <a:p>
            <a:pPr marL="263525" marR="0" lvl="0" indent="-263525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醫材業者之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89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專業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與藥品業者不同。</a:t>
            </a:r>
          </a:p>
          <a:p>
            <a:pPr marL="263525" marR="0" lvl="0" indent="-263525" algn="l" defTabSz="914400" rtl="0" eaLnBrk="1" fontAlgn="auto" latin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需配合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89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新興販賣型態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研擬開放方式。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CC5B7C-5877-4B2F-B0FE-04CE7C4C3E57}"/>
              </a:ext>
            </a:extLst>
          </p:cNvPr>
          <p:cNvSpPr txBox="1"/>
          <p:nvPr/>
        </p:nvSpPr>
        <p:spPr>
          <a:xfrm>
            <a:off x="5249208" y="2535596"/>
            <a:ext cx="3865847" cy="7694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B4EA"/>
              </a:buClr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醫材商經營型態多元，與藥品業者不盡相同</a:t>
            </a:r>
            <a:endParaRPr kumimoji="0" lang="en-US" altLang="zh-TW" sz="2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版面配置區 2">
            <a:extLst>
              <a:ext uri="{FF2B5EF4-FFF2-40B4-BE49-F238E27FC236}">
                <a16:creationId xmlns:a16="http://schemas.microsoft.com/office/drawing/2014/main" xmlns="" id="{9FCF96A3-22B7-4CEA-9584-AF6E9649F301}"/>
              </a:ext>
            </a:extLst>
          </p:cNvPr>
          <p:cNvSpPr txBox="1">
            <a:spLocks/>
          </p:cNvSpPr>
          <p:nvPr/>
        </p:nvSpPr>
        <p:spPr>
          <a:xfrm>
            <a:off x="668536" y="2066893"/>
            <a:ext cx="9144000" cy="360040"/>
          </a:xfrm>
          <a:prstGeom prst="rect">
            <a:avLst/>
          </a:prstGeom>
        </p:spPr>
        <p:txBody>
          <a:bodyPr/>
          <a:lstStyle>
            <a:lvl1pPr marL="395638" indent="-395638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216" indent="-329698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879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6311" indent="-263759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3828" indent="-263759" algn="l" defTabSz="52751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1345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86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56380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83898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5638" marR="0" lvl="0" indent="-395638" algn="l" defTabSz="5275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89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藥事法同時管理藥品及醫材導致規定複雜，</a:t>
            </a:r>
            <a:r>
              <a:rPr kumimoji="0" lang="zh-Han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893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法條解釋易生歧異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33893B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3" name="投影片編號版面配置區 4">
            <a:extLst>
              <a:ext uri="{FF2B5EF4-FFF2-40B4-BE49-F238E27FC236}">
                <a16:creationId xmlns:a16="http://schemas.microsoft.com/office/drawing/2014/main" xmlns="" id="{01116DE2-9B3F-45E6-9877-9AB0EE99660E}"/>
              </a:ext>
            </a:extLst>
          </p:cNvPr>
          <p:cNvSpPr txBox="1">
            <a:spLocks/>
          </p:cNvSpPr>
          <p:nvPr/>
        </p:nvSpPr>
        <p:spPr>
          <a:xfrm>
            <a:off x="7701986" y="6563609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A9E27-F052-41FF-A28B-988A94589F81}" type="slidenum">
              <a:rPr kumimoji="0" lang="zh-TW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656565">
                    <a:tint val="75000"/>
                  </a:srgbClr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5275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656565">
                  <a:tint val="75000"/>
                </a:srgbClr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版面配置區 2">
            <a:extLst>
              <a:ext uri="{FF2B5EF4-FFF2-40B4-BE49-F238E27FC236}">
                <a16:creationId xmlns:a16="http://schemas.microsoft.com/office/drawing/2014/main" xmlns="" id="{9CA3664F-7888-4F21-AFED-6CCC0A1421DC}"/>
              </a:ext>
            </a:extLst>
          </p:cNvPr>
          <p:cNvSpPr txBox="1">
            <a:spLocks/>
          </p:cNvSpPr>
          <p:nvPr/>
        </p:nvSpPr>
        <p:spPr>
          <a:xfrm>
            <a:off x="2713298" y="1213329"/>
            <a:ext cx="1308403" cy="57256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395638" indent="-395638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216" indent="-329698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879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6311" indent="-263759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3828" indent="-263759" algn="l" defTabSz="52751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1345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86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56380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83898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275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藥事法</a:t>
            </a:r>
            <a:endParaRPr kumimoji="0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版面配置區 2">
            <a:extLst>
              <a:ext uri="{FF2B5EF4-FFF2-40B4-BE49-F238E27FC236}">
                <a16:creationId xmlns:a16="http://schemas.microsoft.com/office/drawing/2014/main" xmlns="" id="{3AAE242B-94D8-4B60-828D-953476201E8A}"/>
              </a:ext>
            </a:extLst>
          </p:cNvPr>
          <p:cNvSpPr txBox="1">
            <a:spLocks/>
          </p:cNvSpPr>
          <p:nvPr/>
        </p:nvSpPr>
        <p:spPr>
          <a:xfrm>
            <a:off x="5143500" y="1241037"/>
            <a:ext cx="2631946" cy="5725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95638" indent="-395638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7216" indent="-329698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879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6311" indent="-263759" algn="l" defTabSz="52751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73828" indent="-263759" algn="l" defTabSz="527517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01345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8863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56380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83898" indent="-263759" algn="l" defTabSz="527517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275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醫療器材管理法</a:t>
            </a:r>
            <a:endParaRPr kumimoji="0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箭號: ＞形 18">
            <a:extLst>
              <a:ext uri="{FF2B5EF4-FFF2-40B4-BE49-F238E27FC236}">
                <a16:creationId xmlns:a16="http://schemas.microsoft.com/office/drawing/2014/main" xmlns="" id="{E1D91CAC-7A10-4F35-9E20-16F373EE3D6A}"/>
              </a:ext>
            </a:extLst>
          </p:cNvPr>
          <p:cNvSpPr/>
          <p:nvPr/>
        </p:nvSpPr>
        <p:spPr>
          <a:xfrm>
            <a:off x="4294074" y="1293100"/>
            <a:ext cx="157018" cy="474999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656565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箭號: ＞形 19">
            <a:extLst>
              <a:ext uri="{FF2B5EF4-FFF2-40B4-BE49-F238E27FC236}">
                <a16:creationId xmlns:a16="http://schemas.microsoft.com/office/drawing/2014/main" xmlns="" id="{7913E6A0-48BA-4B33-B733-58278CBEB4A5}"/>
              </a:ext>
            </a:extLst>
          </p:cNvPr>
          <p:cNvSpPr/>
          <p:nvPr/>
        </p:nvSpPr>
        <p:spPr>
          <a:xfrm>
            <a:off x="4477323" y="1293100"/>
            <a:ext cx="157018" cy="474999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656565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箭號: ＞形 20">
            <a:extLst>
              <a:ext uri="{FF2B5EF4-FFF2-40B4-BE49-F238E27FC236}">
                <a16:creationId xmlns:a16="http://schemas.microsoft.com/office/drawing/2014/main" xmlns="" id="{C2C8377D-9033-485B-9A38-AC060496E310}"/>
              </a:ext>
            </a:extLst>
          </p:cNvPr>
          <p:cNvSpPr/>
          <p:nvPr/>
        </p:nvSpPr>
        <p:spPr>
          <a:xfrm>
            <a:off x="4660572" y="1293100"/>
            <a:ext cx="157018" cy="474999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656565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箭號: ＞形 21">
            <a:extLst>
              <a:ext uri="{FF2B5EF4-FFF2-40B4-BE49-F238E27FC236}">
                <a16:creationId xmlns:a16="http://schemas.microsoft.com/office/drawing/2014/main" xmlns="" id="{00708BD4-F6A9-46F6-9C58-1219DCE6AAFC}"/>
              </a:ext>
            </a:extLst>
          </p:cNvPr>
          <p:cNvSpPr/>
          <p:nvPr/>
        </p:nvSpPr>
        <p:spPr>
          <a:xfrm>
            <a:off x="4843819" y="1293100"/>
            <a:ext cx="157018" cy="474999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656565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箭號: ＞形 22">
            <a:extLst>
              <a:ext uri="{FF2B5EF4-FFF2-40B4-BE49-F238E27FC236}">
                <a16:creationId xmlns:a16="http://schemas.microsoft.com/office/drawing/2014/main" xmlns="" id="{67509794-C6AD-4FCA-BB79-A47881053B6D}"/>
              </a:ext>
            </a:extLst>
          </p:cNvPr>
          <p:cNvSpPr/>
          <p:nvPr/>
        </p:nvSpPr>
        <p:spPr>
          <a:xfrm>
            <a:off x="4110825" y="1293100"/>
            <a:ext cx="157018" cy="474999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75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100" b="0" i="0" u="none" strike="noStrike" kern="1200" cap="none" spc="0" normalizeH="0" baseline="0" noProof="0">
              <a:ln>
                <a:noFill/>
              </a:ln>
              <a:solidFill>
                <a:srgbClr val="656565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63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xmlns="" id="{E8CE7362-1CEF-49C6-A11F-88924D1CD5E5}"/>
              </a:ext>
            </a:extLst>
          </p:cNvPr>
          <p:cNvSpPr/>
          <p:nvPr/>
        </p:nvSpPr>
        <p:spPr>
          <a:xfrm>
            <a:off x="761172" y="1140208"/>
            <a:ext cx="8726490" cy="5238527"/>
          </a:xfrm>
          <a:prstGeom prst="roundRect">
            <a:avLst/>
          </a:prstGeom>
          <a:solidFill>
            <a:srgbClr val="F7FFFF"/>
          </a:solidFill>
          <a:ln>
            <a:solidFill>
              <a:srgbClr val="BDF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3038"/>
            <a:endParaRPr lang="zh-TW" altLang="en-US" sz="1700">
              <a:solidFill>
                <a:srgbClr val="656565"/>
              </a:solidFill>
              <a:latin typeface="Calibri"/>
              <a:ea typeface="新細明體" panose="02020500000000000000" pitchFamily="18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xmlns="" id="{DBC53CAE-16AC-41DD-B2B3-E55422535FA0}"/>
              </a:ext>
            </a:extLst>
          </p:cNvPr>
          <p:cNvCxnSpPr>
            <a:cxnSpLocks/>
          </p:cNvCxnSpPr>
          <p:nvPr/>
        </p:nvCxnSpPr>
        <p:spPr>
          <a:xfrm flipV="1">
            <a:off x="1335336" y="6087571"/>
            <a:ext cx="2177152" cy="1676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DA30AC10-4B5D-4F24-AF47-D48A3646CCDE}"/>
              </a:ext>
            </a:extLst>
          </p:cNvPr>
          <p:cNvCxnSpPr>
            <a:cxnSpLocks/>
          </p:cNvCxnSpPr>
          <p:nvPr/>
        </p:nvCxnSpPr>
        <p:spPr>
          <a:xfrm>
            <a:off x="6723134" y="6076444"/>
            <a:ext cx="2335525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E11A6FE7-1519-4749-86CF-218BCB640D0F}"/>
              </a:ext>
            </a:extLst>
          </p:cNvPr>
          <p:cNvCxnSpPr>
            <a:cxnSpLocks/>
          </p:cNvCxnSpPr>
          <p:nvPr/>
        </p:nvCxnSpPr>
        <p:spPr>
          <a:xfrm flipV="1">
            <a:off x="4182598" y="6085980"/>
            <a:ext cx="2108813" cy="4858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xmlns="" id="{8428F661-474A-4726-B6C4-5284F93A02EF}"/>
              </a:ext>
            </a:extLst>
          </p:cNvPr>
          <p:cNvCxnSpPr>
            <a:cxnSpLocks/>
          </p:cNvCxnSpPr>
          <p:nvPr/>
        </p:nvCxnSpPr>
        <p:spPr>
          <a:xfrm>
            <a:off x="6680997" y="5079905"/>
            <a:ext cx="2335525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xmlns="" id="{FF07DAC7-0E40-496F-A65A-DE9DA749B28F}"/>
              </a:ext>
            </a:extLst>
          </p:cNvPr>
          <p:cNvCxnSpPr>
            <a:cxnSpLocks/>
          </p:cNvCxnSpPr>
          <p:nvPr/>
        </p:nvCxnSpPr>
        <p:spPr>
          <a:xfrm>
            <a:off x="1517318" y="5110639"/>
            <a:ext cx="2003555" cy="9307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xmlns="" id="{E8FFA4E1-AE25-4E00-B299-D196F56C2EC8}"/>
              </a:ext>
            </a:extLst>
          </p:cNvPr>
          <p:cNvCxnSpPr>
            <a:cxnSpLocks/>
          </p:cNvCxnSpPr>
          <p:nvPr/>
        </p:nvCxnSpPr>
        <p:spPr>
          <a:xfrm>
            <a:off x="4262033" y="5096801"/>
            <a:ext cx="2033025" cy="9154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headEnd type="oval" w="lg" len="lg"/>
            <a:tailEnd type="oval" w="lg" len="lg"/>
          </a:ln>
          <a:effectLst/>
        </p:spPr>
      </p:cxn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ADE51FB2-C6B0-4D93-871F-D10216368F22}"/>
              </a:ext>
            </a:extLst>
          </p:cNvPr>
          <p:cNvGrpSpPr/>
          <p:nvPr/>
        </p:nvGrpSpPr>
        <p:grpSpPr>
          <a:xfrm>
            <a:off x="1043766" y="4392686"/>
            <a:ext cx="2570071" cy="823002"/>
            <a:chOff x="446912" y="1221267"/>
            <a:chExt cx="2693841" cy="834390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xmlns="" id="{D43D7C57-01DD-4675-9858-BA21EF18CC9F}"/>
                </a:ext>
              </a:extLst>
            </p:cNvPr>
            <p:cNvGrpSpPr/>
            <p:nvPr/>
          </p:nvGrpSpPr>
          <p:grpSpPr>
            <a:xfrm>
              <a:off x="446912" y="1221267"/>
              <a:ext cx="834390" cy="834390"/>
              <a:chOff x="674505" y="1166317"/>
              <a:chExt cx="834390" cy="834390"/>
            </a:xfrm>
          </p:grpSpPr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xmlns="" id="{56A96A1F-9A55-4733-A74D-F6CDE91DE6E5}"/>
                  </a:ext>
                </a:extLst>
              </p:cNvPr>
              <p:cNvSpPr/>
              <p:nvPr/>
            </p:nvSpPr>
            <p:spPr>
              <a:xfrm>
                <a:off x="674505" y="1166317"/>
                <a:ext cx="834390" cy="834390"/>
              </a:xfrm>
              <a:prstGeom prst="ellipse">
                <a:avLst/>
              </a:prstGeom>
              <a:solidFill>
                <a:srgbClr val="6BCBC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TW" altLang="en-US" sz="1800" kern="0">
                  <a:solidFill>
                    <a:prstClr val="white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xmlns="" id="{13EAD1D8-651B-4AC4-BD15-7C77450813EA}"/>
                  </a:ext>
                </a:extLst>
              </p:cNvPr>
              <p:cNvGrpSpPr/>
              <p:nvPr/>
            </p:nvGrpSpPr>
            <p:grpSpPr>
              <a:xfrm>
                <a:off x="731660" y="1223472"/>
                <a:ext cx="720080" cy="720080"/>
                <a:chOff x="9544120" y="627914"/>
                <a:chExt cx="720080" cy="720080"/>
              </a:xfrm>
            </p:grpSpPr>
            <p:pic>
              <p:nvPicPr>
                <p:cNvPr id="17" name="Picture 2" descr="C:\Users\shoulder0705\Downloads\noun_1290323_cc.png">
                  <a:extLst>
                    <a:ext uri="{FF2B5EF4-FFF2-40B4-BE49-F238E27FC236}">
                      <a16:creationId xmlns:a16="http://schemas.microsoft.com/office/drawing/2014/main" xmlns="" id="{1F04182E-5CC6-4426-93B4-C20F06C35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Photocopy trans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72" t="2714" r="9714" b="16573"/>
                <a:stretch/>
              </p:blipFill>
              <p:spPr bwMode="auto">
                <a:xfrm>
                  <a:off x="9612560" y="692696"/>
                  <a:ext cx="583200" cy="5905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橢圓 17">
                  <a:extLst>
                    <a:ext uri="{FF2B5EF4-FFF2-40B4-BE49-F238E27FC236}">
                      <a16:creationId xmlns:a16="http://schemas.microsoft.com/office/drawing/2014/main" xmlns="" id="{092F68EB-EC14-4687-A3DE-F4747F383ABD}"/>
                    </a:ext>
                  </a:extLst>
                </p:cNvPr>
                <p:cNvSpPr/>
                <p:nvPr/>
              </p:nvSpPr>
              <p:spPr>
                <a:xfrm>
                  <a:off x="9544120" y="627914"/>
                  <a:ext cx="720080" cy="72008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800" kern="0" dirty="0">
                    <a:solidFill>
                      <a:srgbClr val="323232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CB5D40CD-EC95-43BC-8077-43F2957212BB}"/>
                </a:ext>
              </a:extLst>
            </p:cNvPr>
            <p:cNvSpPr/>
            <p:nvPr/>
          </p:nvSpPr>
          <p:spPr>
            <a:xfrm>
              <a:off x="1306759" y="1315297"/>
              <a:ext cx="1833994" cy="65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800" b="1" kern="0" dirty="0">
                  <a:solidFill>
                    <a:srgbClr val="32323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促進產業技術研發創新</a:t>
              </a:r>
              <a:endParaRPr kumimoji="1" lang="zh-TW" altLang="en-US" sz="1800" b="1" kern="0" dirty="0">
                <a:solidFill>
                  <a:srgbClr val="000000"/>
                </a:solidFill>
                <a:latin typeface="Arial"/>
                <a:ea typeface="微軟正黑體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7E5E73C8-F20E-47A6-AA2F-3D135C038577}"/>
              </a:ext>
            </a:extLst>
          </p:cNvPr>
          <p:cNvGrpSpPr/>
          <p:nvPr/>
        </p:nvGrpSpPr>
        <p:grpSpPr>
          <a:xfrm>
            <a:off x="3769210" y="4392686"/>
            <a:ext cx="2598717" cy="823002"/>
            <a:chOff x="3172381" y="1221267"/>
            <a:chExt cx="2723866" cy="834390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xmlns="" id="{A5E6B9F1-FF6B-4A1A-9181-C15A598254A1}"/>
                </a:ext>
              </a:extLst>
            </p:cNvPr>
            <p:cNvGrpSpPr/>
            <p:nvPr/>
          </p:nvGrpSpPr>
          <p:grpSpPr>
            <a:xfrm>
              <a:off x="3172381" y="1221267"/>
              <a:ext cx="834390" cy="834390"/>
              <a:chOff x="800100" y="3292040"/>
              <a:chExt cx="834390" cy="834390"/>
            </a:xfrm>
          </p:grpSpPr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xmlns="" id="{5E3644BA-FBEB-48A4-AB4B-BA4B2652E4CA}"/>
                  </a:ext>
                </a:extLst>
              </p:cNvPr>
              <p:cNvSpPr/>
              <p:nvPr/>
            </p:nvSpPr>
            <p:spPr>
              <a:xfrm>
                <a:off x="800100" y="3292040"/>
                <a:ext cx="834390" cy="834390"/>
              </a:xfrm>
              <a:prstGeom prst="ellipse">
                <a:avLst/>
              </a:prstGeom>
              <a:solidFill>
                <a:srgbClr val="F5C63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TW" altLang="en-US" sz="1800" kern="0">
                  <a:solidFill>
                    <a:prstClr val="white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xmlns="" id="{385E065F-E9A3-4A96-A329-E006C986D75D}"/>
                  </a:ext>
                </a:extLst>
              </p:cNvPr>
              <p:cNvGrpSpPr/>
              <p:nvPr/>
            </p:nvGrpSpPr>
            <p:grpSpPr>
              <a:xfrm>
                <a:off x="853445" y="3349195"/>
                <a:ext cx="720080" cy="720080"/>
                <a:chOff x="10033904" y="2880324"/>
                <a:chExt cx="720080" cy="720080"/>
              </a:xfrm>
            </p:grpSpPr>
            <p:sp>
              <p:nvSpPr>
                <p:cNvPr id="24" name="橢圓 23">
                  <a:extLst>
                    <a:ext uri="{FF2B5EF4-FFF2-40B4-BE49-F238E27FC236}">
                      <a16:creationId xmlns:a16="http://schemas.microsoft.com/office/drawing/2014/main" xmlns="" id="{9B27FA1F-647D-4E7B-A49C-3612318375F1}"/>
                    </a:ext>
                  </a:extLst>
                </p:cNvPr>
                <p:cNvSpPr/>
                <p:nvPr/>
              </p:nvSpPr>
              <p:spPr>
                <a:xfrm>
                  <a:off x="10033904" y="2880324"/>
                  <a:ext cx="720080" cy="72008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800" kern="0" dirty="0">
                    <a:solidFill>
                      <a:srgbClr val="323232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5" name="Picture 4" descr="C:\Users\shoulder0705\Downloads\noun_1285380_cc.png">
                  <a:extLst>
                    <a:ext uri="{FF2B5EF4-FFF2-40B4-BE49-F238E27FC236}">
                      <a16:creationId xmlns:a16="http://schemas.microsoft.com/office/drawing/2014/main" xmlns="" id="{29E86293-9693-4CB0-9F7C-684D1521AC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artisticPhotocopy trans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000" b="14379"/>
                <a:stretch/>
              </p:blipFill>
              <p:spPr bwMode="auto">
                <a:xfrm>
                  <a:off x="10102344" y="2974755"/>
                  <a:ext cx="583200" cy="5312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EBB75938-D40B-4F4B-92BD-C3D304E6C9CF}"/>
                </a:ext>
              </a:extLst>
            </p:cNvPr>
            <p:cNvSpPr/>
            <p:nvPr/>
          </p:nvSpPr>
          <p:spPr>
            <a:xfrm>
              <a:off x="4015573" y="1315297"/>
              <a:ext cx="1880674" cy="65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800" b="1" kern="0" dirty="0">
                  <a:solidFill>
                    <a:srgbClr val="000000"/>
                  </a:solidFill>
                  <a:latin typeface="Arial"/>
                  <a:ea typeface="微軟正黑體"/>
                </a:rPr>
                <a:t>完善醫材多元化科技產業管理</a:t>
              </a: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0361CF83-C061-4BDD-A3C0-BA4EC631EB67}"/>
              </a:ext>
            </a:extLst>
          </p:cNvPr>
          <p:cNvGrpSpPr/>
          <p:nvPr/>
        </p:nvGrpSpPr>
        <p:grpSpPr>
          <a:xfrm>
            <a:off x="6494684" y="4392686"/>
            <a:ext cx="2807512" cy="823002"/>
            <a:chOff x="5897850" y="1221267"/>
            <a:chExt cx="2942717" cy="834390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xmlns="" id="{772B7038-ACC4-4844-929D-B74E619026F1}"/>
                </a:ext>
              </a:extLst>
            </p:cNvPr>
            <p:cNvGrpSpPr/>
            <p:nvPr/>
          </p:nvGrpSpPr>
          <p:grpSpPr>
            <a:xfrm>
              <a:off x="5897850" y="1221267"/>
              <a:ext cx="834390" cy="834390"/>
              <a:chOff x="800100" y="4799554"/>
              <a:chExt cx="834390" cy="834390"/>
            </a:xfrm>
          </p:grpSpPr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xmlns="" id="{55A7BDFB-6573-455D-AAFE-5B24403D8230}"/>
                  </a:ext>
                </a:extLst>
              </p:cNvPr>
              <p:cNvSpPr/>
              <p:nvPr/>
            </p:nvSpPr>
            <p:spPr>
              <a:xfrm>
                <a:off x="800100" y="4799554"/>
                <a:ext cx="834390" cy="834390"/>
              </a:xfrm>
              <a:prstGeom prst="ellipse">
                <a:avLst/>
              </a:prstGeom>
              <a:solidFill>
                <a:srgbClr val="FF614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TW" altLang="en-US" sz="1800" kern="0">
                  <a:solidFill>
                    <a:prstClr val="white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30" name="群組 29">
                <a:extLst>
                  <a:ext uri="{FF2B5EF4-FFF2-40B4-BE49-F238E27FC236}">
                    <a16:creationId xmlns:a16="http://schemas.microsoft.com/office/drawing/2014/main" xmlns="" id="{CD337751-DA73-4848-A5AB-0008A4CE207C}"/>
                  </a:ext>
                </a:extLst>
              </p:cNvPr>
              <p:cNvGrpSpPr/>
              <p:nvPr/>
            </p:nvGrpSpPr>
            <p:grpSpPr>
              <a:xfrm>
                <a:off x="855652" y="4854504"/>
                <a:ext cx="720080" cy="720080"/>
                <a:chOff x="10033904" y="4856709"/>
                <a:chExt cx="720080" cy="720080"/>
              </a:xfrm>
            </p:grpSpPr>
            <p:pic>
              <p:nvPicPr>
                <p:cNvPr id="31" name="Picture 3" descr="C:\Users\shoulder0705\Downloads\noun_605190_cc.png">
                  <a:extLst>
                    <a:ext uri="{FF2B5EF4-FFF2-40B4-BE49-F238E27FC236}">
                      <a16:creationId xmlns:a16="http://schemas.microsoft.com/office/drawing/2014/main" xmlns="" id="{20CC5C46-FFB7-44E8-8812-3A83E30B3D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Photocopy trans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54" r="3714" b="14216"/>
                <a:stretch/>
              </p:blipFill>
              <p:spPr bwMode="auto">
                <a:xfrm>
                  <a:off x="10102344" y="4949304"/>
                  <a:ext cx="583200" cy="5348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橢圓 31">
                  <a:extLst>
                    <a:ext uri="{FF2B5EF4-FFF2-40B4-BE49-F238E27FC236}">
                      <a16:creationId xmlns:a16="http://schemas.microsoft.com/office/drawing/2014/main" xmlns="" id="{143912E3-8C14-4887-9C2D-2AB936E6AA58}"/>
                    </a:ext>
                  </a:extLst>
                </p:cNvPr>
                <p:cNvSpPr/>
                <p:nvPr/>
              </p:nvSpPr>
              <p:spPr>
                <a:xfrm>
                  <a:off x="10033904" y="4856709"/>
                  <a:ext cx="720080" cy="72008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800" kern="0" dirty="0">
                    <a:solidFill>
                      <a:srgbClr val="323232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D73AC6AC-A4F2-4326-801B-812D7566ECD1}"/>
                </a:ext>
              </a:extLst>
            </p:cNvPr>
            <p:cNvSpPr/>
            <p:nvPr/>
          </p:nvSpPr>
          <p:spPr>
            <a:xfrm>
              <a:off x="6680328" y="1315297"/>
              <a:ext cx="2160239" cy="65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800" b="1" kern="0" dirty="0">
                  <a:solidFill>
                    <a:srgbClr val="000000"/>
                  </a:solidFill>
                  <a:latin typeface="Arial"/>
                  <a:ea typeface="微軟正黑體"/>
                </a:rPr>
                <a:t>健全產品流向及運銷品質管理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xmlns="" id="{96089A12-7126-4422-B1EB-2AECF7183E4E}"/>
              </a:ext>
            </a:extLst>
          </p:cNvPr>
          <p:cNvGrpSpPr/>
          <p:nvPr/>
        </p:nvGrpSpPr>
        <p:grpSpPr>
          <a:xfrm>
            <a:off x="1043746" y="5386478"/>
            <a:ext cx="2424167" cy="823002"/>
            <a:chOff x="446912" y="3559010"/>
            <a:chExt cx="2540910" cy="834390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xmlns="" id="{85D0A438-AF01-4D5E-8A3D-328706E9E1D5}"/>
                </a:ext>
              </a:extLst>
            </p:cNvPr>
            <p:cNvGrpSpPr/>
            <p:nvPr/>
          </p:nvGrpSpPr>
          <p:grpSpPr>
            <a:xfrm>
              <a:off x="446912" y="3559010"/>
              <a:ext cx="834390" cy="834390"/>
              <a:chOff x="800100" y="1583512"/>
              <a:chExt cx="834390" cy="834390"/>
            </a:xfrm>
          </p:grpSpPr>
          <p:sp>
            <p:nvSpPr>
              <p:cNvPr id="36" name="橢圓 35">
                <a:extLst>
                  <a:ext uri="{FF2B5EF4-FFF2-40B4-BE49-F238E27FC236}">
                    <a16:creationId xmlns:a16="http://schemas.microsoft.com/office/drawing/2014/main" xmlns="" id="{A268CBD4-BD81-4314-988B-8B3EB476F181}"/>
                  </a:ext>
                </a:extLst>
              </p:cNvPr>
              <p:cNvSpPr/>
              <p:nvPr/>
            </p:nvSpPr>
            <p:spPr>
              <a:xfrm>
                <a:off x="800100" y="1583512"/>
                <a:ext cx="834390" cy="834390"/>
              </a:xfrm>
              <a:prstGeom prst="ellipse">
                <a:avLst/>
              </a:prstGeom>
              <a:solidFill>
                <a:srgbClr val="6BCBC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TW" altLang="en-US" sz="1800" kern="0">
                  <a:solidFill>
                    <a:prstClr val="white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37" name="群組 36">
                <a:extLst>
                  <a:ext uri="{FF2B5EF4-FFF2-40B4-BE49-F238E27FC236}">
                    <a16:creationId xmlns:a16="http://schemas.microsoft.com/office/drawing/2014/main" xmlns="" id="{F9DC2F0A-E140-4E8E-8D94-222DED90D5F7}"/>
                  </a:ext>
                </a:extLst>
              </p:cNvPr>
              <p:cNvGrpSpPr/>
              <p:nvPr/>
            </p:nvGrpSpPr>
            <p:grpSpPr>
              <a:xfrm>
                <a:off x="857255" y="1640667"/>
                <a:ext cx="720080" cy="720080"/>
                <a:chOff x="10368644" y="1213765"/>
                <a:chExt cx="720080" cy="720080"/>
              </a:xfrm>
            </p:grpSpPr>
            <p:pic>
              <p:nvPicPr>
                <p:cNvPr id="38" name="Picture 2" descr="C:\Users\shoulder0705\Downloads\noun_1328091_cc.png">
                  <a:extLst>
                    <a:ext uri="{FF2B5EF4-FFF2-40B4-BE49-F238E27FC236}">
                      <a16:creationId xmlns:a16="http://schemas.microsoft.com/office/drawing/2014/main" xmlns="" id="{700287D0-8EFB-4E72-9669-045E3B7FA3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artisticPhotocopy trans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3210"/>
                <a:stretch/>
              </p:blipFill>
              <p:spPr bwMode="auto">
                <a:xfrm>
                  <a:off x="10437084" y="1343812"/>
                  <a:ext cx="583200" cy="5061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橢圓 38">
                  <a:extLst>
                    <a:ext uri="{FF2B5EF4-FFF2-40B4-BE49-F238E27FC236}">
                      <a16:creationId xmlns:a16="http://schemas.microsoft.com/office/drawing/2014/main" xmlns="" id="{BAE661E7-08D6-45BA-A086-DC63D5A1F82E}"/>
                    </a:ext>
                  </a:extLst>
                </p:cNvPr>
                <p:cNvSpPr/>
                <p:nvPr/>
              </p:nvSpPr>
              <p:spPr>
                <a:xfrm>
                  <a:off x="10368644" y="1213765"/>
                  <a:ext cx="720080" cy="72008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800" kern="0" dirty="0">
                    <a:solidFill>
                      <a:srgbClr val="323232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xmlns="" id="{F1204B55-75C5-4186-97D4-8802882BD931}"/>
                </a:ext>
              </a:extLst>
            </p:cNvPr>
            <p:cNvSpPr/>
            <p:nvPr/>
          </p:nvSpPr>
          <p:spPr>
            <a:xfrm>
              <a:off x="1281301" y="3680740"/>
              <a:ext cx="1706521" cy="599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668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1" lang="zh-TW" altLang="en-US" sz="1800" b="1" kern="0" dirty="0">
                  <a:solidFill>
                    <a:srgbClr val="32323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落實醫療器材風險分級管理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xmlns="" id="{09974114-AB07-41B5-894D-418888A5032B}"/>
              </a:ext>
            </a:extLst>
          </p:cNvPr>
          <p:cNvGrpSpPr/>
          <p:nvPr/>
        </p:nvGrpSpPr>
        <p:grpSpPr>
          <a:xfrm>
            <a:off x="3769235" y="5386478"/>
            <a:ext cx="2598717" cy="823002"/>
            <a:chOff x="3172381" y="3559010"/>
            <a:chExt cx="2723867" cy="834390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xmlns="" id="{D6BECF45-E224-467E-8EA8-C3B7EC24AAA5}"/>
                </a:ext>
              </a:extLst>
            </p:cNvPr>
            <p:cNvGrpSpPr/>
            <p:nvPr/>
          </p:nvGrpSpPr>
          <p:grpSpPr>
            <a:xfrm>
              <a:off x="3172381" y="3559010"/>
              <a:ext cx="834390" cy="834390"/>
              <a:chOff x="800100" y="3057982"/>
              <a:chExt cx="834390" cy="83439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xmlns="" id="{C92EA958-EA6B-42D9-90FE-A1974C82B749}"/>
                  </a:ext>
                </a:extLst>
              </p:cNvPr>
              <p:cNvSpPr/>
              <p:nvPr/>
            </p:nvSpPr>
            <p:spPr>
              <a:xfrm>
                <a:off x="800100" y="3057982"/>
                <a:ext cx="834390" cy="834390"/>
              </a:xfrm>
              <a:prstGeom prst="ellipse">
                <a:avLst/>
              </a:prstGeom>
              <a:solidFill>
                <a:srgbClr val="F5C63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TW" altLang="en-US" sz="1800" kern="0">
                  <a:solidFill>
                    <a:prstClr val="white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44" name="群組 43">
                <a:extLst>
                  <a:ext uri="{FF2B5EF4-FFF2-40B4-BE49-F238E27FC236}">
                    <a16:creationId xmlns:a16="http://schemas.microsoft.com/office/drawing/2014/main" xmlns="" id="{1D1CF825-C29C-4446-BD34-9C8D4790813E}"/>
                  </a:ext>
                </a:extLst>
              </p:cNvPr>
              <p:cNvGrpSpPr/>
              <p:nvPr/>
            </p:nvGrpSpPr>
            <p:grpSpPr>
              <a:xfrm>
                <a:off x="857255" y="3115137"/>
                <a:ext cx="720080" cy="720080"/>
                <a:chOff x="10234529" y="3130396"/>
                <a:chExt cx="720080" cy="720080"/>
              </a:xfrm>
            </p:grpSpPr>
            <p:pic>
              <p:nvPicPr>
                <p:cNvPr id="45" name="Picture 3" descr="C:\Users\shoulder0705\Downloads\noun_66948_cc.png">
                  <a:extLst>
                    <a:ext uri="{FF2B5EF4-FFF2-40B4-BE49-F238E27FC236}">
                      <a16:creationId xmlns:a16="http://schemas.microsoft.com/office/drawing/2014/main" xmlns="" id="{A36783F5-4847-4B96-B5EE-05350159B7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artisticPhotocopy trans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5392"/>
                <a:stretch/>
              </p:blipFill>
              <p:spPr bwMode="auto">
                <a:xfrm>
                  <a:off x="10302969" y="3243717"/>
                  <a:ext cx="583200" cy="4934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6" name="橢圓 45">
                  <a:extLst>
                    <a:ext uri="{FF2B5EF4-FFF2-40B4-BE49-F238E27FC236}">
                      <a16:creationId xmlns:a16="http://schemas.microsoft.com/office/drawing/2014/main" xmlns="" id="{BB7D1D37-DE21-42CF-B6CE-4FB6B7E5990B}"/>
                    </a:ext>
                  </a:extLst>
                </p:cNvPr>
                <p:cNvSpPr/>
                <p:nvPr/>
              </p:nvSpPr>
              <p:spPr>
                <a:xfrm>
                  <a:off x="10234529" y="3130396"/>
                  <a:ext cx="720080" cy="72008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800" kern="0" dirty="0">
                    <a:solidFill>
                      <a:srgbClr val="323232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0E2B86EA-475D-4977-B881-EB43D6ED5512}"/>
                </a:ext>
              </a:extLst>
            </p:cNvPr>
            <p:cNvSpPr/>
            <p:nvPr/>
          </p:nvSpPr>
          <p:spPr>
            <a:xfrm>
              <a:off x="4006772" y="3680740"/>
              <a:ext cx="1889476" cy="599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668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1" lang="zh-TW" altLang="en-US" sz="1800" b="1" kern="0" dirty="0">
                  <a:solidFill>
                    <a:srgbClr val="32323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建構醫療器材臨床試驗管理</a:t>
              </a: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xmlns="" id="{FDECA782-2EC5-4015-AF6C-86B25F8D01A1}"/>
              </a:ext>
            </a:extLst>
          </p:cNvPr>
          <p:cNvGrpSpPr/>
          <p:nvPr/>
        </p:nvGrpSpPr>
        <p:grpSpPr>
          <a:xfrm>
            <a:off x="6493101" y="5386478"/>
            <a:ext cx="2789870" cy="823002"/>
            <a:chOff x="5896247" y="3559010"/>
            <a:chExt cx="2924225" cy="834390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xmlns="" id="{6501B261-95C2-4D59-9263-1F0886C8EF17}"/>
                </a:ext>
              </a:extLst>
            </p:cNvPr>
            <p:cNvGrpSpPr/>
            <p:nvPr/>
          </p:nvGrpSpPr>
          <p:grpSpPr>
            <a:xfrm>
              <a:off x="5896247" y="3559010"/>
              <a:ext cx="834390" cy="834390"/>
              <a:chOff x="800100" y="4727546"/>
              <a:chExt cx="834390" cy="834390"/>
            </a:xfrm>
          </p:grpSpPr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xmlns="" id="{DD03C6C3-282A-4F20-AA5D-1A4C294904C6}"/>
                  </a:ext>
                </a:extLst>
              </p:cNvPr>
              <p:cNvSpPr/>
              <p:nvPr/>
            </p:nvSpPr>
            <p:spPr>
              <a:xfrm>
                <a:off x="800100" y="4727546"/>
                <a:ext cx="834390" cy="834390"/>
              </a:xfrm>
              <a:prstGeom prst="ellipse">
                <a:avLst/>
              </a:prstGeom>
              <a:solidFill>
                <a:srgbClr val="FF614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TW" altLang="en-US" sz="1800" kern="0">
                  <a:solidFill>
                    <a:prstClr val="white"/>
                  </a:solidFill>
                  <a:latin typeface="Arial"/>
                  <a:ea typeface="微軟正黑體"/>
                </a:endParaRPr>
              </a:p>
            </p:txBody>
          </p:sp>
          <p:grpSp>
            <p:nvGrpSpPr>
              <p:cNvPr id="51" name="群組 50">
                <a:extLst>
                  <a:ext uri="{FF2B5EF4-FFF2-40B4-BE49-F238E27FC236}">
                    <a16:creationId xmlns:a16="http://schemas.microsoft.com/office/drawing/2014/main" xmlns="" id="{74AA0562-4910-44F4-BB52-B9BF84B401EF}"/>
                  </a:ext>
                </a:extLst>
              </p:cNvPr>
              <p:cNvGrpSpPr/>
              <p:nvPr/>
            </p:nvGrpSpPr>
            <p:grpSpPr>
              <a:xfrm>
                <a:off x="857255" y="4778504"/>
                <a:ext cx="720080" cy="720080"/>
                <a:chOff x="10046392" y="4035579"/>
                <a:chExt cx="720080" cy="720080"/>
              </a:xfrm>
            </p:grpSpPr>
            <p:sp>
              <p:nvSpPr>
                <p:cNvPr id="52" name="橢圓 51">
                  <a:extLst>
                    <a:ext uri="{FF2B5EF4-FFF2-40B4-BE49-F238E27FC236}">
                      <a16:creationId xmlns:a16="http://schemas.microsoft.com/office/drawing/2014/main" xmlns="" id="{FA6D227D-63E9-4DE1-9AD5-F8DE699EE356}"/>
                    </a:ext>
                  </a:extLst>
                </p:cNvPr>
                <p:cNvSpPr/>
                <p:nvPr/>
              </p:nvSpPr>
              <p:spPr>
                <a:xfrm>
                  <a:off x="10046392" y="4035579"/>
                  <a:ext cx="720080" cy="72008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zh-TW" altLang="en-US" sz="1800" kern="0" dirty="0">
                    <a:solidFill>
                      <a:srgbClr val="323232"/>
                    </a:solidFill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53" name="Picture 4" descr="C:\Users\shoulder0705\Downloads\noun_1216063_cc.png">
                  <a:extLst>
                    <a:ext uri="{FF2B5EF4-FFF2-40B4-BE49-F238E27FC236}">
                      <a16:creationId xmlns:a16="http://schemas.microsoft.com/office/drawing/2014/main" xmlns="" id="{0C047ADA-E257-40FA-AD5C-08F33E4EA4E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artisticPhotocopy trans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15" t="3428" r="5286" b="17179"/>
                <a:stretch/>
              </p:blipFill>
              <p:spPr bwMode="auto">
                <a:xfrm>
                  <a:off x="10114832" y="4141213"/>
                  <a:ext cx="583200" cy="5088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xmlns="" id="{46B485E1-DDDE-4905-BF14-EE9FDB513B62}"/>
                </a:ext>
              </a:extLst>
            </p:cNvPr>
            <p:cNvSpPr/>
            <p:nvPr/>
          </p:nvSpPr>
          <p:spPr>
            <a:xfrm>
              <a:off x="6660232" y="3680740"/>
              <a:ext cx="2160240" cy="599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668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1" lang="zh-TW" altLang="en-US" sz="1800" b="1" kern="0" dirty="0">
                  <a:solidFill>
                    <a:srgbClr val="32323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強化上市後醫療器材安全監督管理</a:t>
              </a:r>
            </a:p>
          </p:txBody>
        </p:sp>
      </p:grpSp>
      <p:pic>
        <p:nvPicPr>
          <p:cNvPr id="54" name="圖片 53">
            <a:extLst>
              <a:ext uri="{FF2B5EF4-FFF2-40B4-BE49-F238E27FC236}">
                <a16:creationId xmlns:a16="http://schemas.microsoft.com/office/drawing/2014/main" xmlns="" id="{76879571-5636-47A9-9BE9-6D127CA3535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891" r="9280" b="9281"/>
          <a:stretch/>
        </p:blipFill>
        <p:spPr>
          <a:xfrm>
            <a:off x="1031096" y="1585599"/>
            <a:ext cx="1380974" cy="1544702"/>
          </a:xfrm>
          <a:prstGeom prst="roundRect">
            <a:avLst>
              <a:gd name="adj" fmla="val 2013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xmlns="" id="{0ADAEDD6-FCFD-4E3E-A5DC-01EC49B6D9FE}"/>
              </a:ext>
            </a:extLst>
          </p:cNvPr>
          <p:cNvSpPr/>
          <p:nvPr/>
        </p:nvSpPr>
        <p:spPr>
          <a:xfrm>
            <a:off x="2731412" y="1369851"/>
            <a:ext cx="5824399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ts val="4000"/>
              </a:lnSpc>
            </a:pP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發布</a:t>
            </a:r>
            <a:r>
              <a:rPr lang="zh-TW" altLang="en-US" sz="2000" b="1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22</a:t>
            </a: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項</a:t>
            </a:r>
            <a:r>
              <a:rPr lang="zh-TW" altLang="en-US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配套</a:t>
            </a: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子法規</a:t>
            </a:r>
            <a:endParaRPr lang="en-US" altLang="zh-TW" sz="2000" b="1" dirty="0">
              <a:solidFill>
                <a:srgbClr val="65656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400">
              <a:lnSpc>
                <a:spcPts val="4000"/>
              </a:lnSpc>
            </a:pP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發布</a:t>
            </a:r>
            <a:r>
              <a:rPr lang="zh-TW" altLang="en-US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u="sng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17</a:t>
            </a: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項</a:t>
            </a:r>
            <a:r>
              <a:rPr lang="zh-TW" altLang="en-US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配套</a:t>
            </a: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法規命令</a:t>
            </a:r>
            <a:endParaRPr lang="en-US" altLang="zh-TW" sz="2000" dirty="0">
              <a:solidFill>
                <a:srgbClr val="65656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400">
              <a:lnSpc>
                <a:spcPts val="4000"/>
              </a:lnSpc>
            </a:pP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製作</a:t>
            </a:r>
            <a:r>
              <a:rPr lang="zh-TW" altLang="en-US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u="sng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25</a:t>
            </a:r>
            <a:r>
              <a:rPr lang="zh-TW" altLang="en-US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項 簡報、</a:t>
            </a:r>
            <a:r>
              <a:rPr lang="en-US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QA</a:t>
            </a: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及懶人包</a:t>
            </a:r>
            <a:endParaRPr lang="en-US" altLang="zh-TW" sz="2000" dirty="0">
              <a:solidFill>
                <a:srgbClr val="65656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400">
              <a:lnSpc>
                <a:spcPts val="4000"/>
              </a:lnSpc>
            </a:pP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修訂</a:t>
            </a:r>
            <a:r>
              <a:rPr lang="zh-TW" altLang="en-US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＞</a:t>
            </a:r>
            <a:r>
              <a:rPr lang="en-US" altLang="zh-TW" sz="2000" b="1" u="sng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110</a:t>
            </a:r>
            <a:r>
              <a:rPr lang="zh-TW" altLang="en-US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項 </a:t>
            </a:r>
            <a:r>
              <a:rPr lang="zh-TW" altLang="zh-TW" sz="2000" dirty="0">
                <a:solidFill>
                  <a:srgbClr val="656565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各式申請書、表單及行政文件</a:t>
            </a:r>
            <a:endParaRPr lang="en-US" altLang="zh-TW" sz="2000" dirty="0">
              <a:solidFill>
                <a:srgbClr val="656565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914400"/>
            <a:endParaRPr lang="zh-TW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xmlns="" id="{AD1BF40D-94B7-4AE0-9A93-966B7925012B}"/>
              </a:ext>
            </a:extLst>
          </p:cNvPr>
          <p:cNvSpPr/>
          <p:nvPr/>
        </p:nvSpPr>
        <p:spPr>
          <a:xfrm>
            <a:off x="1541553" y="3870202"/>
            <a:ext cx="748883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90000"/>
              </a:lnSpc>
              <a:spcBef>
                <a:spcPct val="0"/>
              </a:spcBef>
              <a:defRPr/>
            </a:pPr>
            <a:r>
              <a:rPr lang="zh-TW" altLang="en-US" sz="2800" b="1" dirty="0">
                <a:ln w="10541" cmpd="sng">
                  <a:noFill/>
                  <a:prstDash val="solid"/>
                </a:ln>
                <a:solidFill>
                  <a:srgbClr val="FFD617">
                    <a:lumMod val="50000"/>
                  </a:srgbClr>
                </a:solidFill>
                <a:effectLst>
                  <a:glow rad="101600">
                    <a:sysClr val="window" lastClr="FFFFFF">
                      <a:alpha val="74000"/>
                    </a:sys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接軌國際 創造多贏</a:t>
            </a:r>
            <a:endParaRPr lang="ko-KR" altLang="en-US" sz="2800" b="1" dirty="0">
              <a:ln w="10541" cmpd="sng">
                <a:noFill/>
                <a:prstDash val="solid"/>
              </a:ln>
              <a:solidFill>
                <a:srgbClr val="FFD617">
                  <a:lumMod val="50000"/>
                </a:srgbClr>
              </a:solidFill>
              <a:effectLst>
                <a:glow rad="101600">
                  <a:sysClr val="window" lastClr="FFFFFF">
                    <a:alpha val="74000"/>
                  </a:sysClr>
                </a:glow>
              </a:effectLst>
              <a:latin typeface="微軟正黑體" panose="020B0604030504040204" pitchFamily="34" charset="-12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65" name="圖片 64">
            <a:extLst>
              <a:ext uri="{FF2B5EF4-FFF2-40B4-BE49-F238E27FC236}">
                <a16:creationId xmlns:a16="http://schemas.microsoft.com/office/drawing/2014/main" xmlns="" id="{E7E9B9F7-080E-4601-8670-9707A1B17A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451" y="1418044"/>
            <a:ext cx="325120" cy="467173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xmlns="" id="{E87BC3CB-A3B7-4E45-BD13-B185248AA3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451" y="1968512"/>
            <a:ext cx="325120" cy="467173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xmlns="" id="{BBE016E3-B44B-4F19-A066-364695A90DE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451" y="2456976"/>
            <a:ext cx="325120" cy="467173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xmlns="" id="{30115FC2-8B1C-4B7B-B00B-047245895D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451" y="2913576"/>
            <a:ext cx="325120" cy="467173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xmlns="" id="{BAE3D633-CC6C-4984-95C0-9F6019174C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21736" y="1209549"/>
            <a:ext cx="1054046" cy="1169885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xmlns="" id="{4A617037-54F8-4EFF-9A62-0303EB8C24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88990" y="2007577"/>
            <a:ext cx="874533" cy="874533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xmlns="" id="{E03DF879-2887-467C-B3E2-F978D97149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55852" y="2506014"/>
            <a:ext cx="874533" cy="874533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xmlns="" id="{ED6716AA-353A-41AC-B919-42C6DE55C2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52674" y="3106173"/>
            <a:ext cx="874533" cy="998251"/>
          </a:xfrm>
          <a:prstGeom prst="rect">
            <a:avLst/>
          </a:prstGeom>
        </p:spPr>
      </p:pic>
      <p:sp>
        <p:nvSpPr>
          <p:cNvPr id="72" name="矩形 21">
            <a:extLst>
              <a:ext uri="{FF2B5EF4-FFF2-40B4-BE49-F238E27FC236}">
                <a16:creationId xmlns:a16="http://schemas.microsoft.com/office/drawing/2014/main" xmlns="" id="{30DE42C8-B65E-4E44-B9A0-3DACCCB55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489" y="294550"/>
            <a:ext cx="8623365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醫療器材管理法</a:t>
            </a:r>
          </a:p>
        </p:txBody>
      </p:sp>
    </p:spTree>
    <p:extLst>
      <p:ext uri="{BB962C8B-B14F-4D97-AF65-F5344CB8AC3E}">
        <p14:creationId xmlns:p14="http://schemas.microsoft.com/office/powerpoint/2010/main" val="2306964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367471" y="51519"/>
            <a:ext cx="9258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914400"/>
            <a:r>
              <a:rPr lang="zh-TW" altLang="en-US" sz="3600" cap="small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醫療器材管理法規架構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6246980" y="4865851"/>
            <a:ext cx="184731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/>
            <a:endParaRPr kumimoji="1" lang="zh-TW" altLang="en-US" sz="500">
              <a:solidFill>
                <a:srgbClr val="663300"/>
              </a:solidFill>
              <a:latin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82184" y="1708089"/>
            <a:ext cx="823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母法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281834" y="3282216"/>
            <a:ext cx="2126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法規命令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400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細則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辦法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準則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34648" y="5064113"/>
            <a:ext cx="1439511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行政指導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基準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指引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須知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3982934" y="1059267"/>
            <a:ext cx="2114984" cy="1440477"/>
            <a:chOff x="2892001" y="0"/>
            <a:chExt cx="1816970" cy="1245411"/>
          </a:xfrm>
          <a:solidFill>
            <a:srgbClr val="FF7171"/>
          </a:solidFill>
          <a:scene3d>
            <a:camera prst="orthographicFront"/>
            <a:lightRig rig="chilly" dir="t"/>
          </a:scene3d>
        </p:grpSpPr>
        <p:sp>
          <p:nvSpPr>
            <p:cNvPr id="11" name="梯形 10"/>
            <p:cNvSpPr/>
            <p:nvPr/>
          </p:nvSpPr>
          <p:spPr>
            <a:xfrm>
              <a:off x="2892001" y="0"/>
              <a:ext cx="1816970" cy="1245411"/>
            </a:xfrm>
            <a:prstGeom prst="trapezoid">
              <a:avLst>
                <a:gd name="adj" fmla="val 72947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2" name="梯形 4"/>
            <p:cNvSpPr/>
            <p:nvPr/>
          </p:nvSpPr>
          <p:spPr>
            <a:xfrm>
              <a:off x="2955672" y="0"/>
              <a:ext cx="1753299" cy="124541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914400" fontAlgn="base">
                <a:spcBef>
                  <a:spcPts val="1200"/>
                </a:spcBef>
                <a:spcAft>
                  <a:spcPct val="0"/>
                </a:spcAft>
                <a:defRPr/>
              </a:pPr>
              <a:r>
                <a:rPr kumimoji="1" lang="en-US" altLang="zh-TW" sz="1800" b="1" dirty="0">
                  <a:ln/>
                  <a:solidFill>
                    <a:sysClr val="windowText" lastClr="000000"/>
                  </a:solidFill>
                  <a:latin typeface="Times New Roman" pitchFamily="18" charset="0"/>
                  <a:ea typeface="標楷體" pitchFamily="65" charset="-120"/>
                </a:rPr>
                <a:t/>
              </a:r>
              <a:br>
                <a:rPr kumimoji="1" lang="en-US" altLang="zh-TW" sz="1800" b="1" dirty="0">
                  <a:ln/>
                  <a:solidFill>
                    <a:sysClr val="windowText" lastClr="000000"/>
                  </a:solidFill>
                  <a:latin typeface="Times New Roman" pitchFamily="18" charset="0"/>
                  <a:ea typeface="標楷體" pitchFamily="65" charset="-120"/>
                </a:rPr>
              </a:br>
              <a:endParaRPr kumimoji="1" lang="en-US" altLang="zh-TW" sz="1800" b="1" dirty="0">
                <a:ln/>
                <a:solidFill>
                  <a:sysClr val="windowText" lastClr="000000"/>
                </a:solidFill>
                <a:latin typeface="Times New Roman" pitchFamily="18" charset="0"/>
                <a:ea typeface="標楷體" pitchFamily="65" charset="-120"/>
              </a:endParaRPr>
            </a:p>
            <a:p>
              <a:pPr algn="ctr" defTabSz="914400" fontAlgn="base">
                <a:spcAft>
                  <a:spcPct val="0"/>
                </a:spcAft>
                <a:defRPr/>
              </a:pPr>
              <a:r>
                <a:rPr kumimoji="1" lang="en-US" altLang="zh-TW" sz="1800" b="1" dirty="0">
                  <a:ln/>
                  <a:solidFill>
                    <a:sysClr val="windowText" lastClr="000000"/>
                  </a:solidFill>
                  <a:latin typeface="Times New Roman" pitchFamily="18" charset="0"/>
                  <a:ea typeface="標楷體" pitchFamily="65" charset="-120"/>
                </a:rPr>
                <a:t/>
              </a:r>
              <a:br>
                <a:rPr kumimoji="1" lang="en-US" altLang="zh-TW" sz="1800" b="1" dirty="0">
                  <a:ln/>
                  <a:solidFill>
                    <a:sysClr val="windowText" lastClr="000000"/>
                  </a:solidFill>
                  <a:latin typeface="Times New Roman" pitchFamily="18" charset="0"/>
                  <a:ea typeface="標楷體" pitchFamily="65" charset="-120"/>
                </a:rPr>
              </a:br>
              <a:r>
                <a:rPr kumimoji="1" lang="zh-TW" altLang="en-US" sz="2000" b="1" dirty="0">
                  <a:ln/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</a:t>
              </a:r>
              <a:endParaRPr kumimoji="1" lang="en-US" altLang="zh-TW" sz="2000" b="1" dirty="0">
                <a:ln/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4400" fontAlgn="base">
                <a:spcAft>
                  <a:spcPct val="0"/>
                </a:spcAft>
                <a:defRPr/>
              </a:pPr>
              <a:r>
                <a:rPr kumimoji="1" lang="zh-TW" altLang="en-US" sz="2000" b="1" dirty="0">
                  <a:ln/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管理法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214184" y="2541842"/>
            <a:ext cx="5672516" cy="2440776"/>
            <a:chOff x="1051039" y="1270077"/>
            <a:chExt cx="5468879" cy="2553791"/>
          </a:xfrm>
          <a:noFill/>
          <a:scene3d>
            <a:camera prst="orthographicFront"/>
            <a:lightRig rig="chilly" dir="t"/>
          </a:scene3d>
        </p:grpSpPr>
        <p:sp>
          <p:nvSpPr>
            <p:cNvPr id="14" name="梯形 13"/>
            <p:cNvSpPr/>
            <p:nvPr/>
          </p:nvSpPr>
          <p:spPr>
            <a:xfrm>
              <a:off x="1051039" y="1320730"/>
              <a:ext cx="5468879" cy="2503138"/>
            </a:xfrm>
            <a:prstGeom prst="trapezoid">
              <a:avLst>
                <a:gd name="adj" fmla="val 72947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zh-TW" altLang="en-US" dirty="0"/>
            </a:p>
          </p:txBody>
        </p:sp>
        <p:sp>
          <p:nvSpPr>
            <p:cNvPr id="15" name="梯形 6"/>
            <p:cNvSpPr/>
            <p:nvPr/>
          </p:nvSpPr>
          <p:spPr>
            <a:xfrm>
              <a:off x="1981607" y="1270077"/>
              <a:ext cx="3554771" cy="250313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zh-TW" sz="1300" b="1" dirty="0">
                <a:ln/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3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醫療器材優良運銷準則</a:t>
              </a:r>
              <a:endPara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300" b="1" dirty="0">
                  <a:ln/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醫療器材管理法施行細則</a:t>
              </a:r>
              <a:endParaRPr kumimoji="1" lang="en-US" altLang="zh-TW" sz="1300" b="1" dirty="0">
                <a:ln/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300" b="1" dirty="0">
                  <a:ln/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醫療器材分類分級管理辦法</a:t>
              </a:r>
              <a:endParaRPr kumimoji="1" lang="en-US" altLang="zh-TW" sz="1300" b="1" dirty="0">
                <a:ln/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醫療器材品質管理系統準則</a:t>
              </a:r>
            </a:p>
            <a:p>
              <a:pPr algn="ctr"/>
              <a:r>
                <a:rPr lang="zh-TW" altLang="en-US" sz="13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醫療器材技術人員管理辦法</a:t>
              </a:r>
              <a:endPara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300" b="1" dirty="0">
                  <a:ln/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醫療器材安全監視管理辦法</a:t>
              </a:r>
              <a:endParaRPr kumimoji="1" lang="en-US" altLang="zh-TW" sz="1300" b="1" dirty="0">
                <a:ln/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醫療器材嚴重不良事件通報辦法</a:t>
              </a:r>
              <a:endPara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醫療器材優良臨床試驗管理辦法</a:t>
              </a:r>
              <a:endParaRPr kumimoji="1" lang="zh-TW" altLang="en-US" sz="1300" b="1" dirty="0">
                <a:ln/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3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特定醫療器材專案核准製造及輸入辦法</a:t>
              </a:r>
              <a:endParaRPr kumimoji="1" lang="en-US" altLang="zh-TW" sz="1300" b="1" dirty="0">
                <a:ln/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300" b="1" dirty="0">
                  <a:ln/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醫療器材來源流向資料建立及管理辦法</a:t>
              </a:r>
              <a:endPara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kumimoji="1" lang="zh-TW" altLang="en-US" sz="1300" b="1" dirty="0">
                  <a:ln/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醫療器材許可證核發與登錄及年度申報準則</a:t>
              </a:r>
              <a:endPara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1233123" y="5097289"/>
            <a:ext cx="7614606" cy="1302240"/>
            <a:chOff x="0" y="3748550"/>
            <a:chExt cx="7563942" cy="1436025"/>
          </a:xfrm>
          <a:scene3d>
            <a:camera prst="orthographicFront"/>
            <a:lightRig rig="chilly" dir="t"/>
          </a:scene3d>
        </p:grpSpPr>
        <p:sp>
          <p:nvSpPr>
            <p:cNvPr id="17" name="梯形 16"/>
            <p:cNvSpPr/>
            <p:nvPr/>
          </p:nvSpPr>
          <p:spPr>
            <a:xfrm>
              <a:off x="0" y="3748550"/>
              <a:ext cx="7563942" cy="1436025"/>
            </a:xfrm>
            <a:prstGeom prst="trapezoid">
              <a:avLst>
                <a:gd name="adj" fmla="val 7294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18" name="梯形 8"/>
            <p:cNvSpPr/>
            <p:nvPr/>
          </p:nvSpPr>
          <p:spPr>
            <a:xfrm>
              <a:off x="1781498" y="3823829"/>
              <a:ext cx="4515620" cy="12854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300" b="1" cap="small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醫療器材標準採認清單</a:t>
              </a:r>
              <a:endParaRPr lang="en-US" altLang="zh-TW" sz="1300" b="1" cap="small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300" b="1" cap="small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醫療器材臨床前測試基準</a:t>
              </a:r>
              <a:endParaRPr lang="en-US" altLang="zh-TW" sz="1300" b="1" cap="small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300" b="1" cap="small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醫療器材中文說明書編寫原則</a:t>
              </a:r>
              <a:endParaRPr lang="en-US" altLang="zh-TW" sz="1300" b="1" cap="small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300" b="1" cap="small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體外診斷醫療器材查驗登記須知</a:t>
              </a:r>
              <a:endParaRPr lang="en-US" altLang="zh-TW" sz="1300" b="1" cap="small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3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適用於製造業者之醫療器材網路安全指引</a:t>
              </a:r>
              <a:endPara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3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醫療器材安全性與功效性基本規範及技術文件摘要</a:t>
              </a:r>
              <a:endParaRPr lang="en-US" altLang="zh-TW" sz="13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2" name="投影片編號版面配置區 4">
            <a:extLst>
              <a:ext uri="{FF2B5EF4-FFF2-40B4-BE49-F238E27FC236}">
                <a16:creationId xmlns:a16="http://schemas.microsoft.com/office/drawing/2014/main" xmlns="" id="{F9E919C7-A613-4C7A-866F-382B2B8BB76C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7</a:t>
            </a:fld>
            <a:endParaRPr lang="zh-TW" altLang="en-US" sz="1600">
              <a:solidFill>
                <a:srgbClr val="656565">
                  <a:tint val="75000"/>
                </a:srgbClr>
              </a:solidFill>
            </a:endParaRP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xmlns="" id="{0DC0A6A7-23A2-45FB-8BB6-54D1213156DF}"/>
              </a:ext>
            </a:extLst>
          </p:cNvPr>
          <p:cNvSpPr/>
          <p:nvPr/>
        </p:nvSpPr>
        <p:spPr>
          <a:xfrm rot="5400000">
            <a:off x="-254946" y="3099824"/>
            <a:ext cx="2273058" cy="658352"/>
          </a:xfrm>
          <a:prstGeom prst="rightArrow">
            <a:avLst/>
          </a:prstGeom>
          <a:solidFill>
            <a:schemeClr val="accent5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B07D6BF-75F5-46C1-8BBB-9A91DD5E7726}"/>
              </a:ext>
            </a:extLst>
          </p:cNvPr>
          <p:cNvSpPr/>
          <p:nvPr/>
        </p:nvSpPr>
        <p:spPr>
          <a:xfrm>
            <a:off x="189523" y="1148186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法規位階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8808A61-11F7-495F-B3D6-CB0ABEB261A0}"/>
              </a:ext>
            </a:extLst>
          </p:cNvPr>
          <p:cNvSpPr/>
          <p:nvPr/>
        </p:nvSpPr>
        <p:spPr>
          <a:xfrm>
            <a:off x="1282991" y="1738867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585A9A23-4717-4500-899E-63D51986D156}"/>
              </a:ext>
            </a:extLst>
          </p:cNvPr>
          <p:cNvSpPr/>
          <p:nvPr/>
        </p:nvSpPr>
        <p:spPr>
          <a:xfrm>
            <a:off x="1299673" y="4317731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低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0061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amples of Medical Devices">
            <a:extLst>
              <a:ext uri="{FF2B5EF4-FFF2-40B4-BE49-F238E27FC236}">
                <a16:creationId xmlns:a16="http://schemas.microsoft.com/office/drawing/2014/main" xmlns="" id="{312D9C42-73BB-40E0-950C-A425CB806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6" b="3800"/>
          <a:stretch/>
        </p:blipFill>
        <p:spPr bwMode="auto">
          <a:xfrm>
            <a:off x="258042" y="1060058"/>
            <a:ext cx="4666256" cy="5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xmlns="" id="{A3EBCCD7-E9B0-4F9D-8BD9-18706F28156D}"/>
              </a:ext>
            </a:extLst>
          </p:cNvPr>
          <p:cNvSpPr txBox="1">
            <a:spLocks/>
          </p:cNvSpPr>
          <p:nvPr/>
        </p:nvSpPr>
        <p:spPr bwMode="auto">
          <a:xfrm>
            <a:off x="2068455" y="148272"/>
            <a:ext cx="6150089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1" tIns="45654" rIns="91321" bIns="45654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baseline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defTabSz="913212"/>
            <a:r>
              <a:rPr lang="zh-TW" altLang="en-US" sz="3600" cap="small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醫療器材的定義</a:t>
            </a:r>
          </a:p>
        </p:txBody>
      </p:sp>
      <p:sp>
        <p:nvSpPr>
          <p:cNvPr id="8" name="AutoShape 44">
            <a:extLst>
              <a:ext uri="{FF2B5EF4-FFF2-40B4-BE49-F238E27FC236}">
                <a16:creationId xmlns:a16="http://schemas.microsoft.com/office/drawing/2014/main" xmlns="" id="{13626CDC-CDA7-43F8-9DA7-2EB59A76D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298" y="1812798"/>
            <a:ext cx="4970309" cy="313225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9999">
                  <a:gamma/>
                  <a:shade val="66275"/>
                  <a:invGamma/>
                </a:srgbClr>
              </a:gs>
              <a:gs pos="100000">
                <a:srgbClr val="009999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lIns="91321" tIns="45654" rIns="91321" bIns="45654" anchor="ctr"/>
          <a:lstStyle/>
          <a:p>
            <a:pPr defTabSz="913212"/>
            <a:r>
              <a:rPr lang="zh-TW" altLang="en-US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醫療器材管理法第</a:t>
            </a:r>
            <a:r>
              <a:rPr lang="en-US" altLang="zh-TW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條第</a:t>
            </a:r>
            <a:r>
              <a:rPr lang="en-US" altLang="zh-TW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項：</a:t>
            </a:r>
          </a:p>
          <a:p>
            <a:pPr algn="just" defTabSz="913212"/>
            <a:r>
              <a:rPr lang="zh-TW" altLang="en-US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本法所稱醫療器材，指儀器、器械、用具、物質、軟體、體外診斷試劑及其相關物品，其設計及使用係以藥理、免疫、代謝或化學以外之方法作用於人體，而達成下列主要功能之一者：</a:t>
            </a:r>
          </a:p>
          <a:p>
            <a:pPr algn="just" defTabSz="913212"/>
            <a:r>
              <a:rPr lang="zh-TW" altLang="en-US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一、診斷、治療、緩解或直接預防人類疾病。</a:t>
            </a:r>
          </a:p>
          <a:p>
            <a:pPr algn="just" defTabSz="913212"/>
            <a:r>
              <a:rPr lang="zh-TW" altLang="en-US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二、調節或改善人體結構及機能。</a:t>
            </a:r>
          </a:p>
          <a:p>
            <a:pPr algn="just" defTabSz="913212"/>
            <a:r>
              <a:rPr lang="zh-TW" altLang="en-US" sz="1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三、調節生育。 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E1858B0C-403A-4B22-9306-BC58797A3EC5}"/>
              </a:ext>
            </a:extLst>
          </p:cNvPr>
          <p:cNvSpPr/>
          <p:nvPr/>
        </p:nvSpPr>
        <p:spPr>
          <a:xfrm>
            <a:off x="171087" y="6604158"/>
            <a:ext cx="107381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https://www.lifechanginginnovation.org/about-us/what-medical-device.html</a:t>
            </a:r>
          </a:p>
        </p:txBody>
      </p:sp>
    </p:spTree>
    <p:extLst>
      <p:ext uri="{BB962C8B-B14F-4D97-AF65-F5344CB8AC3E}">
        <p14:creationId xmlns:p14="http://schemas.microsoft.com/office/powerpoint/2010/main" val="2810743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002-KIMS BUSINESS\000-B-KIMS-소스 분류-2014\10-ESP to IMG\지구.png">
            <a:extLst>
              <a:ext uri="{FF2B5EF4-FFF2-40B4-BE49-F238E27FC236}">
                <a16:creationId xmlns:a16="http://schemas.microsoft.com/office/drawing/2014/main" xmlns="" id="{78A8809A-D517-40B6-BF43-C58C4F508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711" y="3216667"/>
            <a:ext cx="2535303" cy="242764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群組 24"/>
          <p:cNvGrpSpPr/>
          <p:nvPr/>
        </p:nvGrpSpPr>
        <p:grpSpPr>
          <a:xfrm>
            <a:off x="-98582" y="2703845"/>
            <a:ext cx="6589754" cy="3422068"/>
            <a:chOff x="-371865" y="2012102"/>
            <a:chExt cx="7482184" cy="2900624"/>
          </a:xfrm>
        </p:grpSpPr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xmlns="" id="{DCEF8BC8-80BF-40C7-8DC4-42BC07C386FD}"/>
                </a:ext>
              </a:extLst>
            </p:cNvPr>
            <p:cNvSpPr txBox="1"/>
            <p:nvPr/>
          </p:nvSpPr>
          <p:spPr>
            <a:xfrm>
              <a:off x="-96448" y="4566549"/>
              <a:ext cx="2435517" cy="234789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r" defTabSz="1095818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A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、臨床化學及臨床毒理學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2">
              <a:extLst>
                <a:ext uri="{FF2B5EF4-FFF2-40B4-BE49-F238E27FC236}">
                  <a16:creationId xmlns:a16="http://schemas.microsoft.com/office/drawing/2014/main" xmlns="" id="{F3C7AEC2-239B-4E8B-9584-F8074EA07FF1}"/>
                </a:ext>
              </a:extLst>
            </p:cNvPr>
            <p:cNvSpPr txBox="1"/>
            <p:nvPr/>
          </p:nvSpPr>
          <p:spPr>
            <a:xfrm>
              <a:off x="282320" y="3291788"/>
              <a:ext cx="1322700" cy="234789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r" defTabSz="1095818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D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、麻醉科學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71">
              <a:extLst>
                <a:ext uri="{FF2B5EF4-FFF2-40B4-BE49-F238E27FC236}">
                  <a16:creationId xmlns:a16="http://schemas.microsoft.com/office/drawing/2014/main" xmlns="" id="{275D869B-38C1-456F-880F-6A6197A62932}"/>
                </a:ext>
              </a:extLst>
            </p:cNvPr>
            <p:cNvSpPr/>
            <p:nvPr/>
          </p:nvSpPr>
          <p:spPr>
            <a:xfrm>
              <a:off x="40875" y="4063845"/>
              <a:ext cx="1793653" cy="391316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B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、血液學、病理學及基因學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-371865" y="3653840"/>
              <a:ext cx="2160142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r"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C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、免疫學及微生物學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-28473" y="2911450"/>
              <a:ext cx="1941805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E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、心臟血管醫學科學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336650" y="2606591"/>
              <a:ext cx="1728191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r"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F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、牙科學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40" name="Block Arc 35">
              <a:extLst>
                <a:ext uri="{FF2B5EF4-FFF2-40B4-BE49-F238E27FC236}">
                  <a16:creationId xmlns:a16="http://schemas.microsoft.com/office/drawing/2014/main" xmlns="" id="{ABE481CD-4DEC-43D0-8C7C-CDA69AE7A4E5}"/>
                </a:ext>
              </a:extLst>
            </p:cNvPr>
            <p:cNvSpPr/>
            <p:nvPr/>
          </p:nvSpPr>
          <p:spPr>
            <a:xfrm>
              <a:off x="1764779" y="2196681"/>
              <a:ext cx="3335035" cy="2716045"/>
            </a:xfrm>
            <a:prstGeom prst="blockArc">
              <a:avLst>
                <a:gd name="adj1" fmla="val 7926285"/>
                <a:gd name="adj2" fmla="val 2977110"/>
                <a:gd name="adj3" fmla="val 1241"/>
              </a:avLst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defTabSz="1095818"/>
              <a:endParaRPr lang="en-US" sz="12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537818" y="2289101"/>
              <a:ext cx="1728191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r"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G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、耳鼻喉科學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188347" y="2012102"/>
              <a:ext cx="2525001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r"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H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、胃腸病科學及泌尿科學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4099467" y="2017876"/>
              <a:ext cx="3010852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I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、一般、整形外科手術及皮膚科學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35" name="Oval 24">
              <a:extLst>
                <a:ext uri="{FF2B5EF4-FFF2-40B4-BE49-F238E27FC236}">
                  <a16:creationId xmlns:a16="http://schemas.microsoft.com/office/drawing/2014/main" xmlns="" id="{A417CBFA-3D8E-440C-AC38-A07B201495CF}"/>
                </a:ext>
              </a:extLst>
            </p:cNvPr>
            <p:cNvSpPr/>
            <p:nvPr/>
          </p:nvSpPr>
          <p:spPr>
            <a:xfrm>
              <a:off x="3975867" y="2194253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xmlns="" id="{8B70E8FF-32EA-4787-A556-67FBEE49200D}"/>
                </a:ext>
              </a:extLst>
            </p:cNvPr>
            <p:cNvSpPr/>
            <p:nvPr/>
          </p:nvSpPr>
          <p:spPr>
            <a:xfrm>
              <a:off x="4461530" y="4391116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37" name="Oval 26">
              <a:extLst>
                <a:ext uri="{FF2B5EF4-FFF2-40B4-BE49-F238E27FC236}">
                  <a16:creationId xmlns:a16="http://schemas.microsoft.com/office/drawing/2014/main" xmlns="" id="{244BC010-859A-4A1F-9700-A6B9DAA542BA}"/>
                </a:ext>
              </a:extLst>
            </p:cNvPr>
            <p:cNvSpPr/>
            <p:nvPr/>
          </p:nvSpPr>
          <p:spPr>
            <a:xfrm>
              <a:off x="1817640" y="4077151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38" name="Oval 27">
              <a:extLst>
                <a:ext uri="{FF2B5EF4-FFF2-40B4-BE49-F238E27FC236}">
                  <a16:creationId xmlns:a16="http://schemas.microsoft.com/office/drawing/2014/main" xmlns="" id="{CA26653C-ADFF-4A36-805A-09CE78927CA6}"/>
                </a:ext>
              </a:extLst>
            </p:cNvPr>
            <p:cNvSpPr/>
            <p:nvPr/>
          </p:nvSpPr>
          <p:spPr>
            <a:xfrm>
              <a:off x="4985858" y="3378008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39" name="Oval 28">
              <a:extLst>
                <a:ext uri="{FF2B5EF4-FFF2-40B4-BE49-F238E27FC236}">
                  <a16:creationId xmlns:a16="http://schemas.microsoft.com/office/drawing/2014/main" xmlns="" id="{9FC850B9-3D7D-4B1D-97F6-3ECEF5D8931C}"/>
                </a:ext>
              </a:extLst>
            </p:cNvPr>
            <p:cNvSpPr/>
            <p:nvPr/>
          </p:nvSpPr>
          <p:spPr>
            <a:xfrm>
              <a:off x="1807234" y="2940494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23AB3423-915A-486F-A7DF-0215217506C0}"/>
                </a:ext>
              </a:extLst>
            </p:cNvPr>
            <p:cNvSpPr/>
            <p:nvPr/>
          </p:nvSpPr>
          <p:spPr>
            <a:xfrm rot="2942052">
              <a:off x="6008265" y="4616722"/>
              <a:ext cx="247151" cy="272174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42" name="Rounded Rectangle 17">
              <a:extLst>
                <a:ext uri="{FF2B5EF4-FFF2-40B4-BE49-F238E27FC236}">
                  <a16:creationId xmlns:a16="http://schemas.microsoft.com/office/drawing/2014/main" xmlns="" id="{366A580F-4C20-4930-9D49-06414456F3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8251" y="2518742"/>
              <a:ext cx="197002" cy="283058"/>
            </a:xfrm>
            <a:custGeom>
              <a:avLst/>
              <a:gdLst/>
              <a:ahLst/>
              <a:cxnLst/>
              <a:rect l="l" t="t" r="r" b="b"/>
              <a:pathLst>
                <a:path w="2016224" h="3207971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43" name="Oval 28">
              <a:extLst>
                <a:ext uri="{FF2B5EF4-FFF2-40B4-BE49-F238E27FC236}">
                  <a16:creationId xmlns:a16="http://schemas.microsoft.com/office/drawing/2014/main" xmlns="" id="{9FC850B9-3D7D-4B1D-97F6-3ECEF5D8931C}"/>
                </a:ext>
              </a:extLst>
            </p:cNvPr>
            <p:cNvSpPr/>
            <p:nvPr/>
          </p:nvSpPr>
          <p:spPr>
            <a:xfrm>
              <a:off x="1641179" y="3689694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44" name="Oval 28">
              <a:extLst>
                <a:ext uri="{FF2B5EF4-FFF2-40B4-BE49-F238E27FC236}">
                  <a16:creationId xmlns:a16="http://schemas.microsoft.com/office/drawing/2014/main" xmlns="" id="{9FC850B9-3D7D-4B1D-97F6-3ECEF5D8931C}"/>
                </a:ext>
              </a:extLst>
            </p:cNvPr>
            <p:cNvSpPr/>
            <p:nvPr/>
          </p:nvSpPr>
          <p:spPr>
            <a:xfrm>
              <a:off x="2277081" y="2352988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xmlns="" id="{CA26653C-ADFF-4A36-805A-09CE78927CA6}"/>
                </a:ext>
              </a:extLst>
            </p:cNvPr>
            <p:cNvSpPr/>
            <p:nvPr/>
          </p:nvSpPr>
          <p:spPr>
            <a:xfrm>
              <a:off x="4796900" y="4065205"/>
              <a:ext cx="218540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46" name="Rounded Rectangle 17">
              <a:extLst>
                <a:ext uri="{FF2B5EF4-FFF2-40B4-BE49-F238E27FC236}">
                  <a16:creationId xmlns:a16="http://schemas.microsoft.com/office/drawing/2014/main" xmlns="" id="{366A580F-4C20-4930-9D49-06414456F3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8425" y="3548164"/>
              <a:ext cx="197002" cy="283058"/>
            </a:xfrm>
            <a:custGeom>
              <a:avLst/>
              <a:gdLst/>
              <a:ahLst/>
              <a:cxnLst/>
              <a:rect l="l" t="t" r="r" b="b"/>
              <a:pathLst>
                <a:path w="2016224" h="3207971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b="1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47" name="Oval 24">
              <a:extLst>
                <a:ext uri="{FF2B5EF4-FFF2-40B4-BE49-F238E27FC236}">
                  <a16:creationId xmlns:a16="http://schemas.microsoft.com/office/drawing/2014/main" xmlns="" id="{A417CBFA-3D8E-440C-AC38-A07B201495CF}"/>
                </a:ext>
              </a:extLst>
            </p:cNvPr>
            <p:cNvSpPr/>
            <p:nvPr/>
          </p:nvSpPr>
          <p:spPr>
            <a:xfrm>
              <a:off x="4961844" y="3028008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48" name="Oval 24">
              <a:extLst>
                <a:ext uri="{FF2B5EF4-FFF2-40B4-BE49-F238E27FC236}">
                  <a16:creationId xmlns:a16="http://schemas.microsoft.com/office/drawing/2014/main" xmlns="" id="{A417CBFA-3D8E-440C-AC38-A07B201495CF}"/>
                </a:ext>
              </a:extLst>
            </p:cNvPr>
            <p:cNvSpPr/>
            <p:nvPr/>
          </p:nvSpPr>
          <p:spPr>
            <a:xfrm>
              <a:off x="2661666" y="2183886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49" name="Oval 24">
              <a:extLst>
                <a:ext uri="{FF2B5EF4-FFF2-40B4-BE49-F238E27FC236}">
                  <a16:creationId xmlns:a16="http://schemas.microsoft.com/office/drawing/2014/main" xmlns="" id="{A417CBFA-3D8E-440C-AC38-A07B201495CF}"/>
                </a:ext>
              </a:extLst>
            </p:cNvPr>
            <p:cNvSpPr/>
            <p:nvPr/>
          </p:nvSpPr>
          <p:spPr>
            <a:xfrm>
              <a:off x="4385509" y="2406495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51" name="Oval 25">
              <a:extLst>
                <a:ext uri="{FF2B5EF4-FFF2-40B4-BE49-F238E27FC236}">
                  <a16:creationId xmlns:a16="http://schemas.microsoft.com/office/drawing/2014/main" xmlns="" id="{8B70E8FF-32EA-4787-A556-67FBEE49200D}"/>
                </a:ext>
              </a:extLst>
            </p:cNvPr>
            <p:cNvSpPr/>
            <p:nvPr/>
          </p:nvSpPr>
          <p:spPr>
            <a:xfrm>
              <a:off x="2091869" y="4356654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52" name="Oval 25">
              <a:extLst>
                <a:ext uri="{FF2B5EF4-FFF2-40B4-BE49-F238E27FC236}">
                  <a16:creationId xmlns:a16="http://schemas.microsoft.com/office/drawing/2014/main" xmlns="" id="{8B70E8FF-32EA-4787-A556-67FBEE49200D}"/>
                </a:ext>
              </a:extLst>
            </p:cNvPr>
            <p:cNvSpPr/>
            <p:nvPr/>
          </p:nvSpPr>
          <p:spPr>
            <a:xfrm>
              <a:off x="4944279" y="3735675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53" name="Oval 25">
              <a:extLst>
                <a:ext uri="{FF2B5EF4-FFF2-40B4-BE49-F238E27FC236}">
                  <a16:creationId xmlns:a16="http://schemas.microsoft.com/office/drawing/2014/main" xmlns="" id="{8B70E8FF-32EA-4787-A556-67FBEE49200D}"/>
                </a:ext>
              </a:extLst>
            </p:cNvPr>
            <p:cNvSpPr/>
            <p:nvPr/>
          </p:nvSpPr>
          <p:spPr>
            <a:xfrm>
              <a:off x="1639962" y="3324927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54" name="Oval 25">
              <a:extLst>
                <a:ext uri="{FF2B5EF4-FFF2-40B4-BE49-F238E27FC236}">
                  <a16:creationId xmlns:a16="http://schemas.microsoft.com/office/drawing/2014/main" xmlns="" id="{8B70E8FF-32EA-4787-A556-67FBEE49200D}"/>
                </a:ext>
              </a:extLst>
            </p:cNvPr>
            <p:cNvSpPr/>
            <p:nvPr/>
          </p:nvSpPr>
          <p:spPr>
            <a:xfrm>
              <a:off x="2018810" y="2620518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55" name="Oval 25">
              <a:extLst>
                <a:ext uri="{FF2B5EF4-FFF2-40B4-BE49-F238E27FC236}">
                  <a16:creationId xmlns:a16="http://schemas.microsoft.com/office/drawing/2014/main" xmlns="" id="{8B70E8FF-32EA-4787-A556-67FBEE49200D}"/>
                </a:ext>
              </a:extLst>
            </p:cNvPr>
            <p:cNvSpPr/>
            <p:nvPr/>
          </p:nvSpPr>
          <p:spPr>
            <a:xfrm>
              <a:off x="4722895" y="2681415"/>
              <a:ext cx="247201" cy="223238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56" name="文字方塊 55"/>
            <p:cNvSpPr txBox="1"/>
            <p:nvPr/>
          </p:nvSpPr>
          <p:spPr>
            <a:xfrm>
              <a:off x="2721330" y="3107939"/>
              <a:ext cx="1353885" cy="52175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1013792"/>
              <a:r>
                <a:rPr lang="zh-TW" altLang="en-US" sz="3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分類</a:t>
              </a:r>
            </a:p>
          </p:txBody>
        </p:sp>
        <p:sp>
          <p:nvSpPr>
            <p:cNvPr id="57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4588857" y="2365660"/>
              <a:ext cx="2470893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J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、一般醫院及個人使用裝置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4970096" y="2657379"/>
              <a:ext cx="1611501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K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、神經科學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5209044" y="3012841"/>
              <a:ext cx="1611501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L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、婦產科學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5224631" y="3378008"/>
              <a:ext cx="1611501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M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、眼科學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61" name="Rounded Rectangle 17">
              <a:extLst>
                <a:ext uri="{FF2B5EF4-FFF2-40B4-BE49-F238E27FC236}">
                  <a16:creationId xmlns:a16="http://schemas.microsoft.com/office/drawing/2014/main" xmlns="" id="{366A580F-4C20-4930-9D49-06414456F3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8811" y="4006024"/>
              <a:ext cx="197002" cy="283058"/>
            </a:xfrm>
            <a:custGeom>
              <a:avLst/>
              <a:gdLst/>
              <a:ahLst/>
              <a:cxnLst/>
              <a:rect l="l" t="t" r="r" b="b"/>
              <a:pathLst>
                <a:path w="2016224" h="3207971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9" rIns="91438" bIns="45719" rtlCol="0" anchor="ctr"/>
            <a:lstStyle/>
            <a:p>
              <a:pPr algn="ctr" defTabSz="1095818"/>
              <a:endParaRPr lang="ko-KR" altLang="en-US" sz="1200" b="1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62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5163119" y="3748637"/>
              <a:ext cx="1343605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N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、骨科學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4722068" y="4375708"/>
              <a:ext cx="1652713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P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、放射學科學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xmlns="" id="{89AF6EDB-5A8F-451E-8721-E5B0CC246C2A}"/>
                </a:ext>
              </a:extLst>
            </p:cNvPr>
            <p:cNvSpPr/>
            <p:nvPr/>
          </p:nvSpPr>
          <p:spPr>
            <a:xfrm>
              <a:off x="5015440" y="4097285"/>
              <a:ext cx="1920081" cy="234789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defTabSz="1095746"/>
              <a:r>
                <a:rPr lang="en-US" altLang="zh-TW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O</a:t>
              </a:r>
              <a:r>
                <a:rPr lang="zh-TW" altLang="en-US" sz="12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、物理醫學科學</a:t>
              </a:r>
              <a:endParaRPr lang="ko-KR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文字版面配置區 2"/>
          <p:cNvSpPr txBox="1">
            <a:spLocks/>
          </p:cNvSpPr>
          <p:nvPr/>
        </p:nvSpPr>
        <p:spPr>
          <a:xfrm>
            <a:off x="218226" y="1135773"/>
            <a:ext cx="9785813" cy="7611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lIns="91313" tIns="45650" rIns="91313" bIns="45650"/>
          <a:lstStyle>
            <a:lvl1pPr marL="0" indent="0" algn="ctr" defTabSz="422904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rgbClr val="7C7C7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687219" indent="-264317" algn="l" defTabSz="422904" rtl="0" eaLnBrk="1" latinLnBrk="0" hangingPunct="1">
              <a:spcBef>
                <a:spcPct val="20000"/>
              </a:spcBef>
              <a:buFont typeface="Arial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7262" indent="-211452" algn="l" defTabSz="422904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0168" indent="-211452" algn="l" defTabSz="422904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03073" indent="-211452" algn="l" defTabSz="422904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25976" indent="-211452" algn="l" defTabSz="42290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8883" indent="-211452" algn="l" defTabSz="42290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71786" indent="-211452" algn="l" defTabSz="42290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94690" indent="-211452" algn="l" defTabSz="42290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altLang="en-US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依醫療器材分類分級管理辦法第</a:t>
            </a:r>
            <a:r>
              <a:rPr lang="en-US" altLang="zh-TW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r>
              <a:rPr lang="zh-TW" altLang="en-US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條及第</a:t>
            </a:r>
            <a:r>
              <a:rPr lang="en-US" altLang="zh-TW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3</a:t>
            </a:r>
            <a:r>
              <a:rPr lang="zh-TW" altLang="en-US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條規定，醫療器材依據功能、用途、使用方法及工作原理，分為十六大類；依其風險程度，分為三等級，共</a:t>
            </a:r>
            <a:r>
              <a:rPr lang="en-US" altLang="zh-TW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1,809</a:t>
            </a:r>
            <a:r>
              <a:rPr lang="zh-TW" altLang="en-US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種鑑別品項。</a:t>
            </a:r>
            <a:endParaRPr lang="zh-TW" altLang="en-US" sz="20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7" name="標題 1"/>
          <p:cNvSpPr txBox="1">
            <a:spLocks/>
          </p:cNvSpPr>
          <p:nvPr/>
        </p:nvSpPr>
        <p:spPr>
          <a:xfrm>
            <a:off x="477533" y="164652"/>
            <a:ext cx="9335111" cy="576063"/>
          </a:xfrm>
          <a:prstGeom prst="rect">
            <a:avLst/>
          </a:prstGeom>
        </p:spPr>
        <p:txBody>
          <a:bodyPr vert="horz" lIns="91313" tIns="45650" rIns="91313" bIns="45650"/>
          <a:lstStyle>
            <a:lvl1pPr algn="ctr" defTabSz="422887" rtl="0" eaLnBrk="1" latinLnBrk="0" hangingPunct="1">
              <a:spcBef>
                <a:spcPct val="0"/>
              </a:spcBef>
              <a:buNone/>
              <a:defRPr sz="2300" b="0" i="0" kern="1200">
                <a:solidFill>
                  <a:schemeClr val="tx1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sz="3600" b="1" dirty="0">
                <a:solidFill>
                  <a:srgbClr val="000000"/>
                </a:solidFill>
              </a:rPr>
              <a:t>醫療器材分類分級</a:t>
            </a:r>
            <a:endParaRPr lang="zh-TW" altLang="en-US" sz="3600" dirty="0">
              <a:solidFill>
                <a:srgbClr val="000000"/>
              </a:solidFill>
            </a:endParaRPr>
          </a:p>
        </p:txBody>
      </p:sp>
      <p:sp>
        <p:nvSpPr>
          <p:cNvPr id="68" name="Rectangle 2">
            <a:extLst>
              <a:ext uri="{FF2B5EF4-FFF2-40B4-BE49-F238E27FC236}">
                <a16:creationId xmlns:a16="http://schemas.microsoft.com/office/drawing/2014/main" xmlns="" id="{E03A4252-312A-49DE-B366-68A60763C43E}"/>
              </a:ext>
            </a:extLst>
          </p:cNvPr>
          <p:cNvSpPr/>
          <p:nvPr/>
        </p:nvSpPr>
        <p:spPr>
          <a:xfrm>
            <a:off x="7610097" y="3300087"/>
            <a:ext cx="2393942" cy="572452"/>
          </a:xfrm>
          <a:prstGeom prst="rect">
            <a:avLst/>
          </a:prstGeom>
          <a:solidFill>
            <a:srgbClr val="F477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9582" tIns="54798" rIns="109582" bIns="54798" rtlCol="0" anchor="ctr"/>
          <a:lstStyle/>
          <a:p>
            <a:pPr algn="ctr" defTabSz="1095846">
              <a:defRPr/>
            </a:pPr>
            <a:r>
              <a:rPr lang="zh-TW" altLang="en-US" sz="19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高風險性</a:t>
            </a:r>
            <a:endParaRPr lang="ko-KR" altLang="en-US" sz="1900" b="1" kern="0" dirty="0">
              <a:solidFill>
                <a:schemeClr val="bg1"/>
              </a:solidFill>
              <a:latin typeface="微軟正黑體" panose="020B0604030504040204" pitchFamily="34" charset="-120"/>
              <a:ea typeface="Arial Unicode MS"/>
            </a:endParaRPr>
          </a:p>
        </p:txBody>
      </p:sp>
      <p:sp>
        <p:nvSpPr>
          <p:cNvPr id="69" name="Rectangle 3">
            <a:extLst>
              <a:ext uri="{FF2B5EF4-FFF2-40B4-BE49-F238E27FC236}">
                <a16:creationId xmlns:a16="http://schemas.microsoft.com/office/drawing/2014/main" xmlns="" id="{6D505A82-E63D-4F79-8ABF-B27A7CE2574C}"/>
              </a:ext>
            </a:extLst>
          </p:cNvPr>
          <p:cNvSpPr/>
          <p:nvPr/>
        </p:nvSpPr>
        <p:spPr>
          <a:xfrm>
            <a:off x="7865330" y="4250926"/>
            <a:ext cx="2126327" cy="572452"/>
          </a:xfrm>
          <a:prstGeom prst="rect">
            <a:avLst/>
          </a:prstGeom>
          <a:solidFill>
            <a:srgbClr val="507C8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9582" tIns="54798" rIns="109582" bIns="54798" rtlCol="0" anchor="ctr"/>
          <a:lstStyle/>
          <a:p>
            <a:pPr algn="ctr" defTabSz="1095846">
              <a:defRPr/>
            </a:pPr>
            <a:r>
              <a:rPr lang="zh-TW" altLang="en-US" sz="19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中風險性</a:t>
            </a:r>
            <a:endParaRPr lang="ko-KR" altLang="en-US" sz="1900" b="1" kern="0" dirty="0">
              <a:solidFill>
                <a:schemeClr val="bg1"/>
              </a:solidFill>
              <a:latin typeface="微軟正黑體" panose="020B0604030504040204" pitchFamily="34" charset="-120"/>
              <a:ea typeface="Arial Unicode MS"/>
            </a:endParaRPr>
          </a:p>
        </p:txBody>
      </p:sp>
      <p:grpSp>
        <p:nvGrpSpPr>
          <p:cNvPr id="70" name="Group 4">
            <a:extLst>
              <a:ext uri="{FF2B5EF4-FFF2-40B4-BE49-F238E27FC236}">
                <a16:creationId xmlns:a16="http://schemas.microsoft.com/office/drawing/2014/main" xmlns="" id="{6CC7F991-03C8-4F37-AB89-7D2FF6336B03}"/>
              </a:ext>
            </a:extLst>
          </p:cNvPr>
          <p:cNvGrpSpPr/>
          <p:nvPr/>
        </p:nvGrpSpPr>
        <p:grpSpPr>
          <a:xfrm>
            <a:off x="6909203" y="3857644"/>
            <a:ext cx="2206949" cy="381528"/>
            <a:chOff x="562794" y="5596182"/>
            <a:chExt cx="3865190" cy="655652"/>
          </a:xfrm>
        </p:grpSpPr>
        <p:sp>
          <p:nvSpPr>
            <p:cNvPr id="71" name="Oval 5">
              <a:extLst>
                <a:ext uri="{FF2B5EF4-FFF2-40B4-BE49-F238E27FC236}">
                  <a16:creationId xmlns:a16="http://schemas.microsoft.com/office/drawing/2014/main" xmlns="" id="{1A367AE3-3255-4456-804A-1B36E162F58B}"/>
                </a:ext>
              </a:extLst>
            </p:cNvPr>
            <p:cNvSpPr/>
            <p:nvPr/>
          </p:nvSpPr>
          <p:spPr>
            <a:xfrm>
              <a:off x="1138336" y="5712643"/>
              <a:ext cx="2754908" cy="432048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27000"/>
            </a:effectLst>
          </p:spPr>
          <p:txBody>
            <a:bodyPr rtlCol="0" anchor="ctr"/>
            <a:lstStyle/>
            <a:p>
              <a:pPr algn="ctr" defTabSz="1095846">
                <a:defRPr/>
              </a:pPr>
              <a:endParaRPr lang="ko-KR" altLang="en-US" sz="10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72" name="Oval 6">
              <a:extLst>
                <a:ext uri="{FF2B5EF4-FFF2-40B4-BE49-F238E27FC236}">
                  <a16:creationId xmlns:a16="http://schemas.microsoft.com/office/drawing/2014/main" xmlns="" id="{25CD426A-3D05-4495-912B-4FEFFF12BDF6}"/>
                </a:ext>
              </a:extLst>
            </p:cNvPr>
            <p:cNvSpPr/>
            <p:nvPr/>
          </p:nvSpPr>
          <p:spPr>
            <a:xfrm>
              <a:off x="562794" y="5596182"/>
              <a:ext cx="3865190" cy="655652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  <a:alpha val="6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softEdge rad="190500"/>
            </a:effectLst>
          </p:spPr>
          <p:txBody>
            <a:bodyPr rtlCol="0" anchor="ctr"/>
            <a:lstStyle/>
            <a:p>
              <a:pPr algn="ctr" defTabSz="1095846">
                <a:defRPr/>
              </a:pPr>
              <a:endParaRPr lang="ko-KR" altLang="en-US" sz="1000" kern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</p:grpSp>
      <p:sp>
        <p:nvSpPr>
          <p:cNvPr id="73" name="Rectangle 7">
            <a:extLst>
              <a:ext uri="{FF2B5EF4-FFF2-40B4-BE49-F238E27FC236}">
                <a16:creationId xmlns:a16="http://schemas.microsoft.com/office/drawing/2014/main" xmlns="" id="{13033B28-7A47-4691-983F-56F9678186E0}"/>
              </a:ext>
            </a:extLst>
          </p:cNvPr>
          <p:cNvSpPr/>
          <p:nvPr/>
        </p:nvSpPr>
        <p:spPr>
          <a:xfrm>
            <a:off x="8224022" y="5190011"/>
            <a:ext cx="1780018" cy="572452"/>
          </a:xfrm>
          <a:prstGeom prst="rect">
            <a:avLst/>
          </a:prstGeom>
          <a:solidFill>
            <a:srgbClr val="57C3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9582" tIns="54798" rIns="109582" bIns="54798" rtlCol="0" anchor="ctr"/>
          <a:lstStyle/>
          <a:p>
            <a:pPr algn="ctr" defTabSz="1095846">
              <a:defRPr/>
            </a:pPr>
            <a:r>
              <a:rPr lang="zh-TW" altLang="en-US" sz="19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低風險性</a:t>
            </a:r>
            <a:endParaRPr lang="ko-KR" altLang="en-US" sz="1900" b="1" kern="0" dirty="0">
              <a:solidFill>
                <a:srgbClr val="000000"/>
              </a:solidFill>
              <a:latin typeface="微軟正黑體" panose="020B0604030504040204" pitchFamily="34" charset="-120"/>
              <a:ea typeface="Arial Unicode MS"/>
            </a:endParaRPr>
          </a:p>
        </p:txBody>
      </p:sp>
      <p:grpSp>
        <p:nvGrpSpPr>
          <p:cNvPr id="74" name="Group 8">
            <a:extLst>
              <a:ext uri="{FF2B5EF4-FFF2-40B4-BE49-F238E27FC236}">
                <a16:creationId xmlns:a16="http://schemas.microsoft.com/office/drawing/2014/main" xmlns="" id="{67AF53A0-6F04-4C01-B1E9-1CE5216212F4}"/>
              </a:ext>
            </a:extLst>
          </p:cNvPr>
          <p:cNvGrpSpPr/>
          <p:nvPr/>
        </p:nvGrpSpPr>
        <p:grpSpPr>
          <a:xfrm>
            <a:off x="6520659" y="1616976"/>
            <a:ext cx="2004396" cy="4301764"/>
            <a:chOff x="832917" y="433717"/>
            <a:chExt cx="2880320" cy="5443555"/>
          </a:xfrm>
        </p:grpSpPr>
        <p:sp>
          <p:nvSpPr>
            <p:cNvPr id="75" name="Oval 9">
              <a:extLst>
                <a:ext uri="{FF2B5EF4-FFF2-40B4-BE49-F238E27FC236}">
                  <a16:creationId xmlns:a16="http://schemas.microsoft.com/office/drawing/2014/main" xmlns="" id="{3326BBD5-977F-4B75-A4B0-6831231AD458}"/>
                </a:ext>
              </a:extLst>
            </p:cNvPr>
            <p:cNvSpPr/>
            <p:nvPr/>
          </p:nvSpPr>
          <p:spPr>
            <a:xfrm>
              <a:off x="832917" y="2996952"/>
              <a:ext cx="2880320" cy="2880320"/>
            </a:xfrm>
            <a:prstGeom prst="ellipse">
              <a:avLst/>
            </a:prstGeom>
            <a:solidFill>
              <a:srgbClr val="57C3A7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/>
              <a:lightRig rig="balanced" dir="t"/>
            </a:scene3d>
            <a:sp3d prstMaterial="matte">
              <a:bevelT w="317500" h="857250" prst="angle"/>
              <a:extrusionClr>
                <a:srgbClr val="FAA332"/>
              </a:extrusionClr>
            </a:sp3d>
          </p:spPr>
          <p:txBody>
            <a:bodyPr rtlCol="0" anchor="ctr"/>
            <a:lstStyle/>
            <a:p>
              <a:pPr algn="ctr" defTabSz="1095846">
                <a:defRPr/>
              </a:pPr>
              <a:endParaRPr lang="ko-KR" altLang="en-US" sz="1000" kern="0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76" name="Oval 10">
              <a:extLst>
                <a:ext uri="{FF2B5EF4-FFF2-40B4-BE49-F238E27FC236}">
                  <a16:creationId xmlns:a16="http://schemas.microsoft.com/office/drawing/2014/main" xmlns="" id="{54D13D61-EDEE-46C0-AC5D-4FE956995719}"/>
                </a:ext>
              </a:extLst>
            </p:cNvPr>
            <p:cNvSpPr/>
            <p:nvPr/>
          </p:nvSpPr>
          <p:spPr>
            <a:xfrm>
              <a:off x="1235967" y="2419375"/>
              <a:ext cx="2076425" cy="2076426"/>
            </a:xfrm>
            <a:prstGeom prst="ellipse">
              <a:avLst/>
            </a:prstGeom>
            <a:solidFill>
              <a:srgbClr val="507C89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/>
              <a:lightRig rig="balanced" dir="t"/>
            </a:scene3d>
            <a:sp3d prstMaterial="matte">
              <a:bevelT w="266700" h="742950" prst="angle"/>
              <a:extrusionClr>
                <a:srgbClr val="FAA332"/>
              </a:extrusionClr>
            </a:sp3d>
          </p:spPr>
          <p:txBody>
            <a:bodyPr rtlCol="0" anchor="ctr"/>
            <a:lstStyle/>
            <a:p>
              <a:pPr algn="ctr" defTabSz="1095846">
                <a:defRPr/>
              </a:pPr>
              <a:endParaRPr lang="ko-KR" altLang="en-US" sz="1000" kern="0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  <p:sp>
          <p:nvSpPr>
            <p:cNvPr id="77" name="Oval 11">
              <a:extLst>
                <a:ext uri="{FF2B5EF4-FFF2-40B4-BE49-F238E27FC236}">
                  <a16:creationId xmlns:a16="http://schemas.microsoft.com/office/drawing/2014/main" xmlns="" id="{FDADED7D-985A-4206-92C8-B8A2EE1A2700}"/>
                </a:ext>
              </a:extLst>
            </p:cNvPr>
            <p:cNvSpPr/>
            <p:nvPr/>
          </p:nvSpPr>
          <p:spPr>
            <a:xfrm>
              <a:off x="1608118" y="433717"/>
              <a:ext cx="1294803" cy="1294804"/>
            </a:xfrm>
            <a:prstGeom prst="ellipse">
              <a:avLst/>
            </a:prstGeom>
            <a:solidFill>
              <a:srgbClr val="F47775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isometricOffAxis1Top"/>
              <a:lightRig rig="balanced" dir="t"/>
            </a:scene3d>
            <a:sp3d prstMaterial="matte">
              <a:bevelT w="793750" h="1924050" prst="angle"/>
              <a:extrusionClr>
                <a:srgbClr val="FAA332"/>
              </a:extrusionClr>
            </a:sp3d>
          </p:spPr>
          <p:txBody>
            <a:bodyPr rtlCol="0" anchor="ctr"/>
            <a:lstStyle/>
            <a:p>
              <a:pPr algn="ctr" defTabSz="1095846">
                <a:defRPr/>
              </a:pPr>
              <a:endParaRPr lang="ko-KR" altLang="en-US" sz="1000" kern="0" dirty="0">
                <a:solidFill>
                  <a:srgbClr val="000000"/>
                </a:solidFill>
                <a:latin typeface="微軟正黑體" panose="020B0604030504040204" pitchFamily="34" charset="-120"/>
                <a:ea typeface="Arial Unicode MS"/>
              </a:endParaRPr>
            </a:p>
          </p:txBody>
        </p:sp>
      </p:grpSp>
      <p:sp>
        <p:nvSpPr>
          <p:cNvPr id="78" name="TextBox 23">
            <a:extLst>
              <a:ext uri="{FF2B5EF4-FFF2-40B4-BE49-F238E27FC236}">
                <a16:creationId xmlns:a16="http://schemas.microsoft.com/office/drawing/2014/main" xmlns="" id="{9E7A2073-B555-46C9-87C1-6FA8AD7F75EB}"/>
              </a:ext>
            </a:extLst>
          </p:cNvPr>
          <p:cNvSpPr txBox="1"/>
          <p:nvPr/>
        </p:nvSpPr>
        <p:spPr>
          <a:xfrm>
            <a:off x="6516036" y="5253231"/>
            <a:ext cx="1950201" cy="449220"/>
          </a:xfrm>
          <a:prstGeom prst="rect">
            <a:avLst/>
          </a:prstGeom>
          <a:noFill/>
        </p:spPr>
        <p:txBody>
          <a:bodyPr wrap="square" lIns="109582" tIns="54798" rIns="109582" bIns="54798" rtlCol="0">
            <a:spAutoFit/>
          </a:bodyPr>
          <a:lstStyle/>
          <a:p>
            <a:pPr algn="ctr" defTabSz="1095846"/>
            <a:r>
              <a:rPr lang="zh-TW" altLang="en-US" sz="2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第一等級</a:t>
            </a:r>
            <a:endParaRPr lang="ko-KR" altLang="en-US" sz="2200" b="1" dirty="0">
              <a:solidFill>
                <a:srgbClr val="000000"/>
              </a:solidFill>
              <a:latin typeface="微軟正黑體" panose="020B0604030504040204" pitchFamily="34" charset="-120"/>
              <a:ea typeface="Arial Unicode MS"/>
            </a:endParaRPr>
          </a:p>
        </p:txBody>
      </p:sp>
      <p:sp>
        <p:nvSpPr>
          <p:cNvPr id="79" name="TextBox 23">
            <a:extLst>
              <a:ext uri="{FF2B5EF4-FFF2-40B4-BE49-F238E27FC236}">
                <a16:creationId xmlns:a16="http://schemas.microsoft.com/office/drawing/2014/main" xmlns="" id="{9E7A2073-B555-46C9-87C1-6FA8AD7F75EB}"/>
              </a:ext>
            </a:extLst>
          </p:cNvPr>
          <p:cNvSpPr txBox="1"/>
          <p:nvPr/>
        </p:nvSpPr>
        <p:spPr>
          <a:xfrm>
            <a:off x="6925704" y="4342886"/>
            <a:ext cx="1540538" cy="403054"/>
          </a:xfrm>
          <a:prstGeom prst="rect">
            <a:avLst/>
          </a:prstGeom>
          <a:noFill/>
        </p:spPr>
        <p:txBody>
          <a:bodyPr wrap="square" lIns="109582" tIns="54798" rIns="109582" bIns="54798" rtlCol="0">
            <a:spAutoFit/>
          </a:bodyPr>
          <a:lstStyle/>
          <a:p>
            <a:pPr defTabSz="1095846"/>
            <a:r>
              <a:rPr lang="zh-TW" altLang="en-US" sz="19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第二等級</a:t>
            </a:r>
            <a:endParaRPr lang="ko-KR" altLang="en-US" sz="1900" b="1" dirty="0">
              <a:solidFill>
                <a:schemeClr val="bg1"/>
              </a:solidFill>
              <a:latin typeface="微軟正黑體" panose="020B0604030504040204" pitchFamily="34" charset="-120"/>
              <a:ea typeface="Arial Unicode MS"/>
            </a:endParaRPr>
          </a:p>
        </p:txBody>
      </p:sp>
      <p:sp>
        <p:nvSpPr>
          <p:cNvPr id="80" name="TextBox 23">
            <a:extLst>
              <a:ext uri="{FF2B5EF4-FFF2-40B4-BE49-F238E27FC236}">
                <a16:creationId xmlns:a16="http://schemas.microsoft.com/office/drawing/2014/main" xmlns="" id="{9E7A2073-B555-46C9-87C1-6FA8AD7F75EB}"/>
              </a:ext>
            </a:extLst>
          </p:cNvPr>
          <p:cNvSpPr txBox="1"/>
          <p:nvPr/>
        </p:nvSpPr>
        <p:spPr>
          <a:xfrm>
            <a:off x="7101869" y="3334131"/>
            <a:ext cx="778573" cy="603109"/>
          </a:xfrm>
          <a:prstGeom prst="rect">
            <a:avLst/>
          </a:prstGeom>
          <a:noFill/>
        </p:spPr>
        <p:txBody>
          <a:bodyPr wrap="square" lIns="109582" tIns="54798" rIns="109582" bIns="54798" rtlCol="0">
            <a:spAutoFit/>
          </a:bodyPr>
          <a:lstStyle/>
          <a:p>
            <a:pPr defTabSz="1095846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第三</a:t>
            </a:r>
            <a:endParaRPr lang="en-US" altLang="zh-TW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095846"/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</a:t>
            </a:r>
            <a:endParaRPr lang="ko-KR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Arial Unicode MS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7236835" y="2183945"/>
            <a:ext cx="2197259" cy="4627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9582" tIns="54798" rIns="109582" bIns="54798" rtlCol="0" anchor="ctr"/>
          <a:lstStyle/>
          <a:p>
            <a:pPr algn="ctr" defTabSz="1013792"/>
            <a:r>
              <a:rPr lang="zh-TW" altLang="en-US" sz="19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依風險程度分三級</a:t>
            </a:r>
          </a:p>
        </p:txBody>
      </p:sp>
      <p:sp>
        <p:nvSpPr>
          <p:cNvPr id="82" name="矩形 81"/>
          <p:cNvSpPr/>
          <p:nvPr/>
        </p:nvSpPr>
        <p:spPr>
          <a:xfrm>
            <a:off x="2088039" y="2132035"/>
            <a:ext cx="2197259" cy="4627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9582" tIns="54798" rIns="109582" bIns="54798" rtlCol="0" anchor="ctr"/>
          <a:lstStyle/>
          <a:p>
            <a:pPr algn="ctr" defTabSz="1013792"/>
            <a:r>
              <a:rPr lang="zh-TW" altLang="en-US" sz="19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分為</a:t>
            </a:r>
            <a:r>
              <a:rPr lang="en-US" altLang="zh-TW" sz="19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19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大類</a:t>
            </a:r>
          </a:p>
        </p:txBody>
      </p:sp>
      <p:sp>
        <p:nvSpPr>
          <p:cNvPr id="83" name="向右箭號 82"/>
          <p:cNvSpPr/>
          <p:nvPr/>
        </p:nvSpPr>
        <p:spPr>
          <a:xfrm>
            <a:off x="5889512" y="3893353"/>
            <a:ext cx="659788" cy="809034"/>
          </a:xfrm>
          <a:prstGeom prst="stripedRightArrow">
            <a:avLst/>
          </a:prstGeom>
          <a:solidFill>
            <a:srgbClr val="33CC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84" tIns="54800" rIns="109584" bIns="54800" rtlCol="0" anchor="ctr"/>
          <a:lstStyle/>
          <a:p>
            <a:pPr algn="ctr" defTabSz="1013792"/>
            <a:endParaRPr lang="zh-TW" altLang="en-US" sz="190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投影片編號版面配置區 4">
            <a:extLst>
              <a:ext uri="{FF2B5EF4-FFF2-40B4-BE49-F238E27FC236}">
                <a16:creationId xmlns:a16="http://schemas.microsoft.com/office/drawing/2014/main" xmlns="" id="{A5EFDD7F-F873-4846-84D6-F0CA734745D9}"/>
              </a:ext>
            </a:extLst>
          </p:cNvPr>
          <p:cNvSpPr txBox="1">
            <a:spLocks/>
          </p:cNvSpPr>
          <p:nvPr/>
        </p:nvSpPr>
        <p:spPr>
          <a:xfrm>
            <a:off x="7886700" y="6492878"/>
            <a:ext cx="24003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751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55035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255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006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7587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5104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2622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20139" algn="l" defTabSz="527517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E1A9E27-F052-41FF-A28B-988A94589F81}" type="slidenum">
              <a:rPr lang="zh-TW" altLang="en-US" sz="1600" smtClean="0">
                <a:solidFill>
                  <a:srgbClr val="656565">
                    <a:tint val="75000"/>
                  </a:srgbClr>
                </a:solidFill>
              </a:rPr>
              <a:pPr algn="r"/>
              <a:t>9</a:t>
            </a:fld>
            <a:endParaRPr lang="zh-TW" altLang="en-US" sz="1600">
              <a:solidFill>
                <a:srgbClr val="6565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56110"/>
      </p:ext>
    </p:extLst>
  </p:cSld>
  <p:clrMapOvr>
    <a:masterClrMapping/>
  </p:clrMapOvr>
</p:sld>
</file>

<file path=ppt/theme/theme1.xml><?xml version="1.0" encoding="utf-8"?>
<a:theme xmlns:a="http://schemas.openxmlformats.org/drawingml/2006/main" name="食品藥物管理署 ">
  <a:themeElements>
    <a:clrScheme name="自定义 11">
      <a:dk1>
        <a:srgbClr val="656565"/>
      </a:dk1>
      <a:lt1>
        <a:sysClr val="window" lastClr="FFFFFF"/>
      </a:lt1>
      <a:dk2>
        <a:srgbClr val="FFFFFF"/>
      </a:dk2>
      <a:lt2>
        <a:srgbClr val="FFFFFF"/>
      </a:lt2>
      <a:accent1>
        <a:srgbClr val="F1772B"/>
      </a:accent1>
      <a:accent2>
        <a:srgbClr val="31AF9E"/>
      </a:accent2>
      <a:accent3>
        <a:srgbClr val="A8CE6E"/>
      </a:accent3>
      <a:accent4>
        <a:srgbClr val="FFD617"/>
      </a:accent4>
      <a:accent5>
        <a:srgbClr val="FFFFFF"/>
      </a:accent5>
      <a:accent6>
        <a:srgbClr val="FFFFFF"/>
      </a:accent6>
      <a:hlink>
        <a:srgbClr val="31AF9E"/>
      </a:hlink>
      <a:folHlink>
        <a:srgbClr val="8D8D8D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食品藥物管理署 ">
  <a:themeElements>
    <a:clrScheme name="自定义 11">
      <a:dk1>
        <a:srgbClr val="656565"/>
      </a:dk1>
      <a:lt1>
        <a:sysClr val="window" lastClr="FFFFFF"/>
      </a:lt1>
      <a:dk2>
        <a:srgbClr val="FFFFFF"/>
      </a:dk2>
      <a:lt2>
        <a:srgbClr val="FFFFFF"/>
      </a:lt2>
      <a:accent1>
        <a:srgbClr val="F1772B"/>
      </a:accent1>
      <a:accent2>
        <a:srgbClr val="31AF9E"/>
      </a:accent2>
      <a:accent3>
        <a:srgbClr val="A8CE6E"/>
      </a:accent3>
      <a:accent4>
        <a:srgbClr val="FFD617"/>
      </a:accent4>
      <a:accent5>
        <a:srgbClr val="FFFFFF"/>
      </a:accent5>
      <a:accent6>
        <a:srgbClr val="FFFFFF"/>
      </a:accent6>
      <a:hlink>
        <a:srgbClr val="31AF9E"/>
      </a:hlink>
      <a:folHlink>
        <a:srgbClr val="8D8D8D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食品藥物管理署 ">
  <a:themeElements>
    <a:clrScheme name="自定义 11">
      <a:dk1>
        <a:srgbClr val="656565"/>
      </a:dk1>
      <a:lt1>
        <a:sysClr val="window" lastClr="FFFFFF"/>
      </a:lt1>
      <a:dk2>
        <a:srgbClr val="FFFFFF"/>
      </a:dk2>
      <a:lt2>
        <a:srgbClr val="FFFFFF"/>
      </a:lt2>
      <a:accent1>
        <a:srgbClr val="F1772B"/>
      </a:accent1>
      <a:accent2>
        <a:srgbClr val="31AF9E"/>
      </a:accent2>
      <a:accent3>
        <a:srgbClr val="A8CE6E"/>
      </a:accent3>
      <a:accent4>
        <a:srgbClr val="FFD617"/>
      </a:accent4>
      <a:accent5>
        <a:srgbClr val="FFFFFF"/>
      </a:accent5>
      <a:accent6>
        <a:srgbClr val="FFFFFF"/>
      </a:accent6>
      <a:hlink>
        <a:srgbClr val="31AF9E"/>
      </a:hlink>
      <a:folHlink>
        <a:srgbClr val="8D8D8D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佈景主題1">
  <a:themeElements>
    <a:clrScheme name="自定义 11">
      <a:dk1>
        <a:srgbClr val="656565"/>
      </a:dk1>
      <a:lt1>
        <a:sysClr val="window" lastClr="FFFFFF"/>
      </a:lt1>
      <a:dk2>
        <a:srgbClr val="FFFFFF"/>
      </a:dk2>
      <a:lt2>
        <a:srgbClr val="FFFFFF"/>
      </a:lt2>
      <a:accent1>
        <a:srgbClr val="F1772B"/>
      </a:accent1>
      <a:accent2>
        <a:srgbClr val="31AF9E"/>
      </a:accent2>
      <a:accent3>
        <a:srgbClr val="A8CE6E"/>
      </a:accent3>
      <a:accent4>
        <a:srgbClr val="FFD617"/>
      </a:accent4>
      <a:accent5>
        <a:srgbClr val="FFFFFF"/>
      </a:accent5>
      <a:accent6>
        <a:srgbClr val="FFFFFF"/>
      </a:accent6>
      <a:hlink>
        <a:srgbClr val="31AF9E"/>
      </a:hlink>
      <a:folHlink>
        <a:srgbClr val="8D8D8D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食品藥物管理署 ">
  <a:themeElements>
    <a:clrScheme name="自定义 11">
      <a:dk1>
        <a:srgbClr val="656565"/>
      </a:dk1>
      <a:lt1>
        <a:sysClr val="window" lastClr="FFFFFF"/>
      </a:lt1>
      <a:dk2>
        <a:srgbClr val="FFFFFF"/>
      </a:dk2>
      <a:lt2>
        <a:srgbClr val="FFFFFF"/>
      </a:lt2>
      <a:accent1>
        <a:srgbClr val="F1772B"/>
      </a:accent1>
      <a:accent2>
        <a:srgbClr val="31AF9E"/>
      </a:accent2>
      <a:accent3>
        <a:srgbClr val="A8CE6E"/>
      </a:accent3>
      <a:accent4>
        <a:srgbClr val="FFD617"/>
      </a:accent4>
      <a:accent5>
        <a:srgbClr val="FFFFFF"/>
      </a:accent5>
      <a:accent6>
        <a:srgbClr val="FFFFFF"/>
      </a:accent6>
      <a:hlink>
        <a:srgbClr val="31AF9E"/>
      </a:hlink>
      <a:folHlink>
        <a:srgbClr val="8D8D8D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食品藥物管理署 ">
  <a:themeElements>
    <a:clrScheme name="自定义 11">
      <a:dk1>
        <a:srgbClr val="656565"/>
      </a:dk1>
      <a:lt1>
        <a:sysClr val="window" lastClr="FFFFFF"/>
      </a:lt1>
      <a:dk2>
        <a:srgbClr val="FFFFFF"/>
      </a:dk2>
      <a:lt2>
        <a:srgbClr val="FFFFFF"/>
      </a:lt2>
      <a:accent1>
        <a:srgbClr val="F1772B"/>
      </a:accent1>
      <a:accent2>
        <a:srgbClr val="31AF9E"/>
      </a:accent2>
      <a:accent3>
        <a:srgbClr val="A8CE6E"/>
      </a:accent3>
      <a:accent4>
        <a:srgbClr val="FFD617"/>
      </a:accent4>
      <a:accent5>
        <a:srgbClr val="FFFFFF"/>
      </a:accent5>
      <a:accent6>
        <a:srgbClr val="FFFFFF"/>
      </a:accent6>
      <a:hlink>
        <a:srgbClr val="31AF9E"/>
      </a:hlink>
      <a:folHlink>
        <a:srgbClr val="8D8D8D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18252</TotalTime>
  <Words>4078</Words>
  <Application>Microsoft Office PowerPoint</Application>
  <PresentationFormat>35mm 幻燈片</PresentationFormat>
  <Paragraphs>556</Paragraphs>
  <Slides>34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7</vt:i4>
      </vt:variant>
      <vt:variant>
        <vt:lpstr>投影片標題</vt:lpstr>
      </vt:variant>
      <vt:variant>
        <vt:i4>34</vt:i4>
      </vt:variant>
    </vt:vector>
  </HeadingPairs>
  <TitlesOfParts>
    <vt:vector size="60" baseType="lpstr">
      <vt:lpstr>Acer Foco</vt:lpstr>
      <vt:lpstr>Apple LiGothic Medium</vt:lpstr>
      <vt:lpstr>Arial Unicode MS</vt:lpstr>
      <vt:lpstr>Malgun Gothic</vt:lpstr>
      <vt:lpstr>Microsoft YaHei</vt:lpstr>
      <vt:lpstr>MS PGothic</vt:lpstr>
      <vt:lpstr>SimSun</vt:lpstr>
      <vt:lpstr>微軟正黑體</vt:lpstr>
      <vt:lpstr>微軟正黑體</vt:lpstr>
      <vt:lpstr>新細明體</vt:lpstr>
      <vt:lpstr>新細明體</vt:lpstr>
      <vt:lpstr>標楷體</vt:lpstr>
      <vt:lpstr>Arial</vt:lpstr>
      <vt:lpstr>Calibri</vt:lpstr>
      <vt:lpstr>Calibri Light</vt:lpstr>
      <vt:lpstr>Times New Roman</vt:lpstr>
      <vt:lpstr>Trebuchet MS</vt:lpstr>
      <vt:lpstr>Verdana</vt:lpstr>
      <vt:lpstr>Wingdings</vt:lpstr>
      <vt:lpstr>食品藥物管理署 </vt:lpstr>
      <vt:lpstr>1_食品藥物管理署 </vt:lpstr>
      <vt:lpstr>2_食品藥物管理署 </vt:lpstr>
      <vt:lpstr>1_佈景主題1</vt:lpstr>
      <vt:lpstr>3_食品藥物管理署 </vt:lpstr>
      <vt:lpstr>4_食品藥物管理署 </vt:lpstr>
      <vt:lpstr>1_Office 佈景主題</vt:lpstr>
      <vt:lpstr> 醫療器材管理架構及法規 Management and regulation of Medical device in Taiwan</vt:lpstr>
      <vt:lpstr>食品藥物管理署組織架構圖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醫療器材廠品質系統管理</vt:lpstr>
      <vt:lpstr>PowerPoint 簡報</vt:lpstr>
      <vt:lpstr>PowerPoint 簡報</vt:lpstr>
      <vt:lpstr>PowerPoint 簡報</vt:lpstr>
      <vt:lpstr>PowerPoint 簡報</vt:lpstr>
      <vt:lpstr>醫療器材管理法全生命週期管理架構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醫療器材UDI登錄及來源流向申報</vt:lpstr>
      <vt:lpstr>流通管理_醫療器材優良運銷準則(GDP)</vt:lpstr>
      <vt:lpstr>PowerPoint 簡報</vt:lpstr>
      <vt:lpstr>智慧健康照護市場範疇</vt:lpstr>
      <vt:lpstr>智慧醫療市場及產值</vt:lpstr>
      <vt:lpstr>PowerPoint 簡報</vt:lpstr>
      <vt:lpstr>PowerPoint 簡報</vt:lpstr>
      <vt:lpstr>我國已核准人工智慧醫療器材軟體舉例</vt:lpstr>
      <vt:lpstr>PowerPoint 簡報</vt:lpstr>
      <vt:lpstr>PowerPoint 簡報</vt:lpstr>
      <vt:lpstr>謝謝聆聽 敬請指教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Mia</dc:creator>
  <cp:lastModifiedBy>vghuser</cp:lastModifiedBy>
  <cp:revision>770</cp:revision>
  <cp:lastPrinted>2022-04-21T03:44:42Z</cp:lastPrinted>
  <dcterms:created xsi:type="dcterms:W3CDTF">2016-10-26T13:11:35Z</dcterms:created>
  <dcterms:modified xsi:type="dcterms:W3CDTF">2023-06-17T12:42:12Z</dcterms:modified>
</cp:coreProperties>
</file>