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49" r:id="rId2"/>
    <p:sldId id="3896" r:id="rId3"/>
    <p:sldId id="3877" r:id="rId4"/>
    <p:sldId id="3921" r:id="rId5"/>
    <p:sldId id="3924" r:id="rId6"/>
    <p:sldId id="3925" r:id="rId7"/>
    <p:sldId id="3922" r:id="rId8"/>
    <p:sldId id="3926" r:id="rId9"/>
    <p:sldId id="3923" r:id="rId10"/>
    <p:sldId id="3919" r:id="rId11"/>
    <p:sldId id="3931" r:id="rId12"/>
    <p:sldId id="3913" r:id="rId13"/>
    <p:sldId id="3927" r:id="rId14"/>
    <p:sldId id="3928" r:id="rId15"/>
    <p:sldId id="3929" r:id="rId16"/>
    <p:sldId id="3864" r:id="rId17"/>
    <p:sldId id="3865" r:id="rId1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96"/>
            <p14:sldId id="3877"/>
            <p14:sldId id="3921"/>
            <p14:sldId id="3924"/>
            <p14:sldId id="3925"/>
            <p14:sldId id="3922"/>
            <p14:sldId id="3926"/>
            <p14:sldId id="3923"/>
            <p14:sldId id="3919"/>
            <p14:sldId id="3931"/>
            <p14:sldId id="3913"/>
            <p14:sldId id="3927"/>
            <p14:sldId id="3928"/>
            <p14:sldId id="3929"/>
            <p14:sldId id="3864"/>
            <p14:sldId id="3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125" autoAdjust="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4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526" indent="-283664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656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519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381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6243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50106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968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831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091229-TVBS&#12304;&#21313;&#40670;&#19981;&#19968;&#27171;&#12305;&#27683;&#28331;&#39519;&#38477;&#26377;&#36889;&#20491;&#30142;&#30149;&#30340;&#20154;....&#37291;&#24107;&#25552;&#37266;&#36889;&#20214;&#20107;&#27794;&#27880;&#24847;...&#27515;&#20129;&#39080;&#38570;&#39640;-1.mp4" TargetMode="External"/><Relationship Id="rId2" Type="http://schemas.openxmlformats.org/officeDocument/2006/relationships/hyperlink" Target="1091222-TVBS&#12304;&#21313;&#40670;&#19981;&#19968;&#27171;&#12305;&#21271;&#27054;&#25214;&#21040;&#21488;&#28771;&#20154;&#29305;&#26377;&#33126;&#20013;&#39080;&#31361;&#35722;&#22522;&#22240;...&#36889;&#31278;&#20154;&#35201;&#27880;&#24847;-1!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1100108-TVBS&#12304;&#21313;&#40670;&#19981;&#19968;&#27171;&#12305;&#27880;&#24847;!&#22825;&#20919;&#21507;&#28779;&#37707;..&#19981;&#24524;&#21475;%20&#33268;&#23615;&#37240;&#36229;&#27161;...&#21487;&#24597;&#30142;&#30149;&#25214;&#19978;&#38272;!-1.mp4" TargetMode="External"/><Relationship Id="rId7" Type="http://schemas.openxmlformats.org/officeDocument/2006/relationships/image" Target="../media/image9.jpeg"/><Relationship Id="rId2" Type="http://schemas.openxmlformats.org/officeDocument/2006/relationships/hyperlink" Target="1091230-TVBS&#12304;&#21313;&#40670;&#19981;&#19968;&#27171;&#12305;&#36889;&#31278;&#19981;&#21487;&#36870;&#30340;&#30171;&#25214;&#19978;&#20320;...&#32147;&#24120;&#21453;&#35206;&#30332;&#20316;...&#21644;&#24179;&#20849;&#34389;&#19968;&#36649;&#23376;&#65281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hyperlink" Target="1100108-TVBS&#12304;&#21313;&#40670;&#19981;&#19968;&#27171;&#12305;&#27880;&#24847;!&#22825;&#20919;&#21507;&#28779;&#37707;..&#19981;&#24524;&#21475;%20&#33268;&#23615;&#37240;&#36229;&#27161;...&#21487;&#24597;&#30142;&#30149;&#25214;&#19978;&#38272;!.mp4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1100112-TVBS&#21313;&#40670;&#19981;&#19968;&#27171;-&#22825;&#20919;!&#26032;&#20896;&#30149;&#27602;&#23384;&#27963;&#29575;&#39640;..&#20840;&#29699;&#30123;&#24773;&#22196;&#23803;...&#23560;&#23478;&#35686;&#21578;&#36889;&#20214;&#20107;-1.mp4" TargetMode="External"/><Relationship Id="rId7" Type="http://schemas.openxmlformats.org/officeDocument/2006/relationships/image" Target="../media/image17.jpeg"/><Relationship Id="rId2" Type="http://schemas.openxmlformats.org/officeDocument/2006/relationships/hyperlink" Target="1100111-TVBS&#12304;&#21313;&#40670;&#19981;&#19968;&#27171;&#12305;&#32893;&#21040;&#36889;&#31278;&#32882;&#38899;...&#23566;&#33268;&#26283;&#26178;&#25110;&#27704;&#20037;&#24615;&#32893;&#21147;&#25613;&#22833;&#12288;&#37291;&#24433;&#38911;&#20581;&#24247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110-0115-TVBS-&#21313;&#40670;&#19981;&#19968;&#27171;-&#21047;&#29273;&#31359;&#34915;&#22256;&#38627;.&#34892;&#21205;&#36978;&#32233;.&#25163;&#30332;&#25238;...&#25552;&#39640;&#35686;&#35258;..&#36889;&#30142;&#30149;&#24656;&#19978;&#36523;!-1.mp4" TargetMode="External"/><Relationship Id="rId7" Type="http://schemas.openxmlformats.org/officeDocument/2006/relationships/image" Target="../media/image22.jpeg"/><Relationship Id="rId2" Type="http://schemas.openxmlformats.org/officeDocument/2006/relationships/hyperlink" Target="110-0112%20TVBS&#36942;&#25935;&#26063;&#20908;&#22825;&#26377;&#22816;&#33510;&#65281;%20&#27880;&#24847;&#36889;&#22235;&#40670;&#21487;&#38928;&#38450;&#30332;&#20316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110.1.26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110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1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14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37719"/>
              </p:ext>
            </p:extLst>
          </p:nvPr>
        </p:nvGraphicFramePr>
        <p:xfrm>
          <a:off x="1115520" y="1052670"/>
          <a:ext cx="7417030" cy="51286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1136475"/>
                <a:gridCol w="1140040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陳柏霖醫師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天冷心血管疾病患者保健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2020/12/30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姚又誠醫師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吳博貴科主任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發炎性背痛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高齡醫學中心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曾崧華醫師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肌少症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吾愛吾家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龍珮寧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黃怡翔主任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康健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雜誌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張曉卉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復健科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李思慧醫師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長短腿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陳碧珠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李宜中主任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腦中風特有基因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陳莞欣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 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 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腎臟科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蘇勤方醫師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王建順醫師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歐朔銘醫師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天氣冷，狂吃火鍋，小心痛風找上門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 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感染科 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感染科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醫務企管部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馮嘉毅醫師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巫炳峰醫師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林邑璁醫師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冬季新冠疫情嚴重 防疫不可鬆懈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6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110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1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53494"/>
              </p:ext>
            </p:extLst>
          </p:nvPr>
        </p:nvGraphicFramePr>
        <p:xfrm>
          <a:off x="1115520" y="1052670"/>
          <a:ext cx="7417030" cy="3987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1136475"/>
                <a:gridCol w="1140040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耳科 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精神部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王懋哲醫師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黃啟原醫師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劉慕恩醫師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「顱內高潮」是什麼？「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ASMR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」解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失眠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呼吸治療科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陽光耀主任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新冠肺炎一周年專題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台視新聞熱線追蹤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蔡佳珍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鼻頭頸科 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皮膚診斷科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洪莉婷醫師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陳志強主任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何翊芯醫師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冬天過敏預防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麻醉部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鄒美勇醫師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麻醉現況與未來發展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醫藥新聞週刊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蔣仁人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高齡醫學中心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林明憲主任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曾崧華醫師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梁仁峯醫師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王嚴鋒醫師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罹患帕金森氏症該怎麼辦？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徐德福主任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天冷急診病床管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控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健康衛教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黃琲茹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6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35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754608"/>
              </p:ext>
            </p:extLst>
          </p:nvPr>
        </p:nvGraphicFramePr>
        <p:xfrm>
          <a:off x="1" y="979488"/>
          <a:ext cx="9144000" cy="539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退休不只遊山玩水 終身學習預防未來失智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及早練腦 預防退休失智失能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北榮門診親子共讀區啟用 院長化身「聖誕老人」讓兒童看診不焦慮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關節痛 類風濕關節炎作祟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北榮找到台灣人特有「腦中風」突變基因 這種人要注意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20201222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北榮兒科親子共讀區啟用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30</a:t>
                      </a:r>
                      <a:r>
                        <a:rPr lang="zh-TW" altLang="en-US" sz="1800" dirty="0" smtClean="0"/>
                        <a:t>多歲男子轉移性腦瘤 接受精準放射治療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APPLE WATCH</a:t>
                      </a:r>
                      <a:r>
                        <a:rPr lang="zh-TW" altLang="en-US" sz="1800" dirty="0" smtClean="0"/>
                        <a:t>條款 穿戴裝置鬆綁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美澳豬肉 吞來機率高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預測 精準治療大腸癌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03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96811"/>
              </p:ext>
            </p:extLst>
          </p:nvPr>
        </p:nvGraphicFramePr>
        <p:xfrm>
          <a:off x="1" y="979488"/>
          <a:ext cx="9144000" cy="522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晚期胃癌主要症狀：胃口差、體重下降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過年換新衣 我天天穿兔寶寶裝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女肺癌人數首超過腸癌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晚期患者藥物二擇一 醫病陷兩難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20201230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寒流提早報到 </a:t>
                      </a:r>
                      <a:r>
                        <a:rPr lang="en-US" altLang="zh-TW" sz="1800" dirty="0" smtClean="0"/>
                        <a:t>8</a:t>
                      </a:r>
                      <a:r>
                        <a:rPr lang="zh-TW" altLang="en-US" sz="1800" dirty="0" smtClean="0"/>
                        <a:t>縣市恐下探</a:t>
                      </a:r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度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國內日均</a:t>
                      </a:r>
                      <a:r>
                        <a:rPr lang="en-US" altLang="zh-TW" sz="1800" dirty="0" smtClean="0"/>
                        <a:t>6.5</a:t>
                      </a:r>
                      <a:r>
                        <a:rPr lang="zh-TW" altLang="en-US" sz="1800" dirty="0" smtClean="0"/>
                        <a:t>人死於胃癌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一吃就飽小心是胃癌末期 醫公佈日常「</a:t>
                      </a:r>
                      <a:r>
                        <a:rPr lang="en-US" altLang="zh-TW" sz="1800" dirty="0" smtClean="0"/>
                        <a:t>4</a:t>
                      </a:r>
                      <a:r>
                        <a:rPr lang="zh-TW" altLang="en-US" sz="1800" dirty="0" smtClean="0"/>
                        <a:t>地雷食物」最好少吃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銀髮族的快樂出遊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20210104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解鎖無齡 現代人不應被年齡侷限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20210105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揪致癌物 查</a:t>
                      </a:r>
                      <a:r>
                        <a:rPr lang="en-US" altLang="zh-TW" sz="1800" dirty="0" smtClean="0"/>
                        <a:t>70</a:t>
                      </a:r>
                      <a:r>
                        <a:rPr lang="zh-TW" altLang="en-US" sz="1800" dirty="0" smtClean="0"/>
                        <a:t>家彩色口罩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71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939142"/>
              </p:ext>
            </p:extLst>
          </p:nvPr>
        </p:nvGraphicFramePr>
        <p:xfrm>
          <a:off x="1" y="979488"/>
          <a:ext cx="9144000" cy="539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全方位基因檢測 治癌症用藥更精準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20210107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肺癌篩檢普及化 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天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千人連署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市議員鍾沛君確診肺腺癌 醫呼籲：有家族史者</a:t>
                      </a:r>
                      <a:r>
                        <a:rPr lang="en-US" altLang="zh-TW" sz="1800" dirty="0" smtClean="0"/>
                        <a:t>40</a:t>
                      </a:r>
                      <a:r>
                        <a:rPr lang="zh-TW" altLang="en-US" sz="1800" dirty="0" smtClean="0"/>
                        <a:t>歲就該做</a:t>
                      </a:r>
                      <a:r>
                        <a:rPr lang="en-US" altLang="zh-TW" sz="1800" dirty="0" smtClean="0"/>
                        <a:t>LDCT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20210109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肺腺癌切除成功 鍾沛君出院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英男罹武肺 淋巴癌竟消失大半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20210112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美豬到 儀錶板掛零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北榮「法布瑞氏症研究治療中心」 獲</a:t>
                      </a:r>
                      <a:r>
                        <a:rPr lang="en-US" altLang="zh-TW" sz="1800" dirty="0" smtClean="0"/>
                        <a:t>SNQ</a:t>
                      </a:r>
                      <a:r>
                        <a:rPr lang="zh-TW" altLang="en-US" sz="1800" dirty="0" smtClean="0"/>
                        <a:t>品質標章金質獎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醫護染疫風險高 外界應多給鼓勵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北榮許惠恒、中榮陳適安 走馬上任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高齡者負能量的智慧與幽默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70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867608"/>
              </p:ext>
            </p:extLst>
          </p:nvPr>
        </p:nvGraphicFramePr>
        <p:xfrm>
          <a:off x="1" y="979488"/>
          <a:ext cx="9144000" cy="522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打鼾 身體警訊 小心睡眠呼吸中止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打鼾導致呼吸中止 增加心肌梗塞風險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看病半小時 高齡整合門診難普及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20210118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許惠恒轉戰台北接掌北榮 陳適安中部拓土領航中榮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醫院限縮陪探病 加問桃園就醫史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775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5" y="4318450"/>
            <a:ext cx="2791578" cy="23593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61" y="1941710"/>
            <a:ext cx="3145582" cy="2636890"/>
          </a:xfrm>
          <a:prstGeom prst="rect">
            <a:avLst/>
          </a:prstGeom>
        </p:spPr>
      </p:pic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0" y="548600"/>
            <a:ext cx="1463092" cy="21328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249" y="714885"/>
            <a:ext cx="2110793" cy="1800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042" y="569865"/>
            <a:ext cx="2191729" cy="24208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80" y="2681420"/>
            <a:ext cx="3203810" cy="14707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532" y="4450293"/>
            <a:ext cx="1785142" cy="21498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8242" y="4222110"/>
            <a:ext cx="2090015" cy="19167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1923" y="2884554"/>
            <a:ext cx="3707880" cy="67267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1923" y="5009165"/>
            <a:ext cx="2528239" cy="15143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9330" y="873834"/>
            <a:ext cx="2712570" cy="20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0" y="2678609"/>
            <a:ext cx="3452860" cy="19382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3" y="1625698"/>
            <a:ext cx="2272892" cy="15152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" y="1625772"/>
            <a:ext cx="2411700" cy="13537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" y="4013630"/>
            <a:ext cx="2411700" cy="13537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3" y="4013630"/>
            <a:ext cx="2349795" cy="13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59396"/>
              </p:ext>
            </p:extLst>
          </p:nvPr>
        </p:nvGraphicFramePr>
        <p:xfrm>
          <a:off x="250825" y="908650"/>
          <a:ext cx="8601075" cy="625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864120"/>
                <a:gridCol w="864120"/>
                <a:gridCol w="586412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1091228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600" u="sng" dirty="0" smtClean="0"/>
                        <a:t>智慧醫療委員會</a:t>
                      </a:r>
                      <a:endParaRPr lang="zh-TW" altLang="en-US" sz="1600" u="sng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sng" dirty="0" smtClean="0"/>
                        <a:t>郭萬祐</a:t>
                      </a:r>
                      <a:r>
                        <a:rPr lang="zh-TW" altLang="en-US" sz="1400" dirty="0" smtClean="0"/>
                        <a:t>部主任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sng" dirty="0" smtClean="0"/>
                        <a:t>姜正愷</a:t>
                      </a:r>
                      <a:r>
                        <a:rPr lang="en-US" altLang="zh-TW" sz="1400" u="sng" dirty="0" smtClean="0"/>
                        <a:t/>
                      </a:r>
                      <a:br>
                        <a:rPr lang="en-US" altLang="zh-TW" sz="1400" u="sng" dirty="0" smtClean="0"/>
                      </a:br>
                      <a:r>
                        <a:rPr lang="zh-TW" altLang="en-US" sz="1400" dirty="0" smtClean="0"/>
                        <a:t>科主任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智慧醫療研發成果記者會</a:t>
                      </a:r>
                      <a:endParaRPr lang="en-US" altLang="zh-TW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日（星期一）下午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主題：「</a:t>
                      </a: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北榮攜手飛利浦 發展</a:t>
                      </a:r>
                      <a:r>
                        <a:rPr lang="en-US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預測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精準治療大腸癌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說明：</a:t>
                      </a:r>
                    </a:p>
                    <a:p>
                      <a:pPr>
                        <a:lnSpc>
                          <a:spcPts val="31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國人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因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飲食西化、不健康的飲食加上不良生活習慣，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大腸直腸癌發生率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高達十萬分之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，即每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分鐘就有一人罹癌，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已連續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高居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全國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發生率第一名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，罹癌年齡也由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歲逐漸下降至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歲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為提供正確精準的治療方法，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本院與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飛利浦，結合大數據及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人工智慧技術，建立治療分析模組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，協助醫師更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精準預測病程，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打造個人化專屬化的療程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目前已可針對大腸直腸癌第一、二期患者預測開刀術後的副作用程度，及是否需要接續化療，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評估不同治療選擇之存活率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3100"/>
                        </a:lnSpc>
                      </a:pPr>
                      <a:endParaRPr lang="zh-TW" altLang="en-US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23410" y="2780910"/>
            <a:ext cx="2627730" cy="3552070"/>
            <a:chOff x="323410" y="2780910"/>
            <a:chExt cx="2627730" cy="355207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10" y="2780910"/>
              <a:ext cx="2627730" cy="175182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10" y="4581160"/>
              <a:ext cx="2627730" cy="1751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49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89130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1091222-TVBS【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北榮找到台灣人特有腦中風突變基因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1091229-TVBS【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氣溫驟降 醫師提醒心血管疾病人注意保暖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 沒注意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死亡風險高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87780" y="2132820"/>
            <a:ext cx="4032560" cy="1484730"/>
            <a:chOff x="2195670" y="2149679"/>
            <a:chExt cx="3026647" cy="148473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70" y="2420860"/>
              <a:ext cx="1586447" cy="118929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670" y="2149679"/>
              <a:ext cx="1305547" cy="1484730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90" y="4293120"/>
            <a:ext cx="2592360" cy="13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299348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1091230-TVBS【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僵直性脊椎炎找上你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經常反覆發作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和平共處一輩子！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1100108-TVBS【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天冷吃火鍋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不忌口 致尿酸超標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小心痛風找上門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4" action="ppaction://hlinkfile"/>
                        </a:rPr>
                        <a:t>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987780" y="2204830"/>
            <a:ext cx="5616780" cy="1473875"/>
            <a:chOff x="2987780" y="2204830"/>
            <a:chExt cx="5328252" cy="14738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369" y="2204830"/>
              <a:ext cx="1079663" cy="14402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200" y="2204830"/>
              <a:ext cx="1080150" cy="145977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30" y="2204830"/>
              <a:ext cx="1104907" cy="147387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780" y="2348850"/>
              <a:ext cx="1728240" cy="1295596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2843760" y="4293120"/>
            <a:ext cx="5688790" cy="1280474"/>
            <a:chOff x="2555720" y="4279799"/>
            <a:chExt cx="5112471" cy="128047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20" y="4293120"/>
              <a:ext cx="1690300" cy="126715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833" y="4293120"/>
              <a:ext cx="1645977" cy="123392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46" y="4279799"/>
              <a:ext cx="1663745" cy="124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56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40043"/>
              </p:ext>
            </p:extLst>
          </p:nvPr>
        </p:nvGraphicFramePr>
        <p:xfrm>
          <a:off x="250824" y="981072"/>
          <a:ext cx="8713785" cy="511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382174">
                <a:tc>
                  <a:txBody>
                    <a:bodyPr/>
                    <a:lstStyle/>
                    <a:p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1100111-TVBS【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噪音將導致暫時或永久性聽力損失影響健康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1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1100112-TVBS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-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天冷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新冠病毒存活率高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全球疫情嚴峻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專家警告冬季防疫勿鬆懈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0" y="2204830"/>
            <a:ext cx="1336933" cy="17833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1" y="2204830"/>
            <a:ext cx="1336934" cy="178338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28" y="2204830"/>
            <a:ext cx="1336933" cy="178338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278175" y="4723894"/>
            <a:ext cx="4598145" cy="1657515"/>
            <a:chOff x="2278175" y="4723895"/>
            <a:chExt cx="2318131" cy="112468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175" y="4723895"/>
              <a:ext cx="843130" cy="112468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746" y="4723895"/>
              <a:ext cx="1403560" cy="1052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9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2771"/>
              </p:ext>
            </p:extLst>
          </p:nvPr>
        </p:nvGraphicFramePr>
        <p:xfrm>
          <a:off x="250824" y="981072"/>
          <a:ext cx="8713785" cy="511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38217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110-0112 TVBS - 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過敏族冬天有夠苦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110-0115-TVBS-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刷牙穿衣困難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行動遲緩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手發抖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提高警覺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帕金森氏症恐上身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03560" y="2204830"/>
            <a:ext cx="6048840" cy="1699980"/>
            <a:chOff x="1403560" y="2204830"/>
            <a:chExt cx="5466709" cy="16999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560" y="2204830"/>
              <a:ext cx="1274410" cy="169998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760" y="2240445"/>
              <a:ext cx="1221012" cy="162875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178" y="2220877"/>
              <a:ext cx="1235680" cy="164831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78" y="2215392"/>
              <a:ext cx="1239791" cy="1653801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3491850" y="4653170"/>
            <a:ext cx="5256730" cy="1656230"/>
            <a:chOff x="2691836" y="4712019"/>
            <a:chExt cx="4256494" cy="12328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836" y="4725180"/>
              <a:ext cx="914360" cy="121969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621" y="4712019"/>
              <a:ext cx="897113" cy="119669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73" y="4725180"/>
              <a:ext cx="914360" cy="121969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038" y="4725180"/>
              <a:ext cx="1019292" cy="1219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386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180584"/>
              </p:ext>
            </p:extLst>
          </p:nvPr>
        </p:nvGraphicFramePr>
        <p:xfrm>
          <a:off x="591068" y="1053083"/>
          <a:ext cx="8085501" cy="468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1100108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健康管理中心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健檢病房重新整修啟用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為提供高品質的健檢服務，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斥資二千萬重新整建健檢病房，全面更新硬體設備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，並於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日正式完工啟用，健康管理中心位於中正樓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樓，除接待大廳及各項檢查室外並設有專用休息客房，供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日健檢使用，共分為使用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A151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A152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A153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三個休息區。除了硬體設備的提升，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提出新的健檢套組，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整合多項超音波及高階影像檢查的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「進階精準套組」，針對血管系統疾病的「心肺精準高階健檢套組」；針對女性健康部份推出「仕女健康精準檢查套組」，及包含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大項檢查及自體免疫生物標記之各項「癌病篩檢精準套組」等。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並設立健康管理門診，提供健康諮詢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及後續追蹤的多元檢查選擇及服務。未來將更陸續深入精準醫學，提供基因及生物標誌檢查，及個人化各專科醫師會診，提供國人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更快速精準的健康檢查服務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39440" y="2132820"/>
            <a:ext cx="2064821" cy="3960550"/>
            <a:chOff x="576263" y="1988800"/>
            <a:chExt cx="2064821" cy="36005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9" y="1988800"/>
              <a:ext cx="2036328" cy="1143059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9" y="3223838"/>
              <a:ext cx="2050575" cy="115105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3" y="4466873"/>
              <a:ext cx="1999573" cy="112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88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908897"/>
              </p:ext>
            </p:extLst>
          </p:nvPr>
        </p:nvGraphicFramePr>
        <p:xfrm>
          <a:off x="591068" y="1053083"/>
          <a:ext cx="8085501" cy="479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313964"/>
                <a:gridCol w="583280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1100119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賀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牛道明主任團隊榮獲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SNQ</a:t>
                      </a: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金獎</a:t>
                      </a:r>
                      <a:endParaRPr lang="en-US" altLang="zh-TW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en-US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兒童醫學部牛道明主任團隊「獨步全球</a:t>
                      </a:r>
                      <a:r>
                        <a:rPr lang="en-US" altLang="zh-TW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法布瑞氏症研究治療中心」，榮獲第</a:t>
                      </a:r>
                      <a:r>
                        <a:rPr lang="en-US" altLang="zh-TW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zh-TW" altLang="en-US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屆</a:t>
                      </a:r>
                      <a:r>
                        <a:rPr lang="en-US" altLang="zh-TW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SNQ</a:t>
                      </a:r>
                      <a:r>
                        <a:rPr lang="zh-TW" altLang="en-US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國家品質標章金質獎章的殊榮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。團隊於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年率先發現國人的法布瑞氏症發生率為全世界第一，女性約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1/700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，男性約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1/1400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，遠遠高於世界各國的五萬到六萬分之一的發生率，更進一步證實帶有此基因突變點的國人，在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歲以後，男性有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，女性有</a:t>
                      </a:r>
                      <a:r>
                        <a:rPr lang="en-US" altLang="zh-TW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r>
                        <a:rPr lang="zh-TW" altLang="en-U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會有肥厚性心肌病變的問題出現，法布瑞氏症成為國人重要健康議題。</a:t>
                      </a:r>
                      <a:endParaRPr lang="en-US" altLang="zh-TW" sz="18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團隊建立「台灣法布瑞氏症臨床試驗聯盟」，協助全國法布瑞氏症轉介確診及追蹤的工作，目前已找到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多名帶有法布瑞氏症基因突變的個案，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使本院成為全世界最大的法布瑞氏症研究治療中心之一，在學術研究及臨床治療上的貢獻，領先全球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各大醫學中心，獲國內外專家學者的肯定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，享譽國際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10353"/>
          <a:stretch/>
        </p:blipFill>
        <p:spPr>
          <a:xfrm>
            <a:off x="683460" y="1988800"/>
            <a:ext cx="2088290" cy="17282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3208" r="1753" b="-3208"/>
          <a:stretch/>
        </p:blipFill>
        <p:spPr>
          <a:xfrm>
            <a:off x="683461" y="3861060"/>
            <a:ext cx="2088290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91689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1100108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公共事務室</a:t>
                      </a:r>
                      <a:r>
                        <a:rPr lang="en-US" altLang="zh-TW" sz="16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公關組</a:t>
                      </a:r>
                      <a:r>
                        <a:rPr lang="en-US" altLang="zh-TW" sz="16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點</a:t>
                      </a:r>
                    </a:p>
                    <a:p>
                      <a:pPr>
                        <a:lnSpc>
                          <a:spcPts val="31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</a:t>
                      </a: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臺北市鍾沛君議員出院感恩說明</a:t>
                      </a:r>
                    </a:p>
                    <a:p>
                      <a:pPr>
                        <a:lnSpc>
                          <a:spcPts val="31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說明：</a:t>
                      </a:r>
                    </a:p>
                    <a:p>
                      <a:pPr lvl="0">
                        <a:lnSpc>
                          <a:spcPts val="31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臺北市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鍾沛君議員因例行年度健檢，發現右肺異常增生變化，近期至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手術，鍾議員於個人臉書發表治療心路歷程，引起社會關注及媒體廣泛報導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lvl="0">
                        <a:lnSpc>
                          <a:spcPts val="31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鍾議員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出院前，由許文虎主治醫師陪同，公開接受媒體採訪，對醫療團隊及各界的關懷與慰問表達誠摯感謝，並分享正確衛教資訊。</a:t>
                      </a:r>
                    </a:p>
                    <a:p>
                      <a:pPr>
                        <a:lnSpc>
                          <a:spcPts val="3100"/>
                        </a:lnSpc>
                      </a:pP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9" y="2420860"/>
            <a:ext cx="1979640" cy="11112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4149100"/>
            <a:ext cx="1973996" cy="11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35809</TotalTime>
  <Words>1715</Words>
  <Application>Microsoft Office PowerPoint</Application>
  <PresentationFormat>如螢幕大小 (4:3)</PresentationFormat>
  <Paragraphs>266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標楷體</vt:lpstr>
      <vt:lpstr>Arial</vt:lpstr>
      <vt:lpstr>Times New Roman</vt:lpstr>
      <vt:lpstr>Verdana</vt:lpstr>
      <vt:lpstr>Wingdings</vt:lpstr>
      <vt:lpstr>Profile</vt:lpstr>
      <vt:lpstr>本院重要新聞彙整報告</vt:lpstr>
      <vt:lpstr>110年1月記者會</vt:lpstr>
      <vt:lpstr>110年1月專題報導</vt:lpstr>
      <vt:lpstr>110年1月專題報導</vt:lpstr>
      <vt:lpstr>110年1月專題報導</vt:lpstr>
      <vt:lpstr>110年1月專題報導</vt:lpstr>
      <vt:lpstr>110年1月份協辦活動(新聞稿)</vt:lpstr>
      <vt:lpstr>110年1月份協辦活動(新聞稿)</vt:lpstr>
      <vt:lpstr>110年1月份協辦活動(新聞稿)</vt:lpstr>
      <vt:lpstr> 110年1月安排媒體採訪(計14則)</vt:lpstr>
      <vt:lpstr> 110年1月安排媒體採訪</vt:lpstr>
      <vt:lpstr>110年1月份新聞摘要(計35則)</vt:lpstr>
      <vt:lpstr>110年1月份新聞摘要</vt:lpstr>
      <vt:lpstr>110年1月份新聞摘要</vt:lpstr>
      <vt:lpstr>110年1月份新聞摘要</vt:lpstr>
      <vt:lpstr>PowerPoint 簡報</vt:lpstr>
      <vt:lpstr>PowerPoint 簡報</vt:lpstr>
    </vt:vector>
  </TitlesOfParts>
  <Manager>台北榮民總醫院</Manager>
  <Company>Taipei Veterans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user</cp:lastModifiedBy>
  <cp:revision>2781</cp:revision>
  <cp:lastPrinted>2021-01-21T09:22:12Z</cp:lastPrinted>
  <dcterms:created xsi:type="dcterms:W3CDTF">2004-02-01T06:39:05Z</dcterms:created>
  <dcterms:modified xsi:type="dcterms:W3CDTF">2021-01-22T02:16:09Z</dcterms:modified>
</cp:coreProperties>
</file>