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249" r:id="rId2"/>
    <p:sldId id="3877" r:id="rId3"/>
    <p:sldId id="3922" r:id="rId4"/>
    <p:sldId id="3924" r:id="rId5"/>
    <p:sldId id="3923" r:id="rId6"/>
    <p:sldId id="3925" r:id="rId7"/>
    <p:sldId id="3926" r:id="rId8"/>
    <p:sldId id="3927" r:id="rId9"/>
    <p:sldId id="3928" r:id="rId10"/>
    <p:sldId id="3919" r:id="rId11"/>
    <p:sldId id="3933" r:id="rId12"/>
    <p:sldId id="3913" r:id="rId13"/>
    <p:sldId id="3932" r:id="rId14"/>
    <p:sldId id="3864" r:id="rId15"/>
    <p:sldId id="3865" r:id="rId16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FD3AC2D-1F97-4005-BCD0-1DB900D01B92}">
          <p14:sldIdLst>
            <p14:sldId id="3249"/>
          </p14:sldIdLst>
        </p14:section>
        <p14:section name="未命名的章節" id="{E15E1461-5D68-4543-BFC7-27AD91FF1BC0}">
          <p14:sldIdLst>
            <p14:sldId id="3877"/>
            <p14:sldId id="3922"/>
            <p14:sldId id="3924"/>
            <p14:sldId id="3923"/>
            <p14:sldId id="3925"/>
            <p14:sldId id="3926"/>
            <p14:sldId id="3927"/>
            <p14:sldId id="3928"/>
            <p14:sldId id="3919"/>
            <p14:sldId id="3933"/>
            <p14:sldId id="3913"/>
            <p14:sldId id="3932"/>
            <p14:sldId id="3864"/>
            <p14:sldId id="38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5696"/>
    <a:srgbClr val="0062AC"/>
    <a:srgbClr val="FF9900"/>
    <a:srgbClr val="00CC66"/>
    <a:srgbClr val="FF3300"/>
    <a:srgbClr val="FFFFFF"/>
    <a:srgbClr val="008A3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23" autoAdjust="0"/>
    <p:restoredTop sz="94125" autoAdjust="0"/>
  </p:normalViewPr>
  <p:slideViewPr>
    <p:cSldViewPr>
      <p:cViewPr varScale="1">
        <p:scale>
          <a:sx n="82" d="100"/>
          <a:sy n="82" d="100"/>
        </p:scale>
        <p:origin x="91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8560"/>
            <a:ext cx="5389240" cy="4439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962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72374" y="9373962"/>
            <a:ext cx="3861817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37526" indent="-283664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34656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588519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42381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496243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50106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03968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57831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110-0125%20TVBS&#12304;&#21313;&#40670;&#19981;&#19968;&#27171;&#12305;&#20154;&#39006;&#30123;&#33495;&#33287;&#26032;&#20896;&#30149;&#27602;&#31361;&#35722;...&#36889;&#22580;&#36861;&#36880;&#25136;...&#38364;&#37749;&#22312;&#36889;&#20214;&#20107;-1.mp4" TargetMode="External"/><Relationship Id="rId7" Type="http://schemas.openxmlformats.org/officeDocument/2006/relationships/image" Target="../media/image5.jpeg"/><Relationship Id="rId2" Type="http://schemas.openxmlformats.org/officeDocument/2006/relationships/hyperlink" Target="110-0122%20TVBS&#12304;&#21313;&#40670;&#19981;&#19968;&#27171;&#12305;&#24859;&#21507;&#23477;&#22812;.&#29980;&#39135;...&#24341;&#36215;&#32963;&#39135;&#36947;&#36870;&#27969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110-0201TVBS&#21313;&#40670;&#19981;&#19968;&#27171;-&#27880;&#24847;!&#25163;&#25351;&#38364;&#31680;.&#25163;&#33109;&#30171;%20&#33509;&#24310;&#35492;&#23601;&#37291;...&#39592;&#38957;&#34987;&#20405;&#34645;-1.mp4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hyperlink" Target="110-0129TVBS-&#21313;&#40670;&#19981;&#19968;&#27171;-&#19981;&#25277;&#33784;.&#24120;&#36939;&#21205;.&#28961;&#23478;&#26063;&#21490;%20&#31455;&#24471;&#32954;&#30284;...&#38364;&#37749;&#22312;&#26044;&#36889;&#20214;&#20107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110-0205&#12304;&#21313;&#40670;&#19981;&#19968;&#27171;&#12305;&#28145;&#22812;&#39592;&#38957;&#30140;&#30171;&#35201;&#21629;.&#21448;&#22266;&#23450;&#21516;&#19968;&#37096;&#20301;...&#36889;&#20491;&#30244;%20&#25214;&#19978;&#38272;-1.mp4" TargetMode="External"/><Relationship Id="rId7" Type="http://schemas.openxmlformats.org/officeDocument/2006/relationships/image" Target="../media/image12.jpeg"/><Relationship Id="rId2" Type="http://schemas.openxmlformats.org/officeDocument/2006/relationships/hyperlink" Target="110-0202TVBS&#21313;&#40670;&#19981;&#19968;&#27171;-&#36208;&#36335;.&#36305;&#27493;.&#19978;&#19979;&#27155;&#26799;%20&#24341;&#36215;&#33181;&#33995;&#30140;&#30171;...&#24573;&#30053;&#36889;&#20841;&#20214;&#20107;...&#35201;&#38283;&#20992;!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59338" y="2924175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報告人：游  君  耀</a:t>
            </a:r>
          </a:p>
          <a:p>
            <a:pPr algn="dist" eaLnBrk="1" hangingPunct="1"/>
            <a:r>
              <a:rPr lang="en-US" altLang="zh-TW" dirty="0"/>
              <a:t>          </a:t>
            </a:r>
            <a:r>
              <a:rPr lang="en-US" altLang="zh-TW" sz="2000" dirty="0" smtClean="0"/>
              <a:t>110.2.23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110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2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r>
              <a:rPr lang="en-US" altLang="zh-TW" sz="2600" dirty="0" smtClean="0">
                <a:solidFill>
                  <a:srgbClr val="FF3300"/>
                </a:solidFill>
              </a:rPr>
              <a:t>(</a:t>
            </a:r>
            <a:r>
              <a:rPr lang="zh-TW" altLang="en-US" sz="2600" dirty="0" smtClean="0">
                <a:solidFill>
                  <a:srgbClr val="FF3300"/>
                </a:solidFill>
              </a:rPr>
              <a:t>計</a:t>
            </a:r>
            <a:r>
              <a:rPr lang="en-US" altLang="zh-TW" sz="2600" dirty="0" smtClean="0">
                <a:solidFill>
                  <a:srgbClr val="FF3300"/>
                </a:solidFill>
              </a:rPr>
              <a:t>10</a:t>
            </a:r>
            <a:r>
              <a:rPr lang="zh-TW" altLang="en-US" sz="2600" dirty="0" smtClean="0">
                <a:solidFill>
                  <a:srgbClr val="FF3300"/>
                </a:solidFill>
              </a:rPr>
              <a:t>則</a:t>
            </a:r>
            <a:r>
              <a:rPr lang="en-US" altLang="zh-TW" sz="2600" dirty="0" smtClean="0">
                <a:solidFill>
                  <a:srgbClr val="FF3300"/>
                </a:solidFill>
              </a:rPr>
              <a:t>)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53844"/>
              </p:ext>
            </p:extLst>
          </p:nvPr>
        </p:nvGraphicFramePr>
        <p:xfrm>
          <a:off x="1115520" y="1052670"/>
          <a:ext cx="7417030" cy="49112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1136475"/>
                <a:gridCol w="1140040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日期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單位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受訪人員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主題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媒體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胃腸肝膽科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內科部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內視鏡診斷暨治療中心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李偉強醫師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侯明志主任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盧俊良主任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喝咖啡、吃甜食讓你胃食道逆流？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種食物助改善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醫企部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感染科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李偉強主任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林邑聰醫師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COVID-19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疫苗有效嗎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防疫分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艙分流防疫措施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上報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謝素娟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胸腔腫瘤科 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胸腔腫瘤科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胸腔腫瘤科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胸腔外科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復健部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羅永鴻醫師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沈佳儀醫師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江起陸醫師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徐博奎醫師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周正亮主任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肺癌主題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2021/1/31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/>
                        </a:rPr>
                        <a:t>醫企部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北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榮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COVID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-19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防疫措施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三立新聞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簡浩正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2021/2/1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骨科部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過敏免疫風濕科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吳博貴科主任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曹彥博醫師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陳明瀚醫師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手指關節手腕痛延誤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就醫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小心骨頭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被侵蝕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2021/2/2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骨科部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吳博貴科主任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姚又誠醫師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林希賢醫師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蔡尚聞醫師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膝蓋痛病因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110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2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11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30285"/>
              </p:ext>
            </p:extLst>
          </p:nvPr>
        </p:nvGraphicFramePr>
        <p:xfrm>
          <a:off x="1115520" y="1052670"/>
          <a:ext cx="7417030" cy="4605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1136475"/>
                <a:gridCol w="1140040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日期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單位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受訪人員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主題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媒體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2021/2/4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COVID-19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自費篩檢相關問題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天下雜誌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黃子珊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2021/2/5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骨科部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吳博貴科主任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姚又誠醫師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林希賢醫師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蔡尚聞醫師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骨頭痛要小心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2021/2/17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周昆達科主任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預防空污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黃琲茹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r" fontAlgn="ctr"/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7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/>
              <a:t>2</a:t>
            </a:r>
            <a:r>
              <a:rPr lang="zh-TW" altLang="en-US" dirty="0" smtClean="0"/>
              <a:t>月份新聞摘要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</a:t>
            </a:r>
            <a:r>
              <a:rPr lang="en-US" altLang="zh-TW" dirty="0" smtClean="0"/>
              <a:t>20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47614"/>
              </p:ext>
            </p:extLst>
          </p:nvPr>
        </p:nvGraphicFramePr>
        <p:xfrm>
          <a:off x="1" y="979488"/>
          <a:ext cx="9144000" cy="548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20210121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醫院門禁嚴 探病僅一時段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愛吃消夜、甜食 引起「胃食道逆流」 醫警告這件事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人類疫苗與新冠病毒突變 這場追逐戰關鍵在這件事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醫療最後防線報人才斷層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台北醫師上周溜到前線聊八卦被漏框 北榮：謠言</a:t>
                      </a:r>
                      <a:r>
                        <a:rPr lang="en-US" altLang="zh-TW" sz="1800" dirty="0" smtClean="0"/>
                        <a:t>!</a:t>
                      </a:r>
                      <a:r>
                        <a:rPr lang="zh-TW" altLang="en-US" sz="1800" dirty="0" smtClean="0"/>
                        <a:t>人在隔離中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北榮、北市聯醫 禁探病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20210129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不抽菸、常運動、無家族史 竟得「肺癌」關鍵在於這件事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20210131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防疫關鍵</a:t>
                      </a:r>
                      <a:r>
                        <a:rPr lang="en-US" altLang="zh-TW" sz="1800" dirty="0" smtClean="0"/>
                        <a:t>! </a:t>
                      </a:r>
                      <a:r>
                        <a:rPr lang="zh-TW" altLang="en-US" sz="1800" dirty="0" smtClean="0"/>
                        <a:t>北榮、長庚醫院分艙分流落實防破口 揭衛福部桃園醫院</a:t>
                      </a:r>
                      <a:r>
                        <a:rPr lang="en-US" altLang="zh-TW" sz="1800" dirty="0" smtClean="0"/>
                        <a:t>SOP</a:t>
                      </a:r>
                      <a:r>
                        <a:rPr lang="zh-TW" altLang="en-US" sz="1800" dirty="0" smtClean="0"/>
                        <a:t>釀感染風險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20210131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指顧間流逝的歲月相對論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20210131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偏頭痛影響生活品質 心理醫師推薦「正念減壓」</a:t>
                      </a:r>
                      <a:r>
                        <a:rPr lang="en-US" altLang="zh-TW" sz="1800" dirty="0" smtClean="0"/>
                        <a:t>4</a:t>
                      </a:r>
                      <a:r>
                        <a:rPr lang="zh-TW" altLang="en-US" sz="1800" dirty="0" smtClean="0"/>
                        <a:t>方法趕走偏頭痛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003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110</a:t>
            </a:r>
            <a:r>
              <a:rPr lang="zh-TW" altLang="en-US" dirty="0" smtClean="0"/>
              <a:t>年</a:t>
            </a:r>
            <a:r>
              <a:rPr lang="en-US" altLang="zh-TW" dirty="0"/>
              <a:t>2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110414"/>
              </p:ext>
            </p:extLst>
          </p:nvPr>
        </p:nvGraphicFramePr>
        <p:xfrm>
          <a:off x="1" y="979488"/>
          <a:ext cx="9144000" cy="548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主           題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32309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挺醫護採檢卻扣薪 陳時中稱不宜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除夕至初三 各大醫院急診不休診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20210203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8</a:t>
                      </a:r>
                      <a:r>
                        <a:rPr lang="zh-TW" altLang="en-US" sz="1800" dirty="0" smtClean="0"/>
                        <a:t>款新藥 下月納健保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20210203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春節可看病探病嗎 各大醫院防疫升級措施總整理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20210204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北榮外包派遣公司 遭控逼簽自願離職書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只因</a:t>
                      </a:r>
                      <a:r>
                        <a:rPr lang="en-US" altLang="zh-TW" sz="1800" dirty="0" smtClean="0"/>
                        <a:t>0.5</a:t>
                      </a:r>
                      <a:r>
                        <a:rPr lang="zh-TW" altLang="en-US" sz="1800" dirty="0" smtClean="0"/>
                        <a:t>公分差距 長短腳 造成膝蓋痠痛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年增最多 肺癌初期</a:t>
                      </a:r>
                      <a:r>
                        <a:rPr lang="en-US" altLang="zh-TW" sz="1800" dirty="0" smtClean="0"/>
                        <a:t>7</a:t>
                      </a:r>
                      <a:r>
                        <a:rPr lang="zh-TW" altLang="en-US" sz="1800" dirty="0" smtClean="0"/>
                        <a:t>成無症狀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</a:t>
                      </a:r>
                      <a:r>
                        <a:rPr lang="zh-TW" altLang="en-US" sz="1800" dirty="0" smtClean="0"/>
                        <a:t>春節必備生活資訊懶人包 醫院、百貨公司、大型賣場、超市、藥妝店營業時間總整理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女生也會疝氣 腹股溝有隆起要注意 單孔腹腔鏡手術 傷口小、復原快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20210208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頭頸癌復發 免疫治療盼見曙光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896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16" y="257160"/>
            <a:ext cx="1957288" cy="26677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00" y="332570"/>
            <a:ext cx="1745540" cy="26368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0" y="332570"/>
            <a:ext cx="2987780" cy="11606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310" y="692620"/>
            <a:ext cx="1833798" cy="27282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627" y="1376736"/>
            <a:ext cx="1897525" cy="19527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880" y="3329501"/>
            <a:ext cx="2752890" cy="19190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9294" y="3212970"/>
            <a:ext cx="3213235" cy="23166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382" y="2819793"/>
            <a:ext cx="2699740" cy="192882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2997" y="4464579"/>
            <a:ext cx="3056470" cy="220483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8152" y="4247374"/>
            <a:ext cx="2198617" cy="254532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410" y="4386520"/>
            <a:ext cx="3184559" cy="200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0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650" y="33257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24729" y="5115773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60" y="1772770"/>
            <a:ext cx="3168440" cy="32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553191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110-0122 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愛吃宵夜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甜食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引起胃食道逆流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110-0125 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人類疫苗與新冠病毒突變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這場追逐戰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關鍵在疫苗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123660" y="2204830"/>
            <a:ext cx="4320600" cy="1412720"/>
            <a:chOff x="2123660" y="2204830"/>
            <a:chExt cx="3554050" cy="141272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660" y="2204830"/>
              <a:ext cx="1059062" cy="141272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30" y="2204830"/>
              <a:ext cx="1059062" cy="141272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10" y="2204830"/>
              <a:ext cx="1033700" cy="1378888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2483710" y="4221110"/>
            <a:ext cx="2901147" cy="1535997"/>
            <a:chOff x="2462963" y="4131157"/>
            <a:chExt cx="2371616" cy="1535997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963" y="4131157"/>
              <a:ext cx="1151478" cy="153599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880" y="4147683"/>
              <a:ext cx="1126699" cy="150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67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809717"/>
              </p:ext>
            </p:extLst>
          </p:nvPr>
        </p:nvGraphicFramePr>
        <p:xfrm>
          <a:off x="250824" y="981072"/>
          <a:ext cx="8713785" cy="504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8452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2097517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110-0129TVBS-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不抽菸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常運動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無家族史 竟得肺癌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2097517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110-0201TVBS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注意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手指關節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手腕痛 類風溼性關節炎若延誤就醫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骨頭被侵蝕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547580" y="2348850"/>
            <a:ext cx="6264870" cy="1344793"/>
            <a:chOff x="1547580" y="2348850"/>
            <a:chExt cx="5815471" cy="134479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750" y="2348850"/>
              <a:ext cx="986955" cy="131653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20" y="2348850"/>
              <a:ext cx="1008140" cy="134479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90" y="2348850"/>
              <a:ext cx="986955" cy="131653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50" y="2348850"/>
              <a:ext cx="990801" cy="132166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580" y="2348850"/>
              <a:ext cx="986954" cy="1316533"/>
            </a:xfrm>
            <a:prstGeom prst="rect">
              <a:avLst/>
            </a:prstGeom>
          </p:spPr>
        </p:pic>
      </p:grpSp>
      <p:grpSp>
        <p:nvGrpSpPr>
          <p:cNvPr id="9" name="群組 8"/>
          <p:cNvGrpSpPr/>
          <p:nvPr/>
        </p:nvGrpSpPr>
        <p:grpSpPr>
          <a:xfrm>
            <a:off x="1547580" y="4725180"/>
            <a:ext cx="6120850" cy="1417879"/>
            <a:chOff x="1691600" y="4250212"/>
            <a:chExt cx="5400750" cy="141787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00" y="4254434"/>
              <a:ext cx="1059062" cy="1412720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428" y="4255371"/>
              <a:ext cx="1059062" cy="141272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5642" y="4254434"/>
              <a:ext cx="1005079" cy="134071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186" y="4250212"/>
              <a:ext cx="1748164" cy="131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07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110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2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18606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110-0202TVBS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-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走路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跑步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上下樓梯 引起膝蓋疼痛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退化性關節炎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要開刀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110-0205【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深夜骨頭疼痛要命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又固定同一部位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骨肉瘤找上門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627730" y="2204830"/>
            <a:ext cx="5616780" cy="1448856"/>
            <a:chOff x="2483710" y="2204830"/>
            <a:chExt cx="5379662" cy="1448856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10" y="2204830"/>
              <a:ext cx="1763610" cy="1322111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0" y="2204830"/>
              <a:ext cx="1079663" cy="14402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40" y="2204830"/>
              <a:ext cx="1086152" cy="144885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310" y="2204830"/>
              <a:ext cx="1059062" cy="1412720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1763610" y="4149100"/>
            <a:ext cx="5616780" cy="1532919"/>
            <a:chOff x="1353320" y="4149100"/>
            <a:chExt cx="5267855" cy="153291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320" y="4174152"/>
              <a:ext cx="1130390" cy="150786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30" y="4149100"/>
              <a:ext cx="1557173" cy="1167353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0" y="4149100"/>
              <a:ext cx="1113045" cy="148473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30" y="4149100"/>
              <a:ext cx="1113045" cy="1484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138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0428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1100201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人事室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醫企部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護理部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主題：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本院同仁接受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採檢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其等待報告期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間給假、獎金發給說明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澄清說明：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因照顧病人與職務工作相關採檢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等待報告期間，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薪資、工作奬金均照常發給。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二、同仁因職務工作關係被要求採檢，或因自身疑似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症狀要求採檢，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其採檢當日至報告結果出來期間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zh-TW" altLang="en-US" sz="20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均給予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｢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防疫公假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｣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816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803126"/>
              </p:ext>
            </p:extLst>
          </p:nvPr>
        </p:nvGraphicFramePr>
        <p:xfrm>
          <a:off x="591068" y="1053083"/>
          <a:ext cx="8085501" cy="5080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25924"/>
                <a:gridCol w="612084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1100204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總務室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輿情處理</a:t>
                      </a:r>
                      <a:endParaRPr lang="en-US" altLang="zh-TW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主題：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公視媒體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2/4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採訪本院外包公司要求員工簽自願離職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書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影響外包員工權益及年資中斷等問題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。</a:t>
                      </a:r>
                      <a:endParaRPr lang="zh-TW" altLang="en-US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新聞澄清說明：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本院清潔承包廠商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毅潔公司員工郭</a:t>
                      </a:r>
                      <a:r>
                        <a:rPr lang="en-US" altLang="zh-TW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小姐透過媒體訴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求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－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月間公司要求簽署自願離職書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，否則即遭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得標新廠商蒂鑽公司調離現職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一事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。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已函請該廠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商確依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勞動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契約及勞基法等相關規範辦理，以維護勞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工權益。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、查因新舊廠商更替作業，外包工需向原廠商辦理離職，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並向新廠商應徵，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經協調蒂鑽公司表示已同意郭</a:t>
                      </a:r>
                      <a:r>
                        <a:rPr lang="en-US" altLang="zh-TW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oo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姐回新公司服務且年資併計，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並無新聞所述年資中斷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   問題，特予澄清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306" t="13990" r="30816" b="20522"/>
          <a:stretch/>
        </p:blipFill>
        <p:spPr>
          <a:xfrm>
            <a:off x="601689" y="2564880"/>
            <a:ext cx="1872259" cy="28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900994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313964"/>
                <a:gridCol w="583280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1100208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外科部</a:t>
                      </a:r>
                      <a:endParaRPr lang="en-US" altLang="zh-TW" sz="1600" b="0" dirty="0" smtClean="0">
                        <a:latin typeface="+mn-ea"/>
                        <a:ea typeface="+mn-ea"/>
                      </a:endParaRPr>
                    </a:p>
                    <a:p>
                      <a:pPr algn="just"/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泌尿科</a:t>
                      </a:r>
                      <a:endParaRPr lang="en-US" altLang="zh-TW" sz="1600" b="0" dirty="0" smtClean="0">
                        <a:latin typeface="+mn-ea"/>
                        <a:ea typeface="+mn-ea"/>
                      </a:endParaRPr>
                    </a:p>
                    <a:p>
                      <a:pPr algn="just"/>
                      <a:r>
                        <a:rPr lang="zh-TW" altLang="en-US" sz="1600" b="0" dirty="0" smtClean="0">
                          <a:latin typeface="+mn-ea"/>
                          <a:ea typeface="+mn-ea"/>
                        </a:rPr>
                        <a:t>范玉華醫師</a:t>
                      </a:r>
                      <a:endParaRPr lang="en-US" altLang="zh-TW" sz="1600" b="0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主題：</a:t>
                      </a:r>
                      <a:r>
                        <a:rPr lang="zh-TW" altLang="zh-TW" sz="18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單孔腹腔鏡輔助結紮　兒童腹股溝疝氣療效佳</a:t>
                      </a:r>
                      <a:r>
                        <a:rPr lang="zh-TW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  <a:p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新聞稿說明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：</a:t>
                      </a:r>
                      <a:endParaRPr lang="zh-TW" altLang="zh-TW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32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個案係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歲的陳</a:t>
                      </a:r>
                      <a:r>
                        <a:rPr lang="en-US" altLang="zh-TW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小妹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，洗澡時發現右側腹股溝處有輕微隆起，躺平後隆起會消失，至本院小兒泌尿科門診就醫，診斷為右側腹股溝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疝氣，以單孔腹腔鏡輔助疝氣囊高位結紮手術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時發現，左側腹股溝也有疝氣囊存在，即合併施行結紮手術，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術後次日傷口已不太疼痛，腹部也幾乎看不到明顯傷口。</a:t>
                      </a:r>
                    </a:p>
                    <a:p>
                      <a:pPr>
                        <a:lnSpc>
                          <a:spcPts val="3200"/>
                        </a:lnSpc>
                      </a:pP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980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509662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1100209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家醫部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70" y="1630927"/>
            <a:ext cx="2880400" cy="41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674809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1100209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600" b="1" smtClean="0">
                          <a:latin typeface="+mn-ea"/>
                          <a:ea typeface="+mn-ea"/>
                        </a:rPr>
                        <a:t>醫企部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lnSpc>
                          <a:spcPts val="29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：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北榮恢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復探病為每日上午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時至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時一次 </a:t>
                      </a:r>
                    </a:p>
                    <a:p>
                      <a:pPr>
                        <a:lnSpc>
                          <a:spcPts val="2900"/>
                        </a:lnSpc>
                      </a:pP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9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新聞稿說明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：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+mn-cs"/>
                      </a:endParaRPr>
                    </a:p>
                    <a:p>
                      <a:pPr>
                        <a:lnSpc>
                          <a:spcPts val="29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中央流行疫情指揮中心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日宣佈醫院探病時段恢復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9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為每日一次。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9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本院自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星期三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起，調整探病時段為每日上午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9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時至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時，每名住院病人每次至多二名訪客為原則，</a:t>
                      </a:r>
                      <a:endParaRPr lang="en-US" altLang="zh-TW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9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其他措施均依中央流行疫情指揮中心相關規定辦理。</a:t>
                      </a:r>
                    </a:p>
                    <a:p>
                      <a:endParaRPr lang="zh-TW" alt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57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35849</TotalTime>
  <Words>1118</Words>
  <Application>Microsoft Office PowerPoint</Application>
  <PresentationFormat>如螢幕大小 (4:3)</PresentationFormat>
  <Paragraphs>226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新細明體</vt:lpstr>
      <vt:lpstr>標楷體</vt:lpstr>
      <vt:lpstr>Arial</vt:lpstr>
      <vt:lpstr>Times New Roman</vt:lpstr>
      <vt:lpstr>Verdana</vt:lpstr>
      <vt:lpstr>Wingdings</vt:lpstr>
      <vt:lpstr>Profile</vt:lpstr>
      <vt:lpstr>本院重要新聞彙整報告</vt:lpstr>
      <vt:lpstr>110年2月專題報導</vt:lpstr>
      <vt:lpstr>110年2月專題報導</vt:lpstr>
      <vt:lpstr>110年2月專題報導</vt:lpstr>
      <vt:lpstr>110年2月份協辦活動(新聞稿)</vt:lpstr>
      <vt:lpstr>110年2月份協辦活動(新聞稿)</vt:lpstr>
      <vt:lpstr>110年2月份協辦活動(新聞稿)</vt:lpstr>
      <vt:lpstr>110年2月份協辦活動(新聞稿)</vt:lpstr>
      <vt:lpstr>110年2月份協辦活動(新聞稿)</vt:lpstr>
      <vt:lpstr> 110年2月安排媒體採訪(計10則)</vt:lpstr>
      <vt:lpstr> 110年2月安排媒體採訪</vt:lpstr>
      <vt:lpstr>110年2月份新聞摘要(計20則)</vt:lpstr>
      <vt:lpstr>110年2月份新聞摘要</vt:lpstr>
      <vt:lpstr>PowerPoint 簡報</vt:lpstr>
      <vt:lpstr>PowerPoint 簡報</vt:lpstr>
    </vt:vector>
  </TitlesOfParts>
  <Manager>台北榮民總醫院</Manager>
  <Company>Taipei Veterans General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user</cp:lastModifiedBy>
  <cp:revision>2810</cp:revision>
  <cp:lastPrinted>2021-02-19T01:53:27Z</cp:lastPrinted>
  <dcterms:created xsi:type="dcterms:W3CDTF">2004-02-01T06:39:05Z</dcterms:created>
  <dcterms:modified xsi:type="dcterms:W3CDTF">2021-02-19T05:46:59Z</dcterms:modified>
</cp:coreProperties>
</file>