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97" r:id="rId4"/>
    <p:sldId id="277" r:id="rId5"/>
    <p:sldId id="287" r:id="rId6"/>
    <p:sldId id="314" r:id="rId7"/>
    <p:sldId id="313" r:id="rId8"/>
    <p:sldId id="284" r:id="rId9"/>
    <p:sldId id="318" r:id="rId10"/>
    <p:sldId id="319" r:id="rId11"/>
    <p:sldId id="317" r:id="rId12"/>
    <p:sldId id="288" r:id="rId13"/>
    <p:sldId id="320" r:id="rId14"/>
    <p:sldId id="322" r:id="rId15"/>
    <p:sldId id="321" r:id="rId16"/>
    <p:sldId id="329" r:id="rId17"/>
    <p:sldId id="330" r:id="rId18"/>
    <p:sldId id="331" r:id="rId19"/>
    <p:sldId id="333" r:id="rId20"/>
    <p:sldId id="325" r:id="rId21"/>
    <p:sldId id="327" r:id="rId22"/>
    <p:sldId id="326" r:id="rId23"/>
    <p:sldId id="328" r:id="rId24"/>
    <p:sldId id="296" r:id="rId25"/>
    <p:sldId id="270" r:id="rId26"/>
    <p:sldId id="266" r:id="rId27"/>
    <p:sldId id="294" r:id="rId28"/>
    <p:sldId id="312" r:id="rId29"/>
    <p:sldId id="335" r:id="rId30"/>
    <p:sldId id="272" r:id="rId3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FFCC"/>
    <a:srgbClr val="003300"/>
    <a:srgbClr val="66FFFF"/>
    <a:srgbClr val="FFFFCC"/>
    <a:srgbClr val="C8C8E1"/>
    <a:srgbClr val="FFFF66"/>
    <a:srgbClr val="FFFF00"/>
    <a:srgbClr val="FF0000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3" autoAdjust="0"/>
    <p:restoredTop sz="89034" autoAdjust="0"/>
  </p:normalViewPr>
  <p:slideViewPr>
    <p:cSldViewPr>
      <p:cViewPr>
        <p:scale>
          <a:sx n="70" d="100"/>
          <a:sy n="70" d="100"/>
        </p:scale>
        <p:origin x="-2172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72B37C-FDD0-4C29-AC45-3A9F60AB31E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34B4B50-9C6F-420F-8278-BFFB08E2A8CB}">
      <dgm:prSet phldrT="[文字]"/>
      <dgm:spPr>
        <a:ln w="19050">
          <a:solidFill>
            <a:srgbClr val="0000FF"/>
          </a:solidFill>
        </a:ln>
      </dgm:spPr>
      <dgm:t>
        <a:bodyPr/>
        <a:lstStyle/>
        <a:p>
          <a:pPr>
            <a:lnSpc>
              <a:spcPct val="110000"/>
            </a:lnSpc>
          </a:pPr>
          <a:r>
            <a:rPr lang="zh-TW" altLang="en-US" dirty="0" smtClean="0">
              <a:solidFill>
                <a:schemeClr val="tx1"/>
              </a:solidFill>
              <a:latin typeface="Calibri" pitchFamily="34" charset="0"/>
            </a:rPr>
            <a:t>搜尋符合 </a:t>
          </a:r>
          <a:r>
            <a:rPr lang="en-US" altLang="zh-TW" dirty="0" smtClean="0">
              <a:solidFill>
                <a:schemeClr val="tx1"/>
              </a:solidFill>
              <a:latin typeface="Calibri" pitchFamily="34" charset="0"/>
            </a:rPr>
            <a:t>PICO</a:t>
          </a:r>
          <a:r>
            <a:rPr lang="zh-TW" altLang="en-US" dirty="0" smtClean="0">
              <a:solidFill>
                <a:schemeClr val="tx1"/>
              </a:solidFill>
              <a:latin typeface="Calibri" pitchFamily="34" charset="0"/>
            </a:rPr>
            <a:t> 的 </a:t>
          </a:r>
          <a:r>
            <a:rPr lang="en-US" altLang="zh-TW" dirty="0" smtClean="0">
              <a:solidFill>
                <a:schemeClr val="tx1"/>
              </a:solidFill>
              <a:latin typeface="Calibri" pitchFamily="34" charset="0"/>
            </a:rPr>
            <a:t>Systematic Review</a:t>
          </a:r>
          <a:endParaRPr lang="zh-TW" altLang="en-US" dirty="0">
            <a:latin typeface="Calibri" pitchFamily="34" charset="0"/>
          </a:endParaRPr>
        </a:p>
      </dgm:t>
    </dgm:pt>
    <dgm:pt modelId="{59853684-F990-41C2-AC81-5789205FD3E9}" type="parTrans" cxnId="{7F4CA946-C915-41A1-A2F7-A65B36CDD872}">
      <dgm:prSet/>
      <dgm:spPr/>
      <dgm:t>
        <a:bodyPr/>
        <a:lstStyle/>
        <a:p>
          <a:endParaRPr lang="zh-TW" altLang="en-US"/>
        </a:p>
      </dgm:t>
    </dgm:pt>
    <dgm:pt modelId="{99CC4FA4-FA8C-43CC-BFB2-7DAA4340F822}" type="sibTrans" cxnId="{7F4CA946-C915-41A1-A2F7-A65B36CDD872}">
      <dgm:prSet/>
      <dgm:spPr/>
      <dgm:t>
        <a:bodyPr/>
        <a:lstStyle/>
        <a:p>
          <a:endParaRPr lang="zh-TW" altLang="en-US"/>
        </a:p>
      </dgm:t>
    </dgm:pt>
    <dgm:pt modelId="{D2764BC4-5CF2-499E-8421-7C956794AC87}">
      <dgm:prSet phldrT="[文字]"/>
      <dgm:spPr>
        <a:ln w="19050">
          <a:solidFill>
            <a:srgbClr val="0000FF"/>
          </a:solidFill>
        </a:ln>
      </dgm:spPr>
      <dgm:t>
        <a:bodyPr/>
        <a:lstStyle/>
        <a:p>
          <a:r>
            <a:rPr lang="en-US" altLang="zh-TW" dirty="0" smtClean="0">
              <a:latin typeface="Calibri" pitchFamily="34" charset="0"/>
            </a:rPr>
            <a:t>Cochrane:</a:t>
          </a:r>
          <a:r>
            <a:rPr lang="zh-TW" altLang="en-US" dirty="0" smtClean="0">
              <a:latin typeface="Calibri" pitchFamily="34" charset="0"/>
            </a:rPr>
            <a:t> </a:t>
          </a:r>
          <a:r>
            <a:rPr lang="en-US" altLang="zh-TW" dirty="0" smtClean="0">
              <a:latin typeface="Calibri" pitchFamily="34" charset="0"/>
            </a:rPr>
            <a:t>?</a:t>
          </a:r>
          <a:r>
            <a:rPr lang="zh-TW" altLang="en-US" dirty="0" smtClean="0">
              <a:latin typeface="Calibri" pitchFamily="34" charset="0"/>
            </a:rPr>
            <a:t> 篇</a:t>
          </a:r>
          <a:endParaRPr lang="en-US" altLang="zh-TW" dirty="0" smtClean="0">
            <a:latin typeface="Calibri" pitchFamily="34" charset="0"/>
          </a:endParaRPr>
        </a:p>
        <a:p>
          <a:r>
            <a:rPr lang="en-US" altLang="zh-TW" dirty="0" smtClean="0">
              <a:latin typeface="Calibri" pitchFamily="34" charset="0"/>
            </a:rPr>
            <a:t>PubMed:</a:t>
          </a:r>
          <a:r>
            <a:rPr lang="zh-TW" altLang="en-US" dirty="0" smtClean="0">
              <a:latin typeface="Calibri" pitchFamily="34" charset="0"/>
            </a:rPr>
            <a:t> </a:t>
          </a:r>
          <a:r>
            <a:rPr lang="en-US" altLang="zh-TW" dirty="0" smtClean="0">
              <a:latin typeface="Calibri" pitchFamily="34" charset="0"/>
            </a:rPr>
            <a:t>?</a:t>
          </a:r>
          <a:r>
            <a:rPr lang="zh-TW" altLang="en-US" dirty="0" smtClean="0">
              <a:latin typeface="Calibri" pitchFamily="34" charset="0"/>
            </a:rPr>
            <a:t> 篇</a:t>
          </a:r>
          <a:endParaRPr lang="zh-TW" altLang="en-US" dirty="0">
            <a:latin typeface="Calibri" pitchFamily="34" charset="0"/>
          </a:endParaRPr>
        </a:p>
      </dgm:t>
    </dgm:pt>
    <dgm:pt modelId="{B0A5BC07-C396-4574-B18A-3169C62B0D8C}" type="parTrans" cxnId="{7F1B5D93-7A8B-4AE8-9902-75ADE6A52378}">
      <dgm:prSet/>
      <dgm:spPr>
        <a:ln>
          <a:solidFill>
            <a:srgbClr val="0000FF"/>
          </a:solidFill>
        </a:ln>
      </dgm:spPr>
      <dgm:t>
        <a:bodyPr/>
        <a:lstStyle/>
        <a:p>
          <a:endParaRPr lang="zh-TW" altLang="en-US"/>
        </a:p>
      </dgm:t>
    </dgm:pt>
    <dgm:pt modelId="{8F16CD3E-85DB-47DA-B9DC-19A7B614F379}" type="sibTrans" cxnId="{7F1B5D93-7A8B-4AE8-9902-75ADE6A52378}">
      <dgm:prSet/>
      <dgm:spPr/>
      <dgm:t>
        <a:bodyPr/>
        <a:lstStyle/>
        <a:p>
          <a:endParaRPr lang="zh-TW" altLang="en-US"/>
        </a:p>
      </dgm:t>
    </dgm:pt>
    <dgm:pt modelId="{9A3A91DD-78C2-429B-B50B-44B5AEFBFE34}">
      <dgm:prSet phldrT="[文字]"/>
      <dgm:spPr>
        <a:ln>
          <a:solidFill>
            <a:srgbClr val="0000FF"/>
          </a:solidFill>
        </a:ln>
      </dgm:spPr>
      <dgm:t>
        <a:bodyPr/>
        <a:lstStyle/>
        <a:p>
          <a:r>
            <a:rPr lang="zh-TW" altLang="en-US" b="1" dirty="0" smtClean="0">
              <a:solidFill>
                <a:srgbClr val="0000FF"/>
              </a:solidFill>
            </a:rPr>
            <a:t>篩選評讀</a:t>
          </a:r>
          <a:endParaRPr lang="en-US" altLang="zh-TW" b="1" dirty="0" smtClean="0">
            <a:solidFill>
              <a:srgbClr val="0000FF"/>
            </a:solidFill>
          </a:endParaRPr>
        </a:p>
        <a:p>
          <a:r>
            <a:rPr lang="en-US" altLang="zh-TW" dirty="0" smtClean="0">
              <a:latin typeface="Calibri" pitchFamily="34" charset="0"/>
            </a:rPr>
            <a:t>Cochrane:</a:t>
          </a:r>
          <a:r>
            <a:rPr lang="zh-TW" altLang="en-US" dirty="0" smtClean="0">
              <a:latin typeface="Calibri" pitchFamily="34" charset="0"/>
            </a:rPr>
            <a:t> </a:t>
          </a:r>
          <a:r>
            <a:rPr lang="en-US" altLang="zh-TW" dirty="0" smtClean="0">
              <a:latin typeface="Calibri" pitchFamily="34" charset="0"/>
            </a:rPr>
            <a:t>?</a:t>
          </a:r>
          <a:r>
            <a:rPr lang="zh-TW" altLang="en-US" dirty="0" smtClean="0">
              <a:latin typeface="Calibri" pitchFamily="34" charset="0"/>
            </a:rPr>
            <a:t> 篇</a:t>
          </a:r>
          <a:endParaRPr lang="en-US" altLang="zh-TW" dirty="0" smtClean="0">
            <a:latin typeface="Calibri" pitchFamily="34" charset="0"/>
          </a:endParaRPr>
        </a:p>
        <a:p>
          <a:r>
            <a:rPr lang="en-US" altLang="zh-TW" dirty="0" smtClean="0">
              <a:latin typeface="Calibri" pitchFamily="34" charset="0"/>
            </a:rPr>
            <a:t>PubMed:</a:t>
          </a:r>
          <a:r>
            <a:rPr lang="zh-TW" altLang="en-US" dirty="0" smtClean="0">
              <a:latin typeface="Calibri" pitchFamily="34" charset="0"/>
            </a:rPr>
            <a:t> </a:t>
          </a:r>
          <a:r>
            <a:rPr lang="en-US" altLang="zh-TW" dirty="0" smtClean="0">
              <a:latin typeface="Calibri" pitchFamily="34" charset="0"/>
            </a:rPr>
            <a:t>?</a:t>
          </a:r>
          <a:r>
            <a:rPr lang="zh-TW" altLang="en-US" dirty="0" smtClean="0">
              <a:latin typeface="Calibri" pitchFamily="34" charset="0"/>
            </a:rPr>
            <a:t> 篇</a:t>
          </a:r>
          <a:endParaRPr lang="zh-TW" altLang="en-US" dirty="0"/>
        </a:p>
      </dgm:t>
    </dgm:pt>
    <dgm:pt modelId="{2D1D31BC-36BB-40EE-AF32-B7E868B45FB3}" type="parTrans" cxnId="{FA91C4F2-ECCA-4BE9-9FA9-4EE5A224E608}">
      <dgm:prSet/>
      <dgm:spPr>
        <a:ln>
          <a:solidFill>
            <a:srgbClr val="0000FF"/>
          </a:solidFill>
        </a:ln>
      </dgm:spPr>
      <dgm:t>
        <a:bodyPr/>
        <a:lstStyle/>
        <a:p>
          <a:endParaRPr lang="zh-TW" altLang="en-US"/>
        </a:p>
      </dgm:t>
    </dgm:pt>
    <dgm:pt modelId="{3833AAC9-D52D-4148-BF2F-CCE0E4B3C2B1}" type="sibTrans" cxnId="{FA91C4F2-ECCA-4BE9-9FA9-4EE5A224E608}">
      <dgm:prSet/>
      <dgm:spPr/>
      <dgm:t>
        <a:bodyPr/>
        <a:lstStyle/>
        <a:p>
          <a:endParaRPr lang="zh-TW" altLang="en-US"/>
        </a:p>
      </dgm:t>
    </dgm:pt>
    <dgm:pt modelId="{C3D84B4E-7272-4F48-9898-FA6CF8FB131A}">
      <dgm:prSet phldrT="[文字]"/>
      <dgm:spPr>
        <a:ln>
          <a:solidFill>
            <a:srgbClr val="0000FF"/>
          </a:solidFill>
        </a:ln>
      </dgm:spPr>
      <dgm:t>
        <a:bodyPr/>
        <a:lstStyle/>
        <a:p>
          <a:pPr>
            <a:lnSpc>
              <a:spcPct val="110000"/>
            </a:lnSpc>
          </a:pPr>
          <a:r>
            <a:rPr lang="zh-TW" altLang="en-US" dirty="0" smtClean="0">
              <a:solidFill>
                <a:schemeClr val="tx1"/>
              </a:solidFill>
              <a:latin typeface="Calibri" pitchFamily="34" charset="0"/>
            </a:rPr>
            <a:t>搜尋符合 </a:t>
          </a:r>
          <a:r>
            <a:rPr lang="en-US" altLang="zh-TW" dirty="0" smtClean="0">
              <a:solidFill>
                <a:schemeClr val="tx1"/>
              </a:solidFill>
              <a:latin typeface="Calibri" pitchFamily="34" charset="0"/>
            </a:rPr>
            <a:t>PICO</a:t>
          </a:r>
          <a:r>
            <a:rPr lang="zh-TW" altLang="en-US" dirty="0" smtClean="0">
              <a:solidFill>
                <a:schemeClr val="tx1"/>
              </a:solidFill>
              <a:latin typeface="Calibri" pitchFamily="34" charset="0"/>
            </a:rPr>
            <a:t> 的 </a:t>
          </a:r>
          <a:r>
            <a:rPr lang="en-US" altLang="zh-TW" dirty="0" smtClean="0">
              <a:solidFill>
                <a:schemeClr val="tx1"/>
              </a:solidFill>
              <a:latin typeface="Calibri" pitchFamily="34" charset="0"/>
            </a:rPr>
            <a:t>Randomized Controlled Trial</a:t>
          </a:r>
          <a:endParaRPr lang="zh-TW" altLang="en-US" dirty="0">
            <a:latin typeface="Calibri" pitchFamily="34" charset="0"/>
          </a:endParaRPr>
        </a:p>
      </dgm:t>
    </dgm:pt>
    <dgm:pt modelId="{84D35142-DA6B-42D1-88EA-1B646D1A4982}" type="parTrans" cxnId="{50B0FD4F-A7F8-4D4B-8065-C6849242F822}">
      <dgm:prSet/>
      <dgm:spPr>
        <a:ln>
          <a:solidFill>
            <a:srgbClr val="0000FF"/>
          </a:solidFill>
        </a:ln>
      </dgm:spPr>
      <dgm:t>
        <a:bodyPr/>
        <a:lstStyle/>
        <a:p>
          <a:endParaRPr lang="zh-TW" altLang="en-US"/>
        </a:p>
      </dgm:t>
    </dgm:pt>
    <dgm:pt modelId="{E39AE4E8-5EDB-47DE-85E1-861C2FADE6C8}" type="sibTrans" cxnId="{50B0FD4F-A7F8-4D4B-8065-C6849242F822}">
      <dgm:prSet/>
      <dgm:spPr/>
      <dgm:t>
        <a:bodyPr/>
        <a:lstStyle/>
        <a:p>
          <a:endParaRPr lang="zh-TW" altLang="en-US"/>
        </a:p>
      </dgm:t>
    </dgm:pt>
    <dgm:pt modelId="{C788F888-7D74-49BD-AFDF-768ABC178E7B}">
      <dgm:prSet phldrT="[文字]"/>
      <dgm:spPr>
        <a:ln>
          <a:solidFill>
            <a:srgbClr val="0000FF"/>
          </a:solidFill>
        </a:ln>
      </dgm:spPr>
      <dgm:t>
        <a:bodyPr/>
        <a:lstStyle/>
        <a:p>
          <a:r>
            <a:rPr lang="en-US" altLang="zh-TW" dirty="0" smtClean="0">
              <a:latin typeface="Calibri" pitchFamily="34" charset="0"/>
            </a:rPr>
            <a:t>PubMed: ? </a:t>
          </a:r>
          <a:r>
            <a:rPr lang="zh-TW" altLang="en-US" dirty="0" smtClean="0">
              <a:latin typeface="Calibri" pitchFamily="34" charset="0"/>
            </a:rPr>
            <a:t>篇</a:t>
          </a:r>
          <a:r>
            <a:rPr lang="en-US" altLang="zh-TW" dirty="0" smtClean="0">
              <a:latin typeface="Calibri" pitchFamily="34" charset="0"/>
            </a:rPr>
            <a:t> </a:t>
          </a:r>
          <a:endParaRPr lang="zh-TW" altLang="en-US" dirty="0">
            <a:latin typeface="Calibri" pitchFamily="34" charset="0"/>
          </a:endParaRPr>
        </a:p>
      </dgm:t>
    </dgm:pt>
    <dgm:pt modelId="{9AC27F58-2C54-4EC5-9B3A-F962CB79867B}" type="parTrans" cxnId="{F3FC02DC-6CAA-409D-B0F7-6C0D44AE2876}">
      <dgm:prSet/>
      <dgm:spPr>
        <a:ln>
          <a:solidFill>
            <a:srgbClr val="0000FF"/>
          </a:solidFill>
        </a:ln>
      </dgm:spPr>
      <dgm:t>
        <a:bodyPr/>
        <a:lstStyle/>
        <a:p>
          <a:endParaRPr lang="zh-TW" altLang="en-US"/>
        </a:p>
      </dgm:t>
    </dgm:pt>
    <dgm:pt modelId="{ED36DA5E-9A08-4ED7-A5B9-B2834E9BDE42}" type="sibTrans" cxnId="{F3FC02DC-6CAA-409D-B0F7-6C0D44AE2876}">
      <dgm:prSet/>
      <dgm:spPr/>
      <dgm:t>
        <a:bodyPr/>
        <a:lstStyle/>
        <a:p>
          <a:endParaRPr lang="zh-TW" altLang="en-US"/>
        </a:p>
      </dgm:t>
    </dgm:pt>
    <dgm:pt modelId="{820B594D-0B86-44E9-BDA0-9B4144F0E714}">
      <dgm:prSet/>
      <dgm:spPr>
        <a:ln>
          <a:solidFill>
            <a:srgbClr val="0000FF"/>
          </a:solidFill>
        </a:ln>
      </dgm:spPr>
      <dgm:t>
        <a:bodyPr/>
        <a:lstStyle/>
        <a:p>
          <a:r>
            <a:rPr lang="zh-TW" altLang="en-US" dirty="0" smtClean="0"/>
            <a:t>重挑關鍵字</a:t>
          </a:r>
          <a:endParaRPr lang="en-US" altLang="zh-TW" dirty="0" smtClean="0"/>
        </a:p>
        <a:p>
          <a:r>
            <a:rPr lang="zh-TW" altLang="en-US" dirty="0" smtClean="0"/>
            <a:t>重新搜尋</a:t>
          </a:r>
          <a:endParaRPr lang="zh-TW" altLang="en-US" dirty="0"/>
        </a:p>
      </dgm:t>
    </dgm:pt>
    <dgm:pt modelId="{12C7DAAB-7D46-4AAF-84F0-A48AED439D87}" type="parTrans" cxnId="{9F9B182C-10B1-4F40-A786-15B46AB56A76}">
      <dgm:prSet/>
      <dgm:spPr>
        <a:ln>
          <a:solidFill>
            <a:srgbClr val="0000FF"/>
          </a:solidFill>
        </a:ln>
      </dgm:spPr>
      <dgm:t>
        <a:bodyPr/>
        <a:lstStyle/>
        <a:p>
          <a:endParaRPr lang="zh-TW" altLang="en-US"/>
        </a:p>
      </dgm:t>
    </dgm:pt>
    <dgm:pt modelId="{32781789-6C51-4334-9691-69F60505AD00}" type="sibTrans" cxnId="{9F9B182C-10B1-4F40-A786-15B46AB56A76}">
      <dgm:prSet/>
      <dgm:spPr/>
      <dgm:t>
        <a:bodyPr/>
        <a:lstStyle/>
        <a:p>
          <a:endParaRPr lang="zh-TW" altLang="en-US"/>
        </a:p>
      </dgm:t>
    </dgm:pt>
    <dgm:pt modelId="{A777B3F1-A721-40C1-8D2A-0A17606A0B36}">
      <dgm:prSet/>
      <dgm:spPr>
        <a:ln>
          <a:solidFill>
            <a:srgbClr val="0000FF"/>
          </a:solidFill>
        </a:ln>
      </dgm:spPr>
      <dgm:t>
        <a:bodyPr/>
        <a:lstStyle/>
        <a:p>
          <a:r>
            <a:rPr lang="zh-TW" altLang="en-US" b="1" dirty="0" smtClean="0">
              <a:solidFill>
                <a:srgbClr val="0000FF"/>
              </a:solidFill>
              <a:latin typeface="Calibri" pitchFamily="34" charset="0"/>
            </a:rPr>
            <a:t>篩選評讀</a:t>
          </a:r>
          <a:endParaRPr lang="en-US" altLang="zh-TW" b="1" dirty="0" smtClean="0">
            <a:solidFill>
              <a:srgbClr val="0000FF"/>
            </a:solidFill>
            <a:latin typeface="Calibri" pitchFamily="34" charset="0"/>
          </a:endParaRPr>
        </a:p>
        <a:p>
          <a:r>
            <a:rPr lang="en-US" altLang="zh-TW" dirty="0" smtClean="0">
              <a:latin typeface="Calibri" pitchFamily="34" charset="0"/>
            </a:rPr>
            <a:t>PubMed: ? </a:t>
          </a:r>
          <a:r>
            <a:rPr lang="zh-TW" altLang="en-US" dirty="0" smtClean="0">
              <a:latin typeface="Calibri" pitchFamily="34" charset="0"/>
            </a:rPr>
            <a:t>篇</a:t>
          </a:r>
          <a:r>
            <a:rPr lang="en-US" altLang="zh-TW" dirty="0" smtClean="0">
              <a:latin typeface="Calibri" pitchFamily="34" charset="0"/>
            </a:rPr>
            <a:t> </a:t>
          </a:r>
          <a:endParaRPr lang="zh-TW" altLang="en-US" dirty="0">
            <a:latin typeface="Calibri" pitchFamily="34" charset="0"/>
          </a:endParaRPr>
        </a:p>
      </dgm:t>
    </dgm:pt>
    <dgm:pt modelId="{09FD7C69-D6D9-48E9-A0EA-B2A6BB10A886}" type="parTrans" cxnId="{72DEA3A6-8F07-439B-898A-17012C412C32}">
      <dgm:prSet/>
      <dgm:spPr>
        <a:ln>
          <a:solidFill>
            <a:srgbClr val="0000FF"/>
          </a:solidFill>
        </a:ln>
      </dgm:spPr>
      <dgm:t>
        <a:bodyPr/>
        <a:lstStyle/>
        <a:p>
          <a:endParaRPr lang="zh-TW" altLang="en-US"/>
        </a:p>
      </dgm:t>
    </dgm:pt>
    <dgm:pt modelId="{3CB81A45-BE43-418A-88AC-538F42BEB29A}" type="sibTrans" cxnId="{72DEA3A6-8F07-439B-898A-17012C412C32}">
      <dgm:prSet/>
      <dgm:spPr/>
      <dgm:t>
        <a:bodyPr/>
        <a:lstStyle/>
        <a:p>
          <a:endParaRPr lang="zh-TW" altLang="en-US"/>
        </a:p>
      </dgm:t>
    </dgm:pt>
    <dgm:pt modelId="{C71009DC-CD37-49A8-93D1-B0DEDEE22554}" type="pres">
      <dgm:prSet presAssocID="{8572B37C-FDD0-4C29-AC45-3A9F60AB31E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2D5619F-D4DF-4832-9456-3C10975528E5}" type="pres">
      <dgm:prSet presAssocID="{434B4B50-9C6F-420F-8278-BFFB08E2A8CB}" presName="hierRoot1" presStyleCnt="0"/>
      <dgm:spPr/>
    </dgm:pt>
    <dgm:pt modelId="{6190C61C-8326-4F6A-93F4-F65C309D1573}" type="pres">
      <dgm:prSet presAssocID="{434B4B50-9C6F-420F-8278-BFFB08E2A8CB}" presName="composite" presStyleCnt="0"/>
      <dgm:spPr/>
    </dgm:pt>
    <dgm:pt modelId="{6798AE07-8390-4F27-BBA1-4621EE2DBFC8}" type="pres">
      <dgm:prSet presAssocID="{434B4B50-9C6F-420F-8278-BFFB08E2A8CB}" presName="background" presStyleLbl="node0" presStyleIdx="0" presStyleCnt="1"/>
      <dgm:spPr>
        <a:solidFill>
          <a:srgbClr val="99FFCC"/>
        </a:solidFill>
      </dgm:spPr>
    </dgm:pt>
    <dgm:pt modelId="{24959D3D-2B5A-45D4-96BD-CC197AAE4A60}" type="pres">
      <dgm:prSet presAssocID="{434B4B50-9C6F-420F-8278-BFFB08E2A8C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3652189-51B8-40F2-8912-3916E2FA658B}" type="pres">
      <dgm:prSet presAssocID="{434B4B50-9C6F-420F-8278-BFFB08E2A8CB}" presName="hierChild2" presStyleCnt="0"/>
      <dgm:spPr/>
    </dgm:pt>
    <dgm:pt modelId="{7DDB622C-9E67-4799-B81F-7B3FC5584E48}" type="pres">
      <dgm:prSet presAssocID="{B0A5BC07-C396-4574-B18A-3169C62B0D8C}" presName="Name10" presStyleLbl="parChTrans1D2" presStyleIdx="0" presStyleCnt="2"/>
      <dgm:spPr/>
      <dgm:t>
        <a:bodyPr/>
        <a:lstStyle/>
        <a:p>
          <a:endParaRPr lang="zh-TW" altLang="en-US"/>
        </a:p>
      </dgm:t>
    </dgm:pt>
    <dgm:pt modelId="{88A69CEA-96CF-4085-93F5-7A79D841E7F7}" type="pres">
      <dgm:prSet presAssocID="{D2764BC4-5CF2-499E-8421-7C956794AC87}" presName="hierRoot2" presStyleCnt="0"/>
      <dgm:spPr/>
    </dgm:pt>
    <dgm:pt modelId="{AC1C821F-9D07-4B41-8EF9-DA87B035C850}" type="pres">
      <dgm:prSet presAssocID="{D2764BC4-5CF2-499E-8421-7C956794AC87}" presName="composite2" presStyleCnt="0"/>
      <dgm:spPr/>
    </dgm:pt>
    <dgm:pt modelId="{8EE342D0-783E-4553-8806-057536866C88}" type="pres">
      <dgm:prSet presAssocID="{D2764BC4-5CF2-499E-8421-7C956794AC87}" presName="background2" presStyleLbl="node2" presStyleIdx="0" presStyleCnt="2"/>
      <dgm:spPr>
        <a:solidFill>
          <a:srgbClr val="99FFCC"/>
        </a:solidFill>
      </dgm:spPr>
    </dgm:pt>
    <dgm:pt modelId="{D2C3FF23-40EE-4C18-A3EE-CF2ABA3A5E2C}" type="pres">
      <dgm:prSet presAssocID="{D2764BC4-5CF2-499E-8421-7C956794AC8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F1AC03C-CCB2-4E2C-8997-0B6C9F4CEC40}" type="pres">
      <dgm:prSet presAssocID="{D2764BC4-5CF2-499E-8421-7C956794AC87}" presName="hierChild3" presStyleCnt="0"/>
      <dgm:spPr/>
    </dgm:pt>
    <dgm:pt modelId="{4E4DD82B-D1B2-449C-A13E-47EF1B3C2D6A}" type="pres">
      <dgm:prSet presAssocID="{2D1D31BC-36BB-40EE-AF32-B7E868B45FB3}" presName="Name17" presStyleLbl="parChTrans1D3" presStyleIdx="0" presStyleCnt="3"/>
      <dgm:spPr/>
      <dgm:t>
        <a:bodyPr/>
        <a:lstStyle/>
        <a:p>
          <a:endParaRPr lang="zh-TW" altLang="en-US"/>
        </a:p>
      </dgm:t>
    </dgm:pt>
    <dgm:pt modelId="{BC8F0C12-F0D9-4C5F-9CC0-36626348B817}" type="pres">
      <dgm:prSet presAssocID="{9A3A91DD-78C2-429B-B50B-44B5AEFBFE34}" presName="hierRoot3" presStyleCnt="0"/>
      <dgm:spPr/>
    </dgm:pt>
    <dgm:pt modelId="{1F74AE60-B34D-46D6-9561-2E6DDD3827DD}" type="pres">
      <dgm:prSet presAssocID="{9A3A91DD-78C2-429B-B50B-44B5AEFBFE34}" presName="composite3" presStyleCnt="0"/>
      <dgm:spPr/>
    </dgm:pt>
    <dgm:pt modelId="{E84D6A82-13E8-4333-9294-7FEDE2511226}" type="pres">
      <dgm:prSet presAssocID="{9A3A91DD-78C2-429B-B50B-44B5AEFBFE34}" presName="background3" presStyleLbl="node3" presStyleIdx="0" presStyleCnt="3"/>
      <dgm:spPr>
        <a:solidFill>
          <a:srgbClr val="99FFCC"/>
        </a:solidFill>
      </dgm:spPr>
    </dgm:pt>
    <dgm:pt modelId="{D73DE215-8304-453A-B5BF-4C68A11C2D6D}" type="pres">
      <dgm:prSet presAssocID="{9A3A91DD-78C2-429B-B50B-44B5AEFBFE34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6DC93D1-E9F9-47A2-B52C-EBB78536AF4B}" type="pres">
      <dgm:prSet presAssocID="{9A3A91DD-78C2-429B-B50B-44B5AEFBFE34}" presName="hierChild4" presStyleCnt="0"/>
      <dgm:spPr/>
    </dgm:pt>
    <dgm:pt modelId="{8C1B8328-6D79-403E-95BE-3CDBC3E01D21}" type="pres">
      <dgm:prSet presAssocID="{84D35142-DA6B-42D1-88EA-1B646D1A4982}" presName="Name10" presStyleLbl="parChTrans1D2" presStyleIdx="1" presStyleCnt="2"/>
      <dgm:spPr/>
      <dgm:t>
        <a:bodyPr/>
        <a:lstStyle/>
        <a:p>
          <a:endParaRPr lang="zh-TW" altLang="en-US"/>
        </a:p>
      </dgm:t>
    </dgm:pt>
    <dgm:pt modelId="{7011B2D5-A057-4F61-AFBF-3DD702C08CDB}" type="pres">
      <dgm:prSet presAssocID="{C3D84B4E-7272-4F48-9898-FA6CF8FB131A}" presName="hierRoot2" presStyleCnt="0"/>
      <dgm:spPr/>
    </dgm:pt>
    <dgm:pt modelId="{9A3D928F-654F-4EE1-AE63-7D6C685F1765}" type="pres">
      <dgm:prSet presAssocID="{C3D84B4E-7272-4F48-9898-FA6CF8FB131A}" presName="composite2" presStyleCnt="0"/>
      <dgm:spPr/>
    </dgm:pt>
    <dgm:pt modelId="{7F65A86E-8B18-4621-839D-9DE440FFF758}" type="pres">
      <dgm:prSet presAssocID="{C3D84B4E-7272-4F48-9898-FA6CF8FB131A}" presName="background2" presStyleLbl="node2" presStyleIdx="1" presStyleCnt="2"/>
      <dgm:spPr>
        <a:solidFill>
          <a:srgbClr val="99FFCC"/>
        </a:solidFill>
      </dgm:spPr>
    </dgm:pt>
    <dgm:pt modelId="{19001A0A-CA22-4E5F-A6F8-1C873845196B}" type="pres">
      <dgm:prSet presAssocID="{C3D84B4E-7272-4F48-9898-FA6CF8FB131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2578328-837F-48FA-9B63-9724174C4068}" type="pres">
      <dgm:prSet presAssocID="{C3D84B4E-7272-4F48-9898-FA6CF8FB131A}" presName="hierChild3" presStyleCnt="0"/>
      <dgm:spPr/>
    </dgm:pt>
    <dgm:pt modelId="{A0CF640E-513B-467E-B34C-2F685E7BCFE2}" type="pres">
      <dgm:prSet presAssocID="{9AC27F58-2C54-4EC5-9B3A-F962CB79867B}" presName="Name17" presStyleLbl="parChTrans1D3" presStyleIdx="1" presStyleCnt="3"/>
      <dgm:spPr/>
      <dgm:t>
        <a:bodyPr/>
        <a:lstStyle/>
        <a:p>
          <a:endParaRPr lang="zh-TW" altLang="en-US"/>
        </a:p>
      </dgm:t>
    </dgm:pt>
    <dgm:pt modelId="{F686BB04-4474-4D72-83BC-B26E385CEEEA}" type="pres">
      <dgm:prSet presAssocID="{C788F888-7D74-49BD-AFDF-768ABC178E7B}" presName="hierRoot3" presStyleCnt="0"/>
      <dgm:spPr/>
    </dgm:pt>
    <dgm:pt modelId="{94EA8A0F-57A6-454E-B84D-8A4C4C6EEDAC}" type="pres">
      <dgm:prSet presAssocID="{C788F888-7D74-49BD-AFDF-768ABC178E7B}" presName="composite3" presStyleCnt="0"/>
      <dgm:spPr/>
    </dgm:pt>
    <dgm:pt modelId="{47A6BD92-1E28-403C-8187-DD22158960AE}" type="pres">
      <dgm:prSet presAssocID="{C788F888-7D74-49BD-AFDF-768ABC178E7B}" presName="background3" presStyleLbl="node3" presStyleIdx="1" presStyleCnt="3"/>
      <dgm:spPr>
        <a:solidFill>
          <a:srgbClr val="99FFCC"/>
        </a:solidFill>
      </dgm:spPr>
    </dgm:pt>
    <dgm:pt modelId="{82440A77-9B2E-481E-93EF-4DF2F57A400C}" type="pres">
      <dgm:prSet presAssocID="{C788F888-7D74-49BD-AFDF-768ABC178E7B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6B0D0CF-121F-4A0C-BF63-401542466EA8}" type="pres">
      <dgm:prSet presAssocID="{C788F888-7D74-49BD-AFDF-768ABC178E7B}" presName="hierChild4" presStyleCnt="0"/>
      <dgm:spPr/>
    </dgm:pt>
    <dgm:pt modelId="{2F1CE0CF-D466-4001-A0B0-C036BD969923}" type="pres">
      <dgm:prSet presAssocID="{09FD7C69-D6D9-48E9-A0EA-B2A6BB10A886}" presName="Name23" presStyleLbl="parChTrans1D4" presStyleIdx="0" presStyleCnt="1"/>
      <dgm:spPr/>
      <dgm:t>
        <a:bodyPr/>
        <a:lstStyle/>
        <a:p>
          <a:endParaRPr lang="zh-TW" altLang="en-US"/>
        </a:p>
      </dgm:t>
    </dgm:pt>
    <dgm:pt modelId="{64B05718-B223-49F6-AB27-32E92338CEC9}" type="pres">
      <dgm:prSet presAssocID="{A777B3F1-A721-40C1-8D2A-0A17606A0B36}" presName="hierRoot4" presStyleCnt="0"/>
      <dgm:spPr/>
    </dgm:pt>
    <dgm:pt modelId="{9AE8F430-0ABC-482A-9DC0-87A777A4F764}" type="pres">
      <dgm:prSet presAssocID="{A777B3F1-A721-40C1-8D2A-0A17606A0B36}" presName="composite4" presStyleCnt="0"/>
      <dgm:spPr/>
    </dgm:pt>
    <dgm:pt modelId="{55C097AF-C03F-4A08-A065-73518768D5B4}" type="pres">
      <dgm:prSet presAssocID="{A777B3F1-A721-40C1-8D2A-0A17606A0B36}" presName="background4" presStyleLbl="node4" presStyleIdx="0" presStyleCnt="1"/>
      <dgm:spPr>
        <a:solidFill>
          <a:srgbClr val="99FFCC"/>
        </a:solidFill>
      </dgm:spPr>
    </dgm:pt>
    <dgm:pt modelId="{78007175-0E99-406D-961E-0EE182E89708}" type="pres">
      <dgm:prSet presAssocID="{A777B3F1-A721-40C1-8D2A-0A17606A0B36}" presName="text4" presStyleLbl="fgAcc4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2205440-708B-4B27-84DB-34CD1EE8BED2}" type="pres">
      <dgm:prSet presAssocID="{A777B3F1-A721-40C1-8D2A-0A17606A0B36}" presName="hierChild5" presStyleCnt="0"/>
      <dgm:spPr/>
    </dgm:pt>
    <dgm:pt modelId="{89324986-62EB-4A0A-9C54-6D7C10D13D1A}" type="pres">
      <dgm:prSet presAssocID="{12C7DAAB-7D46-4AAF-84F0-A48AED439D87}" presName="Name17" presStyleLbl="parChTrans1D3" presStyleIdx="2" presStyleCnt="3"/>
      <dgm:spPr/>
      <dgm:t>
        <a:bodyPr/>
        <a:lstStyle/>
        <a:p>
          <a:endParaRPr lang="zh-TW" altLang="en-US"/>
        </a:p>
      </dgm:t>
    </dgm:pt>
    <dgm:pt modelId="{D04FA740-6E54-470A-8176-BE624432BCB4}" type="pres">
      <dgm:prSet presAssocID="{820B594D-0B86-44E9-BDA0-9B4144F0E714}" presName="hierRoot3" presStyleCnt="0"/>
      <dgm:spPr/>
    </dgm:pt>
    <dgm:pt modelId="{0E9773F9-DF86-46F3-9177-4862D3F6421E}" type="pres">
      <dgm:prSet presAssocID="{820B594D-0B86-44E9-BDA0-9B4144F0E714}" presName="composite3" presStyleCnt="0"/>
      <dgm:spPr/>
    </dgm:pt>
    <dgm:pt modelId="{58CF3425-AB55-47F1-82D7-151BA14EB64C}" type="pres">
      <dgm:prSet presAssocID="{820B594D-0B86-44E9-BDA0-9B4144F0E714}" presName="background3" presStyleLbl="node3" presStyleIdx="2" presStyleCnt="3"/>
      <dgm:spPr>
        <a:solidFill>
          <a:srgbClr val="99FFCC"/>
        </a:solidFill>
      </dgm:spPr>
    </dgm:pt>
    <dgm:pt modelId="{6D1C98B0-684A-4B12-BAB3-CDDF14385062}" type="pres">
      <dgm:prSet presAssocID="{820B594D-0B86-44E9-BDA0-9B4144F0E714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ADE6918-1071-45B7-9C67-45EA0F914E24}" type="pres">
      <dgm:prSet presAssocID="{820B594D-0B86-44E9-BDA0-9B4144F0E714}" presName="hierChild4" presStyleCnt="0"/>
      <dgm:spPr/>
    </dgm:pt>
  </dgm:ptLst>
  <dgm:cxnLst>
    <dgm:cxn modelId="{129A3B0F-9D84-4029-97EA-D13EC448DA2F}" type="presOf" srcId="{B0A5BC07-C396-4574-B18A-3169C62B0D8C}" destId="{7DDB622C-9E67-4799-B81F-7B3FC5584E48}" srcOrd="0" destOrd="0" presId="urn:microsoft.com/office/officeart/2005/8/layout/hierarchy1"/>
    <dgm:cxn modelId="{F3FC02DC-6CAA-409D-B0F7-6C0D44AE2876}" srcId="{C3D84B4E-7272-4F48-9898-FA6CF8FB131A}" destId="{C788F888-7D74-49BD-AFDF-768ABC178E7B}" srcOrd="0" destOrd="0" parTransId="{9AC27F58-2C54-4EC5-9B3A-F962CB79867B}" sibTransId="{ED36DA5E-9A08-4ED7-A5B9-B2834E9BDE42}"/>
    <dgm:cxn modelId="{9F9B182C-10B1-4F40-A786-15B46AB56A76}" srcId="{C3D84B4E-7272-4F48-9898-FA6CF8FB131A}" destId="{820B594D-0B86-44E9-BDA0-9B4144F0E714}" srcOrd="1" destOrd="0" parTransId="{12C7DAAB-7D46-4AAF-84F0-A48AED439D87}" sibTransId="{32781789-6C51-4334-9691-69F60505AD00}"/>
    <dgm:cxn modelId="{7F4CA946-C915-41A1-A2F7-A65B36CDD872}" srcId="{8572B37C-FDD0-4C29-AC45-3A9F60AB31EB}" destId="{434B4B50-9C6F-420F-8278-BFFB08E2A8CB}" srcOrd="0" destOrd="0" parTransId="{59853684-F990-41C2-AC81-5789205FD3E9}" sibTransId="{99CC4FA4-FA8C-43CC-BFB2-7DAA4340F822}"/>
    <dgm:cxn modelId="{3D410F0A-BDAE-400C-A092-C702827ED6C8}" type="presOf" srcId="{8572B37C-FDD0-4C29-AC45-3A9F60AB31EB}" destId="{C71009DC-CD37-49A8-93D1-B0DEDEE22554}" srcOrd="0" destOrd="0" presId="urn:microsoft.com/office/officeart/2005/8/layout/hierarchy1"/>
    <dgm:cxn modelId="{37A1140E-6E87-4926-BB78-FF1A7304BF97}" type="presOf" srcId="{C3D84B4E-7272-4F48-9898-FA6CF8FB131A}" destId="{19001A0A-CA22-4E5F-A6F8-1C873845196B}" srcOrd="0" destOrd="0" presId="urn:microsoft.com/office/officeart/2005/8/layout/hierarchy1"/>
    <dgm:cxn modelId="{3EE6E1A8-B8CC-4F3C-A5E1-22DBD44A91B4}" type="presOf" srcId="{12C7DAAB-7D46-4AAF-84F0-A48AED439D87}" destId="{89324986-62EB-4A0A-9C54-6D7C10D13D1A}" srcOrd="0" destOrd="0" presId="urn:microsoft.com/office/officeart/2005/8/layout/hierarchy1"/>
    <dgm:cxn modelId="{BFFA1622-680E-496A-A4D8-94EA1A941BCC}" type="presOf" srcId="{C788F888-7D74-49BD-AFDF-768ABC178E7B}" destId="{82440A77-9B2E-481E-93EF-4DF2F57A400C}" srcOrd="0" destOrd="0" presId="urn:microsoft.com/office/officeart/2005/8/layout/hierarchy1"/>
    <dgm:cxn modelId="{922E4B55-C04E-4473-8CF9-CA94C2DE4388}" type="presOf" srcId="{84D35142-DA6B-42D1-88EA-1B646D1A4982}" destId="{8C1B8328-6D79-403E-95BE-3CDBC3E01D21}" srcOrd="0" destOrd="0" presId="urn:microsoft.com/office/officeart/2005/8/layout/hierarchy1"/>
    <dgm:cxn modelId="{4B19EEA1-081B-45FF-8618-5A67E951EADE}" type="presOf" srcId="{A777B3F1-A721-40C1-8D2A-0A17606A0B36}" destId="{78007175-0E99-406D-961E-0EE182E89708}" srcOrd="0" destOrd="0" presId="urn:microsoft.com/office/officeart/2005/8/layout/hierarchy1"/>
    <dgm:cxn modelId="{7F1B5D93-7A8B-4AE8-9902-75ADE6A52378}" srcId="{434B4B50-9C6F-420F-8278-BFFB08E2A8CB}" destId="{D2764BC4-5CF2-499E-8421-7C956794AC87}" srcOrd="0" destOrd="0" parTransId="{B0A5BC07-C396-4574-B18A-3169C62B0D8C}" sibTransId="{8F16CD3E-85DB-47DA-B9DC-19A7B614F379}"/>
    <dgm:cxn modelId="{6F211141-A602-4424-B8C4-A509E2E353C6}" type="presOf" srcId="{09FD7C69-D6D9-48E9-A0EA-B2A6BB10A886}" destId="{2F1CE0CF-D466-4001-A0B0-C036BD969923}" srcOrd="0" destOrd="0" presId="urn:microsoft.com/office/officeart/2005/8/layout/hierarchy1"/>
    <dgm:cxn modelId="{4898C045-45E8-4A9B-9257-62918B07D185}" type="presOf" srcId="{820B594D-0B86-44E9-BDA0-9B4144F0E714}" destId="{6D1C98B0-684A-4B12-BAB3-CDDF14385062}" srcOrd="0" destOrd="0" presId="urn:microsoft.com/office/officeart/2005/8/layout/hierarchy1"/>
    <dgm:cxn modelId="{2BF8E3A0-B6E7-49EE-A788-4EB56DFE41B2}" type="presOf" srcId="{9AC27F58-2C54-4EC5-9B3A-F962CB79867B}" destId="{A0CF640E-513B-467E-B34C-2F685E7BCFE2}" srcOrd="0" destOrd="0" presId="urn:microsoft.com/office/officeart/2005/8/layout/hierarchy1"/>
    <dgm:cxn modelId="{59F61E6D-6177-4770-9567-12D96095A959}" type="presOf" srcId="{2D1D31BC-36BB-40EE-AF32-B7E868B45FB3}" destId="{4E4DD82B-D1B2-449C-A13E-47EF1B3C2D6A}" srcOrd="0" destOrd="0" presId="urn:microsoft.com/office/officeart/2005/8/layout/hierarchy1"/>
    <dgm:cxn modelId="{247FB4C1-2BC0-4BBB-8EA0-7C5F54CBC6B6}" type="presOf" srcId="{D2764BC4-5CF2-499E-8421-7C956794AC87}" destId="{D2C3FF23-40EE-4C18-A3EE-CF2ABA3A5E2C}" srcOrd="0" destOrd="0" presId="urn:microsoft.com/office/officeart/2005/8/layout/hierarchy1"/>
    <dgm:cxn modelId="{63268E10-0095-4852-8417-0773C7879D1B}" type="presOf" srcId="{434B4B50-9C6F-420F-8278-BFFB08E2A8CB}" destId="{24959D3D-2B5A-45D4-96BD-CC197AAE4A60}" srcOrd="0" destOrd="0" presId="urn:microsoft.com/office/officeart/2005/8/layout/hierarchy1"/>
    <dgm:cxn modelId="{50B0FD4F-A7F8-4D4B-8065-C6849242F822}" srcId="{434B4B50-9C6F-420F-8278-BFFB08E2A8CB}" destId="{C3D84B4E-7272-4F48-9898-FA6CF8FB131A}" srcOrd="1" destOrd="0" parTransId="{84D35142-DA6B-42D1-88EA-1B646D1A4982}" sibTransId="{E39AE4E8-5EDB-47DE-85E1-861C2FADE6C8}"/>
    <dgm:cxn modelId="{72DEA3A6-8F07-439B-898A-17012C412C32}" srcId="{C788F888-7D74-49BD-AFDF-768ABC178E7B}" destId="{A777B3F1-A721-40C1-8D2A-0A17606A0B36}" srcOrd="0" destOrd="0" parTransId="{09FD7C69-D6D9-48E9-A0EA-B2A6BB10A886}" sibTransId="{3CB81A45-BE43-418A-88AC-538F42BEB29A}"/>
    <dgm:cxn modelId="{FA91C4F2-ECCA-4BE9-9FA9-4EE5A224E608}" srcId="{D2764BC4-5CF2-499E-8421-7C956794AC87}" destId="{9A3A91DD-78C2-429B-B50B-44B5AEFBFE34}" srcOrd="0" destOrd="0" parTransId="{2D1D31BC-36BB-40EE-AF32-B7E868B45FB3}" sibTransId="{3833AAC9-D52D-4148-BF2F-CCE0E4B3C2B1}"/>
    <dgm:cxn modelId="{3F0C84CD-AF15-4E17-868A-191DDB9FF076}" type="presOf" srcId="{9A3A91DD-78C2-429B-B50B-44B5AEFBFE34}" destId="{D73DE215-8304-453A-B5BF-4C68A11C2D6D}" srcOrd="0" destOrd="0" presId="urn:microsoft.com/office/officeart/2005/8/layout/hierarchy1"/>
    <dgm:cxn modelId="{E5C44BE3-9CEC-4734-B3C4-70768878DC38}" type="presParOf" srcId="{C71009DC-CD37-49A8-93D1-B0DEDEE22554}" destId="{62D5619F-D4DF-4832-9456-3C10975528E5}" srcOrd="0" destOrd="0" presId="urn:microsoft.com/office/officeart/2005/8/layout/hierarchy1"/>
    <dgm:cxn modelId="{030B8C27-1710-4270-B165-1B5B20608F5D}" type="presParOf" srcId="{62D5619F-D4DF-4832-9456-3C10975528E5}" destId="{6190C61C-8326-4F6A-93F4-F65C309D1573}" srcOrd="0" destOrd="0" presId="urn:microsoft.com/office/officeart/2005/8/layout/hierarchy1"/>
    <dgm:cxn modelId="{52E2E2E3-8F67-4D00-9A48-9D26B1EC1BF9}" type="presParOf" srcId="{6190C61C-8326-4F6A-93F4-F65C309D1573}" destId="{6798AE07-8390-4F27-BBA1-4621EE2DBFC8}" srcOrd="0" destOrd="0" presId="urn:microsoft.com/office/officeart/2005/8/layout/hierarchy1"/>
    <dgm:cxn modelId="{B4FBE2B7-ECCA-4FE7-A1CA-A6880870FA95}" type="presParOf" srcId="{6190C61C-8326-4F6A-93F4-F65C309D1573}" destId="{24959D3D-2B5A-45D4-96BD-CC197AAE4A60}" srcOrd="1" destOrd="0" presId="urn:microsoft.com/office/officeart/2005/8/layout/hierarchy1"/>
    <dgm:cxn modelId="{F2C63FBC-DF99-4D9F-89BB-86AB503E1F36}" type="presParOf" srcId="{62D5619F-D4DF-4832-9456-3C10975528E5}" destId="{C3652189-51B8-40F2-8912-3916E2FA658B}" srcOrd="1" destOrd="0" presId="urn:microsoft.com/office/officeart/2005/8/layout/hierarchy1"/>
    <dgm:cxn modelId="{A29121D1-1D59-4870-926E-D44F5EF2A85B}" type="presParOf" srcId="{C3652189-51B8-40F2-8912-3916E2FA658B}" destId="{7DDB622C-9E67-4799-B81F-7B3FC5584E48}" srcOrd="0" destOrd="0" presId="urn:microsoft.com/office/officeart/2005/8/layout/hierarchy1"/>
    <dgm:cxn modelId="{E34251BF-C45A-4D03-B8B0-94B85F21E8CF}" type="presParOf" srcId="{C3652189-51B8-40F2-8912-3916E2FA658B}" destId="{88A69CEA-96CF-4085-93F5-7A79D841E7F7}" srcOrd="1" destOrd="0" presId="urn:microsoft.com/office/officeart/2005/8/layout/hierarchy1"/>
    <dgm:cxn modelId="{4E4C0C1C-E741-437E-A432-7A28049AF958}" type="presParOf" srcId="{88A69CEA-96CF-4085-93F5-7A79D841E7F7}" destId="{AC1C821F-9D07-4B41-8EF9-DA87B035C850}" srcOrd="0" destOrd="0" presId="urn:microsoft.com/office/officeart/2005/8/layout/hierarchy1"/>
    <dgm:cxn modelId="{60644D78-17FE-4795-8C14-7526273026DC}" type="presParOf" srcId="{AC1C821F-9D07-4B41-8EF9-DA87B035C850}" destId="{8EE342D0-783E-4553-8806-057536866C88}" srcOrd="0" destOrd="0" presId="urn:microsoft.com/office/officeart/2005/8/layout/hierarchy1"/>
    <dgm:cxn modelId="{95EE8C3C-62F2-4B00-801C-D2BA68B67889}" type="presParOf" srcId="{AC1C821F-9D07-4B41-8EF9-DA87B035C850}" destId="{D2C3FF23-40EE-4C18-A3EE-CF2ABA3A5E2C}" srcOrd="1" destOrd="0" presId="urn:microsoft.com/office/officeart/2005/8/layout/hierarchy1"/>
    <dgm:cxn modelId="{13868004-6FE1-4E32-B3B4-C85E840F8BE6}" type="presParOf" srcId="{88A69CEA-96CF-4085-93F5-7A79D841E7F7}" destId="{EF1AC03C-CCB2-4E2C-8997-0B6C9F4CEC40}" srcOrd="1" destOrd="0" presId="urn:microsoft.com/office/officeart/2005/8/layout/hierarchy1"/>
    <dgm:cxn modelId="{875C4869-5BA5-4B45-8E07-E9EDCB2F6812}" type="presParOf" srcId="{EF1AC03C-CCB2-4E2C-8997-0B6C9F4CEC40}" destId="{4E4DD82B-D1B2-449C-A13E-47EF1B3C2D6A}" srcOrd="0" destOrd="0" presId="urn:microsoft.com/office/officeart/2005/8/layout/hierarchy1"/>
    <dgm:cxn modelId="{6E5FB73E-183D-49FE-A9F1-220C1FF01367}" type="presParOf" srcId="{EF1AC03C-CCB2-4E2C-8997-0B6C9F4CEC40}" destId="{BC8F0C12-F0D9-4C5F-9CC0-36626348B817}" srcOrd="1" destOrd="0" presId="urn:microsoft.com/office/officeart/2005/8/layout/hierarchy1"/>
    <dgm:cxn modelId="{BEA8C55B-B050-4602-97BC-512AD904C4C0}" type="presParOf" srcId="{BC8F0C12-F0D9-4C5F-9CC0-36626348B817}" destId="{1F74AE60-B34D-46D6-9561-2E6DDD3827DD}" srcOrd="0" destOrd="0" presId="urn:microsoft.com/office/officeart/2005/8/layout/hierarchy1"/>
    <dgm:cxn modelId="{427698B4-0A19-4EAD-9A1D-F228AE983804}" type="presParOf" srcId="{1F74AE60-B34D-46D6-9561-2E6DDD3827DD}" destId="{E84D6A82-13E8-4333-9294-7FEDE2511226}" srcOrd="0" destOrd="0" presId="urn:microsoft.com/office/officeart/2005/8/layout/hierarchy1"/>
    <dgm:cxn modelId="{31778AAC-E074-4F5D-99B0-46425E290251}" type="presParOf" srcId="{1F74AE60-B34D-46D6-9561-2E6DDD3827DD}" destId="{D73DE215-8304-453A-B5BF-4C68A11C2D6D}" srcOrd="1" destOrd="0" presId="urn:microsoft.com/office/officeart/2005/8/layout/hierarchy1"/>
    <dgm:cxn modelId="{E529050D-4FDF-482C-B7AE-69240C8C1E28}" type="presParOf" srcId="{BC8F0C12-F0D9-4C5F-9CC0-36626348B817}" destId="{F6DC93D1-E9F9-47A2-B52C-EBB78536AF4B}" srcOrd="1" destOrd="0" presId="urn:microsoft.com/office/officeart/2005/8/layout/hierarchy1"/>
    <dgm:cxn modelId="{3A4FB51D-5657-44F9-8985-DBBEB487373F}" type="presParOf" srcId="{C3652189-51B8-40F2-8912-3916E2FA658B}" destId="{8C1B8328-6D79-403E-95BE-3CDBC3E01D21}" srcOrd="2" destOrd="0" presId="urn:microsoft.com/office/officeart/2005/8/layout/hierarchy1"/>
    <dgm:cxn modelId="{E8D11527-704C-4311-82EB-87FD2C86FCDC}" type="presParOf" srcId="{C3652189-51B8-40F2-8912-3916E2FA658B}" destId="{7011B2D5-A057-4F61-AFBF-3DD702C08CDB}" srcOrd="3" destOrd="0" presId="urn:microsoft.com/office/officeart/2005/8/layout/hierarchy1"/>
    <dgm:cxn modelId="{AB65FFAB-4231-4CF0-B28B-928EC8EF0FC8}" type="presParOf" srcId="{7011B2D5-A057-4F61-AFBF-3DD702C08CDB}" destId="{9A3D928F-654F-4EE1-AE63-7D6C685F1765}" srcOrd="0" destOrd="0" presId="urn:microsoft.com/office/officeart/2005/8/layout/hierarchy1"/>
    <dgm:cxn modelId="{040CC049-FAB6-40B0-84F7-152317D58414}" type="presParOf" srcId="{9A3D928F-654F-4EE1-AE63-7D6C685F1765}" destId="{7F65A86E-8B18-4621-839D-9DE440FFF758}" srcOrd="0" destOrd="0" presId="urn:microsoft.com/office/officeart/2005/8/layout/hierarchy1"/>
    <dgm:cxn modelId="{1C9A283F-94DF-450E-A26C-D0A938F6E30C}" type="presParOf" srcId="{9A3D928F-654F-4EE1-AE63-7D6C685F1765}" destId="{19001A0A-CA22-4E5F-A6F8-1C873845196B}" srcOrd="1" destOrd="0" presId="urn:microsoft.com/office/officeart/2005/8/layout/hierarchy1"/>
    <dgm:cxn modelId="{8286661A-3996-4E28-9C30-A811E8A7999A}" type="presParOf" srcId="{7011B2D5-A057-4F61-AFBF-3DD702C08CDB}" destId="{62578328-837F-48FA-9B63-9724174C4068}" srcOrd="1" destOrd="0" presId="urn:microsoft.com/office/officeart/2005/8/layout/hierarchy1"/>
    <dgm:cxn modelId="{AC9D9D8F-2332-4DE6-A228-E2485BA16ED5}" type="presParOf" srcId="{62578328-837F-48FA-9B63-9724174C4068}" destId="{A0CF640E-513B-467E-B34C-2F685E7BCFE2}" srcOrd="0" destOrd="0" presId="urn:microsoft.com/office/officeart/2005/8/layout/hierarchy1"/>
    <dgm:cxn modelId="{AA6F44FB-F10F-4CF1-A03C-73CA5DC1256F}" type="presParOf" srcId="{62578328-837F-48FA-9B63-9724174C4068}" destId="{F686BB04-4474-4D72-83BC-B26E385CEEEA}" srcOrd="1" destOrd="0" presId="urn:microsoft.com/office/officeart/2005/8/layout/hierarchy1"/>
    <dgm:cxn modelId="{16D798CF-2BDF-487A-B0FE-0A8D80CB5510}" type="presParOf" srcId="{F686BB04-4474-4D72-83BC-B26E385CEEEA}" destId="{94EA8A0F-57A6-454E-B84D-8A4C4C6EEDAC}" srcOrd="0" destOrd="0" presId="urn:microsoft.com/office/officeart/2005/8/layout/hierarchy1"/>
    <dgm:cxn modelId="{CD62D670-AE7F-4FC6-878E-2D8FDA6AFAC7}" type="presParOf" srcId="{94EA8A0F-57A6-454E-B84D-8A4C4C6EEDAC}" destId="{47A6BD92-1E28-403C-8187-DD22158960AE}" srcOrd="0" destOrd="0" presId="urn:microsoft.com/office/officeart/2005/8/layout/hierarchy1"/>
    <dgm:cxn modelId="{942C0DDC-DA3B-498A-8437-2AF7C6587EBF}" type="presParOf" srcId="{94EA8A0F-57A6-454E-B84D-8A4C4C6EEDAC}" destId="{82440A77-9B2E-481E-93EF-4DF2F57A400C}" srcOrd="1" destOrd="0" presId="urn:microsoft.com/office/officeart/2005/8/layout/hierarchy1"/>
    <dgm:cxn modelId="{D9F8708B-BD01-4E1D-8ADA-D1E8E6A3DFBF}" type="presParOf" srcId="{F686BB04-4474-4D72-83BC-B26E385CEEEA}" destId="{A6B0D0CF-121F-4A0C-BF63-401542466EA8}" srcOrd="1" destOrd="0" presId="urn:microsoft.com/office/officeart/2005/8/layout/hierarchy1"/>
    <dgm:cxn modelId="{A9CB614C-93DC-4E7D-8DEB-BC2845CE01D8}" type="presParOf" srcId="{A6B0D0CF-121F-4A0C-BF63-401542466EA8}" destId="{2F1CE0CF-D466-4001-A0B0-C036BD969923}" srcOrd="0" destOrd="0" presId="urn:microsoft.com/office/officeart/2005/8/layout/hierarchy1"/>
    <dgm:cxn modelId="{410C96AB-63DE-447F-9369-2A107FFB70E0}" type="presParOf" srcId="{A6B0D0CF-121F-4A0C-BF63-401542466EA8}" destId="{64B05718-B223-49F6-AB27-32E92338CEC9}" srcOrd="1" destOrd="0" presId="urn:microsoft.com/office/officeart/2005/8/layout/hierarchy1"/>
    <dgm:cxn modelId="{FB19FA1C-15DF-44F6-9205-888524F5541D}" type="presParOf" srcId="{64B05718-B223-49F6-AB27-32E92338CEC9}" destId="{9AE8F430-0ABC-482A-9DC0-87A777A4F764}" srcOrd="0" destOrd="0" presId="urn:microsoft.com/office/officeart/2005/8/layout/hierarchy1"/>
    <dgm:cxn modelId="{BDF44602-DE02-4153-82AC-1A4AF28EE65D}" type="presParOf" srcId="{9AE8F430-0ABC-482A-9DC0-87A777A4F764}" destId="{55C097AF-C03F-4A08-A065-73518768D5B4}" srcOrd="0" destOrd="0" presId="urn:microsoft.com/office/officeart/2005/8/layout/hierarchy1"/>
    <dgm:cxn modelId="{45DB5DBC-117E-49C8-901C-A06C6EC2E4EF}" type="presParOf" srcId="{9AE8F430-0ABC-482A-9DC0-87A777A4F764}" destId="{78007175-0E99-406D-961E-0EE182E89708}" srcOrd="1" destOrd="0" presId="urn:microsoft.com/office/officeart/2005/8/layout/hierarchy1"/>
    <dgm:cxn modelId="{FDB7E849-3767-493B-864C-AC169A2B8E3E}" type="presParOf" srcId="{64B05718-B223-49F6-AB27-32E92338CEC9}" destId="{92205440-708B-4B27-84DB-34CD1EE8BED2}" srcOrd="1" destOrd="0" presId="urn:microsoft.com/office/officeart/2005/8/layout/hierarchy1"/>
    <dgm:cxn modelId="{73480D7F-8818-4689-9854-A13B9551C2E5}" type="presParOf" srcId="{62578328-837F-48FA-9B63-9724174C4068}" destId="{89324986-62EB-4A0A-9C54-6D7C10D13D1A}" srcOrd="2" destOrd="0" presId="urn:microsoft.com/office/officeart/2005/8/layout/hierarchy1"/>
    <dgm:cxn modelId="{09F1F613-5F2F-4B19-8F44-F0A8D0AB413A}" type="presParOf" srcId="{62578328-837F-48FA-9B63-9724174C4068}" destId="{D04FA740-6E54-470A-8176-BE624432BCB4}" srcOrd="3" destOrd="0" presId="urn:microsoft.com/office/officeart/2005/8/layout/hierarchy1"/>
    <dgm:cxn modelId="{01EF71B5-8AA0-46F4-9C4C-3FFBDC0E8BB7}" type="presParOf" srcId="{D04FA740-6E54-470A-8176-BE624432BCB4}" destId="{0E9773F9-DF86-46F3-9177-4862D3F6421E}" srcOrd="0" destOrd="0" presId="urn:microsoft.com/office/officeart/2005/8/layout/hierarchy1"/>
    <dgm:cxn modelId="{345CC7FC-EEF2-4FBF-B002-6C066B2EF00E}" type="presParOf" srcId="{0E9773F9-DF86-46F3-9177-4862D3F6421E}" destId="{58CF3425-AB55-47F1-82D7-151BA14EB64C}" srcOrd="0" destOrd="0" presId="urn:microsoft.com/office/officeart/2005/8/layout/hierarchy1"/>
    <dgm:cxn modelId="{D0D697A9-792C-42F5-B6B1-799E8A07FA00}" type="presParOf" srcId="{0E9773F9-DF86-46F3-9177-4862D3F6421E}" destId="{6D1C98B0-684A-4B12-BAB3-CDDF14385062}" srcOrd="1" destOrd="0" presId="urn:microsoft.com/office/officeart/2005/8/layout/hierarchy1"/>
    <dgm:cxn modelId="{14D52528-F3D9-48AD-9B1C-B9742AAABC0B}" type="presParOf" srcId="{D04FA740-6E54-470A-8176-BE624432BCB4}" destId="{0ADE6918-1071-45B7-9C67-45EA0F914E2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324986-62EB-4A0A-9C54-6D7C10D13D1A}">
      <dsp:nvSpPr>
        <dsp:cNvPr id="0" name=""/>
        <dsp:cNvSpPr/>
      </dsp:nvSpPr>
      <dsp:spPr>
        <a:xfrm>
          <a:off x="5053086" y="2637066"/>
          <a:ext cx="1032115" cy="491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733"/>
              </a:lnTo>
              <a:lnTo>
                <a:pt x="1032115" y="334733"/>
              </a:lnTo>
              <a:lnTo>
                <a:pt x="1032115" y="491193"/>
              </a:lnTo>
            </a:path>
          </a:pathLst>
        </a:custGeom>
        <a:noFill/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1CE0CF-D466-4001-A0B0-C036BD969923}">
      <dsp:nvSpPr>
        <dsp:cNvPr id="0" name=""/>
        <dsp:cNvSpPr/>
      </dsp:nvSpPr>
      <dsp:spPr>
        <a:xfrm>
          <a:off x="3975251" y="4200721"/>
          <a:ext cx="91440" cy="4911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1193"/>
              </a:lnTo>
            </a:path>
          </a:pathLst>
        </a:custGeom>
        <a:noFill/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F640E-513B-467E-B34C-2F685E7BCFE2}">
      <dsp:nvSpPr>
        <dsp:cNvPr id="0" name=""/>
        <dsp:cNvSpPr/>
      </dsp:nvSpPr>
      <dsp:spPr>
        <a:xfrm>
          <a:off x="4020971" y="2637066"/>
          <a:ext cx="1032115" cy="491193"/>
        </a:xfrm>
        <a:custGeom>
          <a:avLst/>
          <a:gdLst/>
          <a:ahLst/>
          <a:cxnLst/>
          <a:rect l="0" t="0" r="0" b="0"/>
          <a:pathLst>
            <a:path>
              <a:moveTo>
                <a:pt x="1032115" y="0"/>
              </a:moveTo>
              <a:lnTo>
                <a:pt x="1032115" y="334733"/>
              </a:lnTo>
              <a:lnTo>
                <a:pt x="0" y="334733"/>
              </a:lnTo>
              <a:lnTo>
                <a:pt x="0" y="491193"/>
              </a:lnTo>
            </a:path>
          </a:pathLst>
        </a:custGeom>
        <a:noFill/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B8328-6D79-403E-95BE-3CDBC3E01D21}">
      <dsp:nvSpPr>
        <dsp:cNvPr id="0" name=""/>
        <dsp:cNvSpPr/>
      </dsp:nvSpPr>
      <dsp:spPr>
        <a:xfrm>
          <a:off x="3504913" y="1073411"/>
          <a:ext cx="1548173" cy="491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733"/>
              </a:lnTo>
              <a:lnTo>
                <a:pt x="1548173" y="334733"/>
              </a:lnTo>
              <a:lnTo>
                <a:pt x="1548173" y="491193"/>
              </a:lnTo>
            </a:path>
          </a:pathLst>
        </a:custGeom>
        <a:noFill/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DD82B-D1B2-449C-A13E-47EF1B3C2D6A}">
      <dsp:nvSpPr>
        <dsp:cNvPr id="0" name=""/>
        <dsp:cNvSpPr/>
      </dsp:nvSpPr>
      <dsp:spPr>
        <a:xfrm>
          <a:off x="1911020" y="2637066"/>
          <a:ext cx="91440" cy="4911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1193"/>
              </a:lnTo>
            </a:path>
          </a:pathLst>
        </a:custGeom>
        <a:noFill/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B622C-9E67-4799-B81F-7B3FC5584E48}">
      <dsp:nvSpPr>
        <dsp:cNvPr id="0" name=""/>
        <dsp:cNvSpPr/>
      </dsp:nvSpPr>
      <dsp:spPr>
        <a:xfrm>
          <a:off x="1956740" y="1073411"/>
          <a:ext cx="1548173" cy="491193"/>
        </a:xfrm>
        <a:custGeom>
          <a:avLst/>
          <a:gdLst/>
          <a:ahLst/>
          <a:cxnLst/>
          <a:rect l="0" t="0" r="0" b="0"/>
          <a:pathLst>
            <a:path>
              <a:moveTo>
                <a:pt x="1548173" y="0"/>
              </a:moveTo>
              <a:lnTo>
                <a:pt x="1548173" y="334733"/>
              </a:lnTo>
              <a:lnTo>
                <a:pt x="0" y="334733"/>
              </a:lnTo>
              <a:lnTo>
                <a:pt x="0" y="491193"/>
              </a:lnTo>
            </a:path>
          </a:pathLst>
        </a:custGeom>
        <a:noFill/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98AE07-8390-4F27-BBA1-4621EE2DBFC8}">
      <dsp:nvSpPr>
        <dsp:cNvPr id="0" name=""/>
        <dsp:cNvSpPr/>
      </dsp:nvSpPr>
      <dsp:spPr>
        <a:xfrm>
          <a:off x="2660455" y="949"/>
          <a:ext cx="1688916" cy="1072461"/>
        </a:xfrm>
        <a:prstGeom prst="roundRect">
          <a:avLst>
            <a:gd name="adj" fmla="val 10000"/>
          </a:avLst>
        </a:prstGeom>
        <a:solidFill>
          <a:srgbClr val="99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959D3D-2B5A-45D4-96BD-CC197AAE4A60}">
      <dsp:nvSpPr>
        <dsp:cNvPr id="0" name=""/>
        <dsp:cNvSpPr/>
      </dsp:nvSpPr>
      <dsp:spPr>
        <a:xfrm>
          <a:off x="2848112" y="179223"/>
          <a:ext cx="1688916" cy="1072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solidFill>
                <a:schemeClr val="tx1"/>
              </a:solidFill>
              <a:latin typeface="Calibri" pitchFamily="34" charset="0"/>
            </a:rPr>
            <a:t>搜尋符合 </a:t>
          </a:r>
          <a:r>
            <a:rPr lang="en-US" altLang="zh-TW" sz="1500" kern="1200" dirty="0" smtClean="0">
              <a:solidFill>
                <a:schemeClr val="tx1"/>
              </a:solidFill>
              <a:latin typeface="Calibri" pitchFamily="34" charset="0"/>
            </a:rPr>
            <a:t>PICO</a:t>
          </a:r>
          <a:r>
            <a:rPr lang="zh-TW" altLang="en-US" sz="1500" kern="1200" dirty="0" smtClean="0">
              <a:solidFill>
                <a:schemeClr val="tx1"/>
              </a:solidFill>
              <a:latin typeface="Calibri" pitchFamily="34" charset="0"/>
            </a:rPr>
            <a:t> 的 </a:t>
          </a:r>
          <a:r>
            <a:rPr lang="en-US" altLang="zh-TW" sz="1500" kern="1200" dirty="0" smtClean="0">
              <a:solidFill>
                <a:schemeClr val="tx1"/>
              </a:solidFill>
              <a:latin typeface="Calibri" pitchFamily="34" charset="0"/>
            </a:rPr>
            <a:t>Systematic Review</a:t>
          </a:r>
          <a:endParaRPr lang="zh-TW" altLang="en-US" sz="1500" kern="1200" dirty="0">
            <a:latin typeface="Calibri" pitchFamily="34" charset="0"/>
          </a:endParaRPr>
        </a:p>
      </dsp:txBody>
      <dsp:txXfrm>
        <a:off x="2848112" y="179223"/>
        <a:ext cx="1688916" cy="1072461"/>
      </dsp:txXfrm>
    </dsp:sp>
    <dsp:sp modelId="{8EE342D0-783E-4553-8806-057536866C88}">
      <dsp:nvSpPr>
        <dsp:cNvPr id="0" name=""/>
        <dsp:cNvSpPr/>
      </dsp:nvSpPr>
      <dsp:spPr>
        <a:xfrm>
          <a:off x="1112281" y="1564604"/>
          <a:ext cx="1688916" cy="1072461"/>
        </a:xfrm>
        <a:prstGeom prst="roundRect">
          <a:avLst>
            <a:gd name="adj" fmla="val 10000"/>
          </a:avLst>
        </a:prstGeom>
        <a:solidFill>
          <a:srgbClr val="99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3FF23-40EE-4C18-A3EE-CF2ABA3A5E2C}">
      <dsp:nvSpPr>
        <dsp:cNvPr id="0" name=""/>
        <dsp:cNvSpPr/>
      </dsp:nvSpPr>
      <dsp:spPr>
        <a:xfrm>
          <a:off x="1299939" y="1742878"/>
          <a:ext cx="1688916" cy="1072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kern="1200" dirty="0" smtClean="0">
              <a:latin typeface="Calibri" pitchFamily="34" charset="0"/>
            </a:rPr>
            <a:t>Cochrane:</a:t>
          </a:r>
          <a:r>
            <a:rPr lang="zh-TW" altLang="en-US" sz="1500" kern="1200" dirty="0" smtClean="0">
              <a:latin typeface="Calibri" pitchFamily="34" charset="0"/>
            </a:rPr>
            <a:t> </a:t>
          </a:r>
          <a:r>
            <a:rPr lang="en-US" altLang="zh-TW" sz="1500" kern="1200" dirty="0" smtClean="0">
              <a:latin typeface="Calibri" pitchFamily="34" charset="0"/>
            </a:rPr>
            <a:t>?</a:t>
          </a:r>
          <a:r>
            <a:rPr lang="zh-TW" altLang="en-US" sz="1500" kern="1200" dirty="0" smtClean="0">
              <a:latin typeface="Calibri" pitchFamily="34" charset="0"/>
            </a:rPr>
            <a:t> 篇</a:t>
          </a:r>
          <a:endParaRPr lang="en-US" altLang="zh-TW" sz="1500" kern="1200" dirty="0" smtClean="0">
            <a:latin typeface="Calibri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kern="1200" dirty="0" smtClean="0">
              <a:latin typeface="Calibri" pitchFamily="34" charset="0"/>
            </a:rPr>
            <a:t>PubMed:</a:t>
          </a:r>
          <a:r>
            <a:rPr lang="zh-TW" altLang="en-US" sz="1500" kern="1200" dirty="0" smtClean="0">
              <a:latin typeface="Calibri" pitchFamily="34" charset="0"/>
            </a:rPr>
            <a:t> </a:t>
          </a:r>
          <a:r>
            <a:rPr lang="en-US" altLang="zh-TW" sz="1500" kern="1200" dirty="0" smtClean="0">
              <a:latin typeface="Calibri" pitchFamily="34" charset="0"/>
            </a:rPr>
            <a:t>?</a:t>
          </a:r>
          <a:r>
            <a:rPr lang="zh-TW" altLang="en-US" sz="1500" kern="1200" dirty="0" smtClean="0">
              <a:latin typeface="Calibri" pitchFamily="34" charset="0"/>
            </a:rPr>
            <a:t> 篇</a:t>
          </a:r>
          <a:endParaRPr lang="zh-TW" altLang="en-US" sz="1500" kern="1200" dirty="0">
            <a:latin typeface="Calibri" pitchFamily="34" charset="0"/>
          </a:endParaRPr>
        </a:p>
      </dsp:txBody>
      <dsp:txXfrm>
        <a:off x="1299939" y="1742878"/>
        <a:ext cx="1688916" cy="1072461"/>
      </dsp:txXfrm>
    </dsp:sp>
    <dsp:sp modelId="{E84D6A82-13E8-4333-9294-7FEDE2511226}">
      <dsp:nvSpPr>
        <dsp:cNvPr id="0" name=""/>
        <dsp:cNvSpPr/>
      </dsp:nvSpPr>
      <dsp:spPr>
        <a:xfrm>
          <a:off x="1112281" y="3128259"/>
          <a:ext cx="1688916" cy="1072461"/>
        </a:xfrm>
        <a:prstGeom prst="roundRect">
          <a:avLst>
            <a:gd name="adj" fmla="val 10000"/>
          </a:avLst>
        </a:prstGeom>
        <a:solidFill>
          <a:srgbClr val="99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DE215-8304-453A-B5BF-4C68A11C2D6D}">
      <dsp:nvSpPr>
        <dsp:cNvPr id="0" name=""/>
        <dsp:cNvSpPr/>
      </dsp:nvSpPr>
      <dsp:spPr>
        <a:xfrm>
          <a:off x="1299939" y="3306533"/>
          <a:ext cx="1688916" cy="1072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b="1" kern="1200" dirty="0" smtClean="0">
              <a:solidFill>
                <a:srgbClr val="0000FF"/>
              </a:solidFill>
            </a:rPr>
            <a:t>篩選評讀</a:t>
          </a:r>
          <a:endParaRPr lang="en-US" altLang="zh-TW" sz="1500" b="1" kern="1200" dirty="0" smtClean="0">
            <a:solidFill>
              <a:srgbClr val="0000FF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kern="1200" dirty="0" smtClean="0">
              <a:latin typeface="Calibri" pitchFamily="34" charset="0"/>
            </a:rPr>
            <a:t>Cochrane:</a:t>
          </a:r>
          <a:r>
            <a:rPr lang="zh-TW" altLang="en-US" sz="1500" kern="1200" dirty="0" smtClean="0">
              <a:latin typeface="Calibri" pitchFamily="34" charset="0"/>
            </a:rPr>
            <a:t> </a:t>
          </a:r>
          <a:r>
            <a:rPr lang="en-US" altLang="zh-TW" sz="1500" kern="1200" dirty="0" smtClean="0">
              <a:latin typeface="Calibri" pitchFamily="34" charset="0"/>
            </a:rPr>
            <a:t>?</a:t>
          </a:r>
          <a:r>
            <a:rPr lang="zh-TW" altLang="en-US" sz="1500" kern="1200" dirty="0" smtClean="0">
              <a:latin typeface="Calibri" pitchFamily="34" charset="0"/>
            </a:rPr>
            <a:t> 篇</a:t>
          </a:r>
          <a:endParaRPr lang="en-US" altLang="zh-TW" sz="1500" kern="1200" dirty="0" smtClean="0">
            <a:latin typeface="Calibri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kern="1200" dirty="0" smtClean="0">
              <a:latin typeface="Calibri" pitchFamily="34" charset="0"/>
            </a:rPr>
            <a:t>PubMed:</a:t>
          </a:r>
          <a:r>
            <a:rPr lang="zh-TW" altLang="en-US" sz="1500" kern="1200" dirty="0" smtClean="0">
              <a:latin typeface="Calibri" pitchFamily="34" charset="0"/>
            </a:rPr>
            <a:t> </a:t>
          </a:r>
          <a:r>
            <a:rPr lang="en-US" altLang="zh-TW" sz="1500" kern="1200" dirty="0" smtClean="0">
              <a:latin typeface="Calibri" pitchFamily="34" charset="0"/>
            </a:rPr>
            <a:t>?</a:t>
          </a:r>
          <a:r>
            <a:rPr lang="zh-TW" altLang="en-US" sz="1500" kern="1200" dirty="0" smtClean="0">
              <a:latin typeface="Calibri" pitchFamily="34" charset="0"/>
            </a:rPr>
            <a:t> 篇</a:t>
          </a:r>
          <a:endParaRPr lang="zh-TW" altLang="en-US" sz="1500" kern="1200" dirty="0"/>
        </a:p>
      </dsp:txBody>
      <dsp:txXfrm>
        <a:off x="1299939" y="3306533"/>
        <a:ext cx="1688916" cy="1072461"/>
      </dsp:txXfrm>
    </dsp:sp>
    <dsp:sp modelId="{7F65A86E-8B18-4621-839D-9DE440FFF758}">
      <dsp:nvSpPr>
        <dsp:cNvPr id="0" name=""/>
        <dsp:cNvSpPr/>
      </dsp:nvSpPr>
      <dsp:spPr>
        <a:xfrm>
          <a:off x="4208628" y="1564604"/>
          <a:ext cx="1688916" cy="1072461"/>
        </a:xfrm>
        <a:prstGeom prst="roundRect">
          <a:avLst>
            <a:gd name="adj" fmla="val 10000"/>
          </a:avLst>
        </a:prstGeom>
        <a:solidFill>
          <a:srgbClr val="99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01A0A-CA22-4E5F-A6F8-1C873845196B}">
      <dsp:nvSpPr>
        <dsp:cNvPr id="0" name=""/>
        <dsp:cNvSpPr/>
      </dsp:nvSpPr>
      <dsp:spPr>
        <a:xfrm>
          <a:off x="4396286" y="1742878"/>
          <a:ext cx="1688916" cy="1072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solidFill>
                <a:schemeClr val="tx1"/>
              </a:solidFill>
              <a:latin typeface="Calibri" pitchFamily="34" charset="0"/>
            </a:rPr>
            <a:t>搜尋符合 </a:t>
          </a:r>
          <a:r>
            <a:rPr lang="en-US" altLang="zh-TW" sz="1500" kern="1200" dirty="0" smtClean="0">
              <a:solidFill>
                <a:schemeClr val="tx1"/>
              </a:solidFill>
              <a:latin typeface="Calibri" pitchFamily="34" charset="0"/>
            </a:rPr>
            <a:t>PICO</a:t>
          </a:r>
          <a:r>
            <a:rPr lang="zh-TW" altLang="en-US" sz="1500" kern="1200" dirty="0" smtClean="0">
              <a:solidFill>
                <a:schemeClr val="tx1"/>
              </a:solidFill>
              <a:latin typeface="Calibri" pitchFamily="34" charset="0"/>
            </a:rPr>
            <a:t> 的 </a:t>
          </a:r>
          <a:r>
            <a:rPr lang="en-US" altLang="zh-TW" sz="1500" kern="1200" dirty="0" smtClean="0">
              <a:solidFill>
                <a:schemeClr val="tx1"/>
              </a:solidFill>
              <a:latin typeface="Calibri" pitchFamily="34" charset="0"/>
            </a:rPr>
            <a:t>Randomized Controlled Trial</a:t>
          </a:r>
          <a:endParaRPr lang="zh-TW" altLang="en-US" sz="1500" kern="1200" dirty="0">
            <a:latin typeface="Calibri" pitchFamily="34" charset="0"/>
          </a:endParaRPr>
        </a:p>
      </dsp:txBody>
      <dsp:txXfrm>
        <a:off x="4396286" y="1742878"/>
        <a:ext cx="1688916" cy="1072461"/>
      </dsp:txXfrm>
    </dsp:sp>
    <dsp:sp modelId="{47A6BD92-1E28-403C-8187-DD22158960AE}">
      <dsp:nvSpPr>
        <dsp:cNvPr id="0" name=""/>
        <dsp:cNvSpPr/>
      </dsp:nvSpPr>
      <dsp:spPr>
        <a:xfrm>
          <a:off x="3176513" y="3128259"/>
          <a:ext cx="1688916" cy="1072461"/>
        </a:xfrm>
        <a:prstGeom prst="roundRect">
          <a:avLst>
            <a:gd name="adj" fmla="val 10000"/>
          </a:avLst>
        </a:prstGeom>
        <a:solidFill>
          <a:srgbClr val="99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440A77-9B2E-481E-93EF-4DF2F57A400C}">
      <dsp:nvSpPr>
        <dsp:cNvPr id="0" name=""/>
        <dsp:cNvSpPr/>
      </dsp:nvSpPr>
      <dsp:spPr>
        <a:xfrm>
          <a:off x="3364170" y="3306533"/>
          <a:ext cx="1688916" cy="1072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kern="1200" dirty="0" smtClean="0">
              <a:latin typeface="Calibri" pitchFamily="34" charset="0"/>
            </a:rPr>
            <a:t>PubMed: ? </a:t>
          </a:r>
          <a:r>
            <a:rPr lang="zh-TW" altLang="en-US" sz="1500" kern="1200" dirty="0" smtClean="0">
              <a:latin typeface="Calibri" pitchFamily="34" charset="0"/>
            </a:rPr>
            <a:t>篇</a:t>
          </a:r>
          <a:r>
            <a:rPr lang="en-US" altLang="zh-TW" sz="1500" kern="1200" dirty="0" smtClean="0">
              <a:latin typeface="Calibri" pitchFamily="34" charset="0"/>
            </a:rPr>
            <a:t> </a:t>
          </a:r>
          <a:endParaRPr lang="zh-TW" altLang="en-US" sz="1500" kern="1200" dirty="0">
            <a:latin typeface="Calibri" pitchFamily="34" charset="0"/>
          </a:endParaRPr>
        </a:p>
      </dsp:txBody>
      <dsp:txXfrm>
        <a:off x="3364170" y="3306533"/>
        <a:ext cx="1688916" cy="1072461"/>
      </dsp:txXfrm>
    </dsp:sp>
    <dsp:sp modelId="{55C097AF-C03F-4A08-A065-73518768D5B4}">
      <dsp:nvSpPr>
        <dsp:cNvPr id="0" name=""/>
        <dsp:cNvSpPr/>
      </dsp:nvSpPr>
      <dsp:spPr>
        <a:xfrm>
          <a:off x="3176513" y="4691914"/>
          <a:ext cx="1688916" cy="1072461"/>
        </a:xfrm>
        <a:prstGeom prst="roundRect">
          <a:avLst>
            <a:gd name="adj" fmla="val 10000"/>
          </a:avLst>
        </a:prstGeom>
        <a:solidFill>
          <a:srgbClr val="99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07175-0E99-406D-961E-0EE182E89708}">
      <dsp:nvSpPr>
        <dsp:cNvPr id="0" name=""/>
        <dsp:cNvSpPr/>
      </dsp:nvSpPr>
      <dsp:spPr>
        <a:xfrm>
          <a:off x="3364170" y="4870188"/>
          <a:ext cx="1688916" cy="1072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b="1" kern="1200" dirty="0" smtClean="0">
              <a:solidFill>
                <a:srgbClr val="0000FF"/>
              </a:solidFill>
              <a:latin typeface="Calibri" pitchFamily="34" charset="0"/>
            </a:rPr>
            <a:t>篩選評讀</a:t>
          </a:r>
          <a:endParaRPr lang="en-US" altLang="zh-TW" sz="1500" b="1" kern="1200" dirty="0" smtClean="0">
            <a:solidFill>
              <a:srgbClr val="0000FF"/>
            </a:solidFill>
            <a:latin typeface="Calibri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kern="1200" dirty="0" smtClean="0">
              <a:latin typeface="Calibri" pitchFamily="34" charset="0"/>
            </a:rPr>
            <a:t>PubMed: ? </a:t>
          </a:r>
          <a:r>
            <a:rPr lang="zh-TW" altLang="en-US" sz="1500" kern="1200" dirty="0" smtClean="0">
              <a:latin typeface="Calibri" pitchFamily="34" charset="0"/>
            </a:rPr>
            <a:t>篇</a:t>
          </a:r>
          <a:r>
            <a:rPr lang="en-US" altLang="zh-TW" sz="1500" kern="1200" dirty="0" smtClean="0">
              <a:latin typeface="Calibri" pitchFamily="34" charset="0"/>
            </a:rPr>
            <a:t> </a:t>
          </a:r>
          <a:endParaRPr lang="zh-TW" altLang="en-US" sz="1500" kern="1200" dirty="0">
            <a:latin typeface="Calibri" pitchFamily="34" charset="0"/>
          </a:endParaRPr>
        </a:p>
      </dsp:txBody>
      <dsp:txXfrm>
        <a:off x="3364170" y="4870188"/>
        <a:ext cx="1688916" cy="1072461"/>
      </dsp:txXfrm>
    </dsp:sp>
    <dsp:sp modelId="{58CF3425-AB55-47F1-82D7-151BA14EB64C}">
      <dsp:nvSpPr>
        <dsp:cNvPr id="0" name=""/>
        <dsp:cNvSpPr/>
      </dsp:nvSpPr>
      <dsp:spPr>
        <a:xfrm>
          <a:off x="5240744" y="3128259"/>
          <a:ext cx="1688916" cy="1072461"/>
        </a:xfrm>
        <a:prstGeom prst="roundRect">
          <a:avLst>
            <a:gd name="adj" fmla="val 10000"/>
          </a:avLst>
        </a:prstGeom>
        <a:solidFill>
          <a:srgbClr val="99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C98B0-684A-4B12-BAB3-CDDF14385062}">
      <dsp:nvSpPr>
        <dsp:cNvPr id="0" name=""/>
        <dsp:cNvSpPr/>
      </dsp:nvSpPr>
      <dsp:spPr>
        <a:xfrm>
          <a:off x="5428401" y="3306533"/>
          <a:ext cx="1688916" cy="1072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重挑關鍵字</a:t>
          </a:r>
          <a:endParaRPr lang="en-US" altLang="zh-TW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重新搜尋</a:t>
          </a:r>
          <a:endParaRPr lang="zh-TW" altLang="en-US" sz="1500" kern="1200" dirty="0"/>
        </a:p>
      </dsp:txBody>
      <dsp:txXfrm>
        <a:off x="5428401" y="3306533"/>
        <a:ext cx="1688916" cy="1072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1C4B3B8-B661-4D4D-A7A7-6D931183FDB6}" type="datetimeFigureOut">
              <a:rPr lang="zh-TW" altLang="en-US"/>
              <a:pPr>
                <a:defRPr/>
              </a:pPr>
              <a:t>2013/8/1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7308B9C-7847-48AA-8AAF-F74796944DF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http://www.airitilibrary.com/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308B9C-7847-48AA-8AAF-F74796944DF9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6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5257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99">
                  <a:alpha val="50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zh-TW" altLang="en-US" smtClean="0"/>
              <a:t>按一下以編輯母片標題樣式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/>
            </a:lvl1pPr>
          </a:lstStyle>
          <a:p>
            <a:r>
              <a:rPr lang="zh-TW" altLang="en-US" smtClean="0"/>
              <a:t>按一下以編輯母片副標題樣式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86F45DB-25E5-443C-AFDF-8BD70FCA1DB2}" type="datetime1">
              <a:rPr lang="zh-TW" altLang="en-US"/>
              <a:pPr/>
              <a:t>2013/8/1</a:t>
            </a:fld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altLang="zh-TW"/>
          </a:p>
        </p:txBody>
      </p:sp>
      <p:pic>
        <p:nvPicPr>
          <p:cNvPr id="88079" name="Picture 1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96988"/>
          </a:xfrm>
          <a:prstGeom prst="rect">
            <a:avLst/>
          </a:prstGeom>
          <a:noFill/>
        </p:spPr>
      </p:pic>
      <p:sp>
        <p:nvSpPr>
          <p:cNvPr id="88080" name="AutoShape 16"/>
          <p:cNvSpPr>
            <a:spLocks noChangeArrowheads="1"/>
          </p:cNvSpPr>
          <p:nvPr userDrawn="1"/>
        </p:nvSpPr>
        <p:spPr bwMode="auto">
          <a:xfrm>
            <a:off x="457200" y="1371600"/>
            <a:ext cx="8153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0000">
                <a:srgbClr val="FFFFCC"/>
              </a:gs>
              <a:gs pos="100000">
                <a:srgbClr val="FFFF00"/>
              </a:gs>
            </a:gsLst>
            <a:lin ang="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400" b="1" dirty="0" smtClean="0">
                <a:solidFill>
                  <a:srgbClr val="0066FF"/>
                </a:solidFill>
                <a:latin typeface="Bookman Old Style" pitchFamily="18" charset="0"/>
              </a:rPr>
              <a:t>14</a:t>
            </a:r>
            <a:r>
              <a:rPr lang="en-US" altLang="zh-TW" sz="2400" b="1" baseline="30000" dirty="0" smtClean="0">
                <a:solidFill>
                  <a:srgbClr val="0066FF"/>
                </a:solidFill>
                <a:latin typeface="Bookman Old Style" pitchFamily="18" charset="0"/>
              </a:rPr>
              <a:t>th</a:t>
            </a:r>
            <a:r>
              <a:rPr lang="en-US" altLang="zh-TW" sz="2400" b="1" dirty="0" smtClean="0">
                <a:solidFill>
                  <a:srgbClr val="0066FF"/>
                </a:solidFill>
                <a:latin typeface="Bookman Old Style" pitchFamily="18" charset="0"/>
              </a:rPr>
              <a:t> </a:t>
            </a:r>
            <a:r>
              <a:rPr lang="en-US" altLang="zh-TW" sz="2400" b="1" dirty="0">
                <a:solidFill>
                  <a:srgbClr val="0066FF"/>
                </a:solidFill>
                <a:latin typeface="Bookman Old Style" pitchFamily="18" charset="0"/>
              </a:rPr>
              <a:t>Healthcare Quality Improvement Campaign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65814-7876-4931-9C20-E1F1EBA6D28B}" type="datetime1">
              <a:rPr lang="zh-TW" altLang="en-US"/>
              <a:pPr/>
              <a:t>2013/8/1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CC62C0-BD74-4CE1-AC87-091D853910B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B0071-9CA8-4281-949E-CCA6AF022842}" type="datetime1">
              <a:rPr lang="zh-TW" altLang="en-US"/>
              <a:pPr/>
              <a:t>2013/8/1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A5FE79-871E-4D96-B1F6-2C48E3401E0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B28C6E-93CA-4140-978B-C74AC06203EC}" type="datetime1">
              <a:rPr lang="zh-TW" altLang="en-US"/>
              <a:pPr/>
              <a:t>2013/8/1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5E269-8862-4038-A43A-ED86642BE94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DC95450-4E0A-4F50-B044-DE3CBB579908}" type="datetime1">
              <a:rPr lang="zh-TW" altLang="en-US"/>
              <a:pPr/>
              <a:t>2013/8/1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06FF6B-400B-441B-B5BF-6A123675CC7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26CD54-116F-40E5-A805-ADD81BD3BDDA}" type="datetime1">
              <a:rPr lang="zh-TW" altLang="en-US"/>
              <a:pPr/>
              <a:t>2013/8/1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53095-2007-4338-A5C9-0560B35701B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EF7568-B4D1-4689-AC78-BBD1CBCD783E}" type="datetime1">
              <a:rPr lang="zh-TW" altLang="en-US"/>
              <a:pPr/>
              <a:t>2013/8/1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17979F-DF80-4466-9743-936D6769FBD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CB5B98-A25F-4FAA-A2AC-DBBFAF6FD05A}" type="datetime1">
              <a:rPr lang="zh-TW" altLang="en-US"/>
              <a:pPr/>
              <a:t>2013/8/1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1D44EB-7AF9-4189-93B8-4A35B54D3C0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7B5B9-36F6-4D99-A572-B5006266EEF0}" type="datetime1">
              <a:rPr lang="zh-TW" altLang="en-US"/>
              <a:pPr/>
              <a:t>2013/8/1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F7392-925B-4FE8-9AF3-41874FAB34C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945D3-2D5A-4BD9-B43D-C0C6B02479A1}" type="datetime1">
              <a:rPr lang="zh-TW" altLang="en-US"/>
              <a:pPr/>
              <a:t>2013/8/1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C613BB-A943-4D31-9ACD-9F55A99235F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C1C780-BE9E-4377-9578-F8F1B9284BDC}" type="datetime1">
              <a:rPr lang="zh-TW" altLang="en-US"/>
              <a:pPr/>
              <a:t>2013/8/1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D3770-4392-4B3C-AB2D-92B0FB5744C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45CE4D-3700-4883-AAA6-BDED26FF3CAC}" type="datetime1">
              <a:rPr lang="zh-TW" altLang="en-US"/>
              <a:pPr/>
              <a:t>2013/8/1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260F48-3CEC-4AD6-85E3-D2FDB22FF33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0CE608-7CE0-4273-8BFB-78952D7BC501}" type="datetime1">
              <a:rPr lang="zh-TW" altLang="en-US"/>
              <a:pPr/>
              <a:t>2013/8/1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BCF528-667E-4C46-85A6-0CED0D1BF86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260350"/>
            <a:ext cx="9144000" cy="115252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C58AD04-226E-4273-83FA-4A72D0B07C82}" type="datetime1">
              <a:rPr lang="zh-TW" altLang="en-US"/>
              <a:pPr/>
              <a:t>2013/8/1</a:t>
            </a:fld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77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accent2"/>
                </a:solidFill>
                <a:latin typeface="Georgia" pitchFamily="18" charset="0"/>
              </a:defRPr>
            </a:lvl1pPr>
          </a:lstStyle>
          <a:p>
            <a:fld id="{7C43A9EA-9BB5-4810-876C-4CFFC2AE858B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034" name="AutoShape 10"/>
          <p:cNvSpPr>
            <a:spLocks noChangeArrowheads="1"/>
          </p:cNvSpPr>
          <p:nvPr userDrawn="1"/>
        </p:nvSpPr>
        <p:spPr bwMode="auto">
          <a:xfrm>
            <a:off x="2971800" y="76200"/>
            <a:ext cx="6096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0000">
                <a:srgbClr val="FFFFCC"/>
              </a:gs>
              <a:gs pos="100000">
                <a:srgbClr val="FFFF00"/>
              </a:gs>
            </a:gsLst>
            <a:lin ang="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b="1" dirty="0" smtClean="0">
                <a:solidFill>
                  <a:srgbClr val="0066FF"/>
                </a:solidFill>
                <a:latin typeface="Bookman Old Style" pitchFamily="18" charset="0"/>
              </a:rPr>
              <a:t>14</a:t>
            </a:r>
            <a:r>
              <a:rPr lang="en-US" altLang="zh-TW" b="1" baseline="30000" dirty="0" smtClean="0">
                <a:solidFill>
                  <a:srgbClr val="0066FF"/>
                </a:solidFill>
                <a:latin typeface="Bookman Old Style" pitchFamily="18" charset="0"/>
              </a:rPr>
              <a:t>th</a:t>
            </a:r>
            <a:r>
              <a:rPr lang="en-US" altLang="zh-TW" b="1" dirty="0" smtClean="0">
                <a:solidFill>
                  <a:srgbClr val="0066FF"/>
                </a:solidFill>
                <a:latin typeface="Bookman Old Style" pitchFamily="18" charset="0"/>
              </a:rPr>
              <a:t> </a:t>
            </a:r>
            <a:r>
              <a:rPr lang="en-US" altLang="zh-TW" b="1" dirty="0">
                <a:solidFill>
                  <a:srgbClr val="0066FF"/>
                </a:solidFill>
                <a:latin typeface="Bookman Old Style" pitchFamily="18" charset="0"/>
              </a:rPr>
              <a:t>Healthcare Quality Improvement Campaign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CC"/>
          </a:solidFill>
          <a:latin typeface="Calibri" pitchFamily="34" charset="0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CC"/>
          </a:solidFill>
          <a:latin typeface="Calibri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CC"/>
          </a:solidFill>
          <a:latin typeface="Calibri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CC"/>
          </a:solidFill>
          <a:latin typeface="Calibri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CC"/>
          </a:solidFill>
          <a:latin typeface="Calibri" pitchFamily="34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p"/>
        <a:defRPr kumimoji="1" sz="3200">
          <a:solidFill>
            <a:srgbClr val="0000CC"/>
          </a:solidFill>
          <a:latin typeface="Calibri" pitchFamily="34" charset="0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itchFamily="2" charset="2"/>
        <a:buChar char="n"/>
        <a:defRPr kumimoji="1" sz="2800">
          <a:solidFill>
            <a:srgbClr val="0000CC"/>
          </a:solidFill>
          <a:latin typeface="Calibri" pitchFamily="34" charset="0"/>
          <a:ea typeface="標楷體" pitchFamily="65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itchFamily="2" charset="2"/>
        <a:buChar char="l"/>
        <a:defRPr kumimoji="1" sz="2400">
          <a:solidFill>
            <a:srgbClr val="0000CC"/>
          </a:solidFill>
          <a:latin typeface="Calibri" pitchFamily="34" charset="0"/>
          <a:ea typeface="標楷體" pitchFamily="65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rgbClr val="0000CC"/>
          </a:solidFill>
          <a:latin typeface="Calibri" pitchFamily="34" charset="0"/>
          <a:ea typeface="標楷體" pitchFamily="65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itchFamily="2" charset="2"/>
        <a:buChar char="l"/>
        <a:defRPr kumimoji="1" sz="2000">
          <a:solidFill>
            <a:srgbClr val="0000CC"/>
          </a:solidFill>
          <a:latin typeface="Times New Roman" pitchFamily="18" charset="0"/>
          <a:ea typeface="標楷體" pitchFamily="65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gif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1" name="Picture 7" descr="00383-medical-do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00400"/>
            <a:ext cx="1439863" cy="1968500"/>
          </a:xfrm>
          <a:prstGeom prst="rect">
            <a:avLst/>
          </a:prstGeom>
          <a:noFill/>
        </p:spPr>
      </p:pic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/>
              <a:t>實證醫學競賽 </a:t>
            </a:r>
            <a:r>
              <a:rPr lang="en-US" altLang="zh-TW"/>
              <a:t>– </a:t>
            </a:r>
            <a:r>
              <a:rPr lang="zh-TW" altLang="en-US"/>
              <a:t>進階組</a:t>
            </a:r>
          </a:p>
        </p:txBody>
      </p:sp>
      <p:pic>
        <p:nvPicPr>
          <p:cNvPr id="98313" name="Picture 9" descr="Bi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9338" y="4344988"/>
            <a:ext cx="1439862" cy="1903412"/>
          </a:xfrm>
          <a:prstGeom prst="rect">
            <a:avLst/>
          </a:prstGeom>
          <a:noFill/>
        </p:spPr>
      </p:pic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dirty="0"/>
              <a:t>台北榮民總</a:t>
            </a:r>
            <a:r>
              <a:rPr lang="zh-TW" altLang="en-US" b="1" dirty="0" smtClean="0"/>
              <a:t>醫院</a:t>
            </a:r>
            <a:endParaRPr lang="zh-TW" altLang="en-US" b="1" dirty="0"/>
          </a:p>
        </p:txBody>
      </p:sp>
      <p:sp>
        <p:nvSpPr>
          <p:cNvPr id="98315" name="AutoShape 11" descr="http://pic2.nipic.com/20090424/2523044_095156089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8317" name="AutoShape 13" descr="http://pic2.nipic.com/20090424/2523044_095156089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98318" name="Picture 14" descr="C:\Users\user\Downloads\2523044_095156089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1209" y="4953000"/>
            <a:ext cx="1287191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PubMed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FF6B-400B-441B-B5BF-6A123675CC77}" type="slidenum">
              <a:rPr lang="en-US" altLang="zh-TW" smtClean="0"/>
              <a:pPr/>
              <a:t>10</a:t>
            </a:fld>
            <a:endParaRPr lang="en-US" altLang="zh-TW"/>
          </a:p>
        </p:txBody>
      </p:sp>
      <p:pic>
        <p:nvPicPr>
          <p:cNvPr id="190466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1"/>
            <a:ext cx="8229600" cy="4495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版面配置區 4"/>
          <p:cNvGraphicFramePr>
            <a:graphicFrameLocks noGrp="1"/>
          </p:cNvGraphicFramePr>
          <p:nvPr>
            <p:ph type="tbl" idx="1"/>
          </p:nvPr>
        </p:nvGraphicFramePr>
        <p:xfrm>
          <a:off x="457200" y="457200"/>
          <a:ext cx="8229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zh-TW" sz="3600" dirty="0" smtClean="0"/>
              <a:t>Search Summary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FF6B-400B-441B-B5BF-6A123675CC77}" type="slidenum">
              <a:rPr lang="en-US" altLang="zh-TW" smtClean="0"/>
              <a:pPr/>
              <a:t>11</a:t>
            </a:fld>
            <a:endParaRPr lang="en-US" altLang="zh-TW"/>
          </a:p>
        </p:txBody>
      </p:sp>
      <p:pic>
        <p:nvPicPr>
          <p:cNvPr id="7" name="Picture 5" descr="C:\Users\user\Downloads\cochrane_librar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" y="1497522"/>
            <a:ext cx="1440000" cy="61222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pic>
        <p:nvPicPr>
          <p:cNvPr id="8" name="Picture 6" descr="C:\Users\user\Downloads\pubmedimage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2232522"/>
            <a:ext cx="1440000" cy="586878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sp>
        <p:nvSpPr>
          <p:cNvPr id="10" name="圓角矩形 9"/>
          <p:cNvSpPr/>
          <p:nvPr/>
        </p:nvSpPr>
        <p:spPr>
          <a:xfrm>
            <a:off x="2133600" y="1396800"/>
            <a:ext cx="576000" cy="43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0000FF"/>
                </a:solidFill>
                <a:latin typeface="Calibri" pitchFamily="34" charset="0"/>
              </a:rPr>
              <a:t>YES</a:t>
            </a:r>
            <a:endParaRPr lang="zh-TW" altLang="en-US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5105400" y="1396800"/>
            <a:ext cx="756000" cy="43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C00000"/>
                </a:solidFill>
                <a:latin typeface="Calibri" pitchFamily="34" charset="0"/>
              </a:rPr>
              <a:t>More</a:t>
            </a:r>
            <a:endParaRPr lang="zh-TW" altLang="en-US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2" name="Picture 6" descr="C:\Users\user\Downloads\pubmedimage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9600" y="1470522"/>
            <a:ext cx="1440000" cy="586878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sp>
        <p:nvSpPr>
          <p:cNvPr id="13" name="圓角矩形 12"/>
          <p:cNvSpPr/>
          <p:nvPr/>
        </p:nvSpPr>
        <p:spPr>
          <a:xfrm>
            <a:off x="6510600" y="3073200"/>
            <a:ext cx="576000" cy="43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C00000"/>
                </a:solidFill>
                <a:latin typeface="Calibri" pitchFamily="34" charset="0"/>
              </a:rPr>
              <a:t>No</a:t>
            </a:r>
            <a:endParaRPr lang="zh-TW" altLang="en-US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3919800" y="3073200"/>
            <a:ext cx="576000" cy="43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0000FF"/>
                </a:solidFill>
                <a:latin typeface="Calibri" pitchFamily="34" charset="0"/>
              </a:rPr>
              <a:t>YES</a:t>
            </a:r>
            <a:endParaRPr lang="zh-TW" altLang="en-US" b="1" dirty="0">
              <a:solidFill>
                <a:srgbClr val="0000FF"/>
              </a:solidFill>
              <a:latin typeface="Calibri" pitchFamily="34" charset="0"/>
            </a:endParaRPr>
          </a:p>
        </p:txBody>
      </p:sp>
      <p:cxnSp>
        <p:nvCxnSpPr>
          <p:cNvPr id="21" name="直線接點 20"/>
          <p:cNvCxnSpPr/>
          <p:nvPr/>
        </p:nvCxnSpPr>
        <p:spPr>
          <a:xfrm>
            <a:off x="7579200" y="4267200"/>
            <a:ext cx="1188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5029200" y="1143000"/>
            <a:ext cx="3733800" cy="0"/>
          </a:xfrm>
          <a:prstGeom prst="line">
            <a:avLst/>
          </a:prstGeom>
          <a:ln w="19050">
            <a:solidFill>
              <a:srgbClr val="C0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8763000" y="1143000"/>
            <a:ext cx="0" cy="31242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 descr="C:\Users\user\Downloads\airiti.gif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10600" y="5562600"/>
            <a:ext cx="1800000" cy="7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4C98-5BA9-48A6-8B4F-CE733154F385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選讀文獻理由</a:t>
            </a:r>
          </a:p>
        </p:txBody>
      </p:sp>
      <p:graphicFrame>
        <p:nvGraphicFramePr>
          <p:cNvPr id="141369" name="Group 5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49775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#1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8E1"/>
                    </a:solidFill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●符合主題  ●系統性回顧  ●年份最新 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或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 ○隨機對照研究 ○年份更新 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●病例數多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(&gt;200)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  ○經濟分析 ○亞洲地區研究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#2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8E1"/>
                    </a:solidFill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●符合主題  ○系統性回顧  ○年份最新 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或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 ●隨機對照研究 ●年份更新 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●病例數多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(&gt;200)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  ○經濟分析 ○亞洲地區研究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#3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8E1"/>
                    </a:solidFill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●符合主題  ○系統性回顧  ○年份最新 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或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 ○隨機對照研究 ○年份更新 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●病例數多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(&gt;200)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  ●經濟分析 ○亞洲地區研究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Tools of Critically Appraisal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FF6B-400B-441B-B5BF-6A123675CC77}" type="slidenum">
              <a:rPr lang="en-US" altLang="zh-TW" smtClean="0"/>
              <a:pPr/>
              <a:t>13</a:t>
            </a:fld>
            <a:endParaRPr lang="en-US" altLang="zh-TW"/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850" y="1352550"/>
            <a:ext cx="6972300" cy="16954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2635" y="2877000"/>
            <a:ext cx="3349565" cy="36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6373" name="Picture 5" descr="C:\Users\user\Downloads\Red_CheckARoo_CXKO_72dpi_350x3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669200"/>
            <a:ext cx="360000" cy="360000"/>
          </a:xfrm>
          <a:prstGeom prst="rect">
            <a:avLst/>
          </a:prstGeom>
          <a:noFill/>
        </p:spPr>
      </p:pic>
      <p:pic>
        <p:nvPicPr>
          <p:cNvPr id="9" name="Picture 5" descr="C:\Users\user\Downloads\Red_CheckARoo_CXKO_72dpi_350x3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288200"/>
            <a:ext cx="360000" cy="3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FF6B-400B-441B-B5BF-6A123675CC77}" type="slidenum">
              <a:rPr lang="en-US" altLang="zh-TW" smtClean="0"/>
              <a:pPr/>
              <a:t>14</a:t>
            </a:fld>
            <a:endParaRPr lang="en-US" altLang="zh-TW"/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545" y="577800"/>
            <a:ext cx="6160255" cy="46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905000"/>
            <a:ext cx="6326384" cy="46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en-US" altLang="zh-TW" sz="3200" dirty="0" smtClean="0"/>
              <a:t>#1 </a:t>
            </a:r>
            <a:r>
              <a:rPr lang="zh-TW" altLang="en-US" sz="3200" dirty="0" smtClean="0"/>
              <a:t>評讀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                                  </a:t>
            </a:r>
            <a:r>
              <a:rPr lang="en-US" altLang="zh-TW" sz="3200" dirty="0" smtClean="0">
                <a:solidFill>
                  <a:schemeClr val="accent1">
                    <a:lumMod val="75000"/>
                  </a:schemeClr>
                </a:solidFill>
              </a:rPr>
              <a:t>Title </a:t>
            </a:r>
            <a:r>
              <a:rPr lang="en-US" altLang="zh-TW" sz="3200" dirty="0" smtClean="0">
                <a:solidFill>
                  <a:schemeClr val="accent1">
                    <a:lumMod val="75000"/>
                  </a:schemeClr>
                </a:solidFill>
              </a:rPr>
              <a:t>paste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</p:spPr>
        <p:txBody>
          <a:bodyPr/>
          <a:lstStyle/>
          <a:p>
            <a:r>
              <a:rPr lang="zh-TW" altLang="en-US" dirty="0" smtClean="0"/>
              <a:t>從</a:t>
            </a:r>
            <a:r>
              <a:rPr lang="en-US" altLang="zh-TW" dirty="0" smtClean="0"/>
              <a:t>methods</a:t>
            </a:r>
            <a:r>
              <a:rPr lang="zh-TW" altLang="en-US" dirty="0" smtClean="0"/>
              <a:t>段中擷取</a:t>
            </a:r>
            <a:r>
              <a:rPr lang="en-US" altLang="zh-TW" dirty="0" smtClean="0"/>
              <a:t>PICO</a:t>
            </a:r>
            <a:r>
              <a:rPr lang="zh-TW" altLang="en-US" dirty="0" smtClean="0"/>
              <a:t>及設定的研究搜尋種類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979F-DF80-4466-9743-936D6769FBD0}" type="slidenum">
              <a:rPr lang="en-US" altLang="zh-TW" smtClean="0"/>
              <a:pPr/>
              <a:t>15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400" y="1447800"/>
            <a:ext cx="8640000" cy="147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200" dirty="0" smtClean="0"/>
              <a:t>#1 </a:t>
            </a:r>
            <a:r>
              <a:rPr lang="zh-TW" altLang="en-US" sz="3200" dirty="0" smtClean="0"/>
              <a:t>評讀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zh-TW" altLang="en-US" dirty="0" smtClean="0"/>
              <a:t>從</a:t>
            </a:r>
            <a:r>
              <a:rPr lang="en-US" altLang="zh-TW" dirty="0" smtClean="0"/>
              <a:t>methods</a:t>
            </a:r>
            <a:r>
              <a:rPr lang="zh-TW" altLang="en-US" dirty="0" smtClean="0"/>
              <a:t>段中的</a:t>
            </a:r>
            <a:r>
              <a:rPr lang="en-US" altLang="zh-TW" dirty="0" smtClean="0"/>
              <a:t>search database &amp; strategies</a:t>
            </a:r>
            <a:r>
              <a:rPr lang="zh-TW" altLang="en-US" dirty="0" smtClean="0"/>
              <a:t>擷取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979F-DF80-4466-9743-936D6769FBD0}" type="slidenum">
              <a:rPr lang="en-US" altLang="zh-TW" smtClean="0"/>
              <a:pPr/>
              <a:t>16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400" y="1469771"/>
            <a:ext cx="8640000" cy="74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200" dirty="0" smtClean="0"/>
              <a:t>#1 </a:t>
            </a:r>
            <a:r>
              <a:rPr lang="zh-TW" altLang="en-US" sz="3200" dirty="0" smtClean="0"/>
              <a:t>評讀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en-US" altLang="zh-TW" dirty="0" smtClean="0"/>
              <a:t>Tables (JADAD score)</a:t>
            </a:r>
            <a:r>
              <a:rPr lang="zh-TW" altLang="en-US" dirty="0" smtClean="0"/>
              <a:t>或</a:t>
            </a:r>
            <a:r>
              <a:rPr lang="en-US" altLang="zh-TW" dirty="0" smtClean="0"/>
              <a:t>Figure (Risk of bias summary)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979F-DF80-4466-9743-936D6769FBD0}" type="slidenum">
              <a:rPr lang="en-US" altLang="zh-TW" smtClean="0"/>
              <a:pPr/>
              <a:t>17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400" y="1469771"/>
            <a:ext cx="8640000" cy="74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400" y="1828800"/>
            <a:ext cx="8640000" cy="37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200" dirty="0" smtClean="0"/>
              <a:t>#1 </a:t>
            </a:r>
            <a:r>
              <a:rPr lang="zh-TW" altLang="en-US" sz="3200" dirty="0" smtClean="0"/>
              <a:t>評讀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154363"/>
          </a:xfrm>
        </p:spPr>
        <p:txBody>
          <a:bodyPr/>
          <a:lstStyle/>
          <a:p>
            <a:r>
              <a:rPr lang="en-US" altLang="zh-TW" dirty="0" smtClean="0"/>
              <a:t>Forest plot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可能不只一個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Outcome effect (OR</a:t>
            </a:r>
            <a:r>
              <a:rPr lang="zh-TW" altLang="en-US" dirty="0" smtClean="0"/>
              <a:t>或</a:t>
            </a:r>
            <a:r>
              <a:rPr lang="en-US" altLang="zh-TW" dirty="0" smtClean="0"/>
              <a:t>RR)</a:t>
            </a:r>
            <a:r>
              <a:rPr lang="zh-TW" altLang="en-US" dirty="0" smtClean="0"/>
              <a:t> </a:t>
            </a:r>
            <a:r>
              <a:rPr lang="en-US" altLang="zh-TW" dirty="0" smtClean="0"/>
              <a:t>&amp; CI (</a:t>
            </a:r>
            <a:r>
              <a:rPr lang="zh-TW" altLang="en-US" dirty="0" smtClean="0"/>
              <a:t>標示出來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標示出</a:t>
            </a:r>
            <a:r>
              <a:rPr lang="en-US" altLang="zh-TW" dirty="0" smtClean="0"/>
              <a:t>heterogeneity (I</a:t>
            </a:r>
            <a:r>
              <a:rPr lang="en-US" altLang="zh-TW" baseline="30000" dirty="0" smtClean="0"/>
              <a:t>2</a:t>
            </a:r>
            <a:r>
              <a:rPr lang="en-US" altLang="zh-TW" dirty="0" smtClean="0"/>
              <a:t>, p</a:t>
            </a:r>
            <a:r>
              <a:rPr lang="zh-TW" altLang="en-US" dirty="0" smtClean="0"/>
              <a:t> </a:t>
            </a:r>
            <a:r>
              <a:rPr lang="en-US" altLang="zh-TW" dirty="0" smtClean="0"/>
              <a:t>value…)</a:t>
            </a:r>
          </a:p>
          <a:p>
            <a:r>
              <a:rPr lang="zh-TW" altLang="en-US" dirty="0" smtClean="0"/>
              <a:t>標示或算出</a:t>
            </a:r>
            <a:r>
              <a:rPr lang="en-US" altLang="zh-TW" dirty="0" smtClean="0"/>
              <a:t> </a:t>
            </a:r>
            <a:r>
              <a:rPr lang="en-US" altLang="zh-TW" dirty="0" smtClean="0"/>
              <a:t>ARR </a:t>
            </a:r>
            <a:r>
              <a:rPr lang="zh-TW" altLang="en-US" dirty="0" smtClean="0"/>
              <a:t>及 </a:t>
            </a:r>
            <a:r>
              <a:rPr lang="en-US" altLang="zh-TW" dirty="0" smtClean="0"/>
              <a:t>NNT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979F-DF80-4466-9743-936D6769FBD0}" type="slidenum">
              <a:rPr lang="en-US" altLang="zh-TW" smtClean="0"/>
              <a:pPr/>
              <a:t>18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400" y="1469771"/>
            <a:ext cx="8640000" cy="74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400" y="1828800"/>
            <a:ext cx="8640000" cy="105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200" dirty="0" smtClean="0"/>
              <a:t>#1 </a:t>
            </a:r>
            <a:r>
              <a:rPr lang="zh-TW" altLang="en-US" sz="3200" dirty="0" smtClean="0"/>
              <a:t>評讀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zh-TW" altLang="en-US" dirty="0" smtClean="0"/>
              <a:t>從我們的</a:t>
            </a:r>
            <a:r>
              <a:rPr lang="en-US" altLang="zh-TW" dirty="0" smtClean="0"/>
              <a:t>PICO</a:t>
            </a:r>
            <a:r>
              <a:rPr lang="zh-TW" altLang="en-US" dirty="0" smtClean="0"/>
              <a:t>的</a:t>
            </a:r>
            <a:r>
              <a:rPr lang="en-US" altLang="zh-TW" dirty="0" smtClean="0"/>
              <a:t>main</a:t>
            </a:r>
            <a:r>
              <a:rPr lang="zh-TW" altLang="en-US" dirty="0" smtClean="0"/>
              <a:t> </a:t>
            </a:r>
            <a:r>
              <a:rPr lang="en-US" altLang="zh-TW" dirty="0" smtClean="0"/>
              <a:t>outcome</a:t>
            </a:r>
            <a:r>
              <a:rPr lang="zh-TW" altLang="en-US" dirty="0" smtClean="0"/>
              <a:t> 和</a:t>
            </a:r>
            <a:r>
              <a:rPr lang="en-US" altLang="zh-TW" dirty="0" smtClean="0"/>
              <a:t>adverse effect</a:t>
            </a:r>
            <a:r>
              <a:rPr lang="zh-TW" altLang="en-US" dirty="0" smtClean="0"/>
              <a:t>來看，是否相符。</a:t>
            </a:r>
            <a:r>
              <a:rPr lang="en-US" altLang="zh-TW" dirty="0" smtClean="0"/>
              <a:t>(YES!)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979F-DF80-4466-9743-936D6769FBD0}" type="slidenum">
              <a:rPr lang="en-US" altLang="zh-TW" smtClean="0"/>
              <a:pPr/>
              <a:t>19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400" y="1469771"/>
            <a:ext cx="8640000" cy="74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400" y="1828800"/>
            <a:ext cx="8640000" cy="36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8D37E63C-C69D-47BB-B557-84CA393F0620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臨床情境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en-US" altLang="zh-TW" sz="3200" dirty="0" smtClean="0"/>
              <a:t>#2 </a:t>
            </a:r>
            <a:r>
              <a:rPr lang="zh-TW" altLang="en-US" sz="3200" dirty="0" smtClean="0"/>
              <a:t>評讀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           </a:t>
            </a:r>
            <a:r>
              <a:rPr lang="zh-TW" altLang="en-US" sz="3200" dirty="0" smtClean="0"/>
              <a:t>    </a:t>
            </a:r>
            <a:r>
              <a:rPr lang="en-US" altLang="zh-TW" sz="3200" dirty="0" smtClean="0">
                <a:solidFill>
                  <a:schemeClr val="accent1">
                    <a:lumMod val="75000"/>
                  </a:schemeClr>
                </a:solidFill>
              </a:rPr>
              <a:t>Title </a:t>
            </a:r>
            <a:r>
              <a:rPr lang="en-US" altLang="zh-TW" sz="3200" dirty="0" smtClean="0">
                <a:solidFill>
                  <a:schemeClr val="accent1">
                    <a:lumMod val="75000"/>
                  </a:schemeClr>
                </a:solidFill>
              </a:rPr>
              <a:t>paste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sz="3200" dirty="0" smtClean="0">
                <a:solidFill>
                  <a:schemeClr val="accent1">
                    <a:lumMod val="75000"/>
                  </a:schemeClr>
                </a:solidFill>
              </a:rPr>
              <a:t>(Systematic review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</a:rPr>
              <a:t>用</a:t>
            </a:r>
            <a:r>
              <a:rPr lang="en-US" altLang="zh-TW" sz="32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979F-DF80-4466-9743-936D6769FBD0}" type="slidenum">
              <a:rPr lang="en-US" altLang="zh-TW" smtClean="0"/>
              <a:pPr/>
              <a:t>20</a:t>
            </a:fld>
            <a:endParaRPr lang="en-US" altLang="zh-TW"/>
          </a:p>
        </p:txBody>
      </p:sp>
      <p:pic>
        <p:nvPicPr>
          <p:cNvPr id="188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971" y="1600199"/>
            <a:ext cx="6813029" cy="50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5857806" y="2667000"/>
            <a:ext cx="466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rgbClr val="C00000"/>
                </a:solidFill>
                <a:sym typeface="Wingdings"/>
              </a:rPr>
              <a:t>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67400" y="2895600"/>
            <a:ext cx="466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rgbClr val="C00000"/>
                </a:solidFill>
                <a:sym typeface="Wingdings"/>
              </a:rPr>
              <a:t>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67400" y="3896380"/>
            <a:ext cx="466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rgbClr val="C00000"/>
                </a:solidFill>
                <a:sym typeface="Wingdings"/>
              </a:rPr>
              <a:t>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867400" y="4201180"/>
            <a:ext cx="466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rgbClr val="C00000"/>
                </a:solidFill>
                <a:sym typeface="Wingdings"/>
              </a:rPr>
              <a:t>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867400" y="4429780"/>
            <a:ext cx="466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rgbClr val="C00000"/>
                </a:solidFill>
                <a:sym typeface="Wingdings"/>
              </a:rPr>
              <a:t>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867400" y="5267980"/>
            <a:ext cx="466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rgbClr val="C00000"/>
                </a:solidFill>
                <a:sym typeface="Wingdings"/>
              </a:rPr>
              <a:t>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867400" y="5496580"/>
            <a:ext cx="466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rgbClr val="C00000"/>
                </a:solidFill>
                <a:sym typeface="Wingdings"/>
              </a:rPr>
              <a:t>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867400" y="5801380"/>
            <a:ext cx="466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rgbClr val="C00000"/>
                </a:solidFill>
                <a:sym typeface="Wingdings"/>
              </a:rPr>
              <a:t>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1C6F7ACA-2558-45E9-8361-D41E7FDF4FED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#2 Outcomes</a:t>
            </a:r>
            <a:endParaRPr lang="zh-TW" altLang="en-US" dirty="0" smtClean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Forest plot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可能不只一個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Outcome effect (OR</a:t>
            </a:r>
            <a:r>
              <a:rPr lang="zh-TW" altLang="en-US" dirty="0" smtClean="0"/>
              <a:t>或</a:t>
            </a:r>
            <a:r>
              <a:rPr lang="en-US" altLang="zh-TW" dirty="0" smtClean="0"/>
              <a:t>RR)</a:t>
            </a:r>
            <a:r>
              <a:rPr lang="zh-TW" altLang="en-US" dirty="0" smtClean="0"/>
              <a:t> </a:t>
            </a:r>
            <a:r>
              <a:rPr lang="en-US" altLang="zh-TW" dirty="0" smtClean="0"/>
              <a:t>&amp; CI (</a:t>
            </a:r>
            <a:r>
              <a:rPr lang="zh-TW" altLang="en-US" dirty="0" smtClean="0"/>
              <a:t>標示出來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標示出</a:t>
            </a:r>
            <a:r>
              <a:rPr lang="en-US" altLang="zh-TW" dirty="0" smtClean="0"/>
              <a:t>heterogeneity (I</a:t>
            </a:r>
            <a:r>
              <a:rPr lang="en-US" altLang="zh-TW" baseline="30000" dirty="0" smtClean="0"/>
              <a:t>2</a:t>
            </a:r>
            <a:r>
              <a:rPr lang="en-US" altLang="zh-TW" dirty="0" smtClean="0"/>
              <a:t>, p</a:t>
            </a:r>
            <a:r>
              <a:rPr lang="zh-TW" altLang="en-US" dirty="0" smtClean="0"/>
              <a:t> </a:t>
            </a:r>
            <a:r>
              <a:rPr lang="en-US" altLang="zh-TW" dirty="0" smtClean="0"/>
              <a:t>value…)</a:t>
            </a:r>
          </a:p>
          <a:p>
            <a:r>
              <a:rPr lang="zh-TW" altLang="en-US" dirty="0" smtClean="0"/>
              <a:t>標示或算出</a:t>
            </a:r>
            <a:r>
              <a:rPr lang="en-US" altLang="zh-TW" dirty="0" smtClean="0"/>
              <a:t> ARR </a:t>
            </a:r>
            <a:r>
              <a:rPr lang="zh-TW" altLang="en-US" dirty="0" smtClean="0"/>
              <a:t>及 </a:t>
            </a:r>
            <a:r>
              <a:rPr lang="en-US" altLang="zh-TW" dirty="0" smtClean="0"/>
              <a:t>NNT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en-US" altLang="zh-TW" sz="3200" dirty="0" smtClean="0"/>
              <a:t>#3 </a:t>
            </a:r>
            <a:r>
              <a:rPr lang="zh-TW" altLang="en-US" sz="3200" dirty="0" smtClean="0"/>
              <a:t>評讀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                                  </a:t>
            </a:r>
            <a:r>
              <a:rPr lang="en-US" altLang="zh-TW" sz="3200" dirty="0" smtClean="0">
                <a:solidFill>
                  <a:schemeClr val="accent1">
                    <a:lumMod val="75000"/>
                  </a:schemeClr>
                </a:solidFill>
              </a:rPr>
              <a:t>Title paste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979F-DF80-4466-9743-936D6769FBD0}" type="slidenum">
              <a:rPr lang="en-US" altLang="zh-TW" smtClean="0"/>
              <a:pPr/>
              <a:t>22</a:t>
            </a:fld>
            <a:endParaRPr lang="en-US" altLang="zh-TW"/>
          </a:p>
        </p:txBody>
      </p:sp>
      <p:pic>
        <p:nvPicPr>
          <p:cNvPr id="189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2000"/>
            <a:ext cx="6844645" cy="50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5638800" y="2667000"/>
            <a:ext cx="466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rgbClr val="C00000"/>
                </a:solidFill>
                <a:sym typeface="Wingdings"/>
              </a:rPr>
              <a:t>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38800" y="2905780"/>
            <a:ext cx="466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rgbClr val="C00000"/>
                </a:solidFill>
                <a:sym typeface="Wingdings"/>
              </a:rPr>
              <a:t>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638800" y="3896380"/>
            <a:ext cx="466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rgbClr val="C00000"/>
                </a:solidFill>
                <a:sym typeface="Wingdings"/>
              </a:rPr>
              <a:t>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38800" y="4124980"/>
            <a:ext cx="466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rgbClr val="C00000"/>
                </a:solidFill>
                <a:sym typeface="Wingdings"/>
              </a:rPr>
              <a:t>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38800" y="4429780"/>
            <a:ext cx="466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rgbClr val="C00000"/>
                </a:solidFill>
                <a:sym typeface="Wingdings"/>
              </a:rPr>
              <a:t>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38800" y="4658380"/>
            <a:ext cx="466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rgbClr val="C00000"/>
                </a:solidFill>
                <a:sym typeface="Wingdings"/>
              </a:rPr>
              <a:t>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638800" y="4963180"/>
            <a:ext cx="466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rgbClr val="C00000"/>
                </a:solidFill>
                <a:sym typeface="Wingdings"/>
              </a:rPr>
              <a:t>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638800" y="5725180"/>
            <a:ext cx="466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rgbClr val="C00000"/>
                </a:solidFill>
                <a:sym typeface="Wingdings"/>
              </a:rPr>
              <a:t>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1C6F7ACA-2558-45E9-8361-D41E7FDF4FED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#3 Outcomes</a:t>
            </a:r>
            <a:endParaRPr lang="zh-TW" altLang="en-US" dirty="0" smtClean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Table </a:t>
            </a:r>
            <a:r>
              <a:rPr lang="en-US" altLang="zh-TW" dirty="0" smtClean="0"/>
              <a:t>or </a:t>
            </a:r>
            <a:r>
              <a:rPr lang="en-US" altLang="zh-TW" dirty="0" smtClean="0"/>
              <a:t>Figure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可能不只一個</a:t>
            </a:r>
            <a:r>
              <a:rPr lang="en-US" altLang="zh-TW" dirty="0" smtClean="0"/>
              <a:t>)</a:t>
            </a:r>
            <a:endParaRPr lang="en-US" altLang="zh-TW" dirty="0" smtClean="0"/>
          </a:p>
          <a:p>
            <a:r>
              <a:rPr lang="en-US" altLang="zh-TW" dirty="0" smtClean="0"/>
              <a:t>Outcome </a:t>
            </a:r>
            <a:r>
              <a:rPr lang="en-US" altLang="zh-TW" dirty="0" smtClean="0"/>
              <a:t>effect (OR</a:t>
            </a:r>
            <a:r>
              <a:rPr lang="zh-TW" altLang="en-US" dirty="0" smtClean="0"/>
              <a:t>或</a:t>
            </a:r>
            <a:r>
              <a:rPr lang="en-US" altLang="zh-TW" dirty="0" smtClean="0"/>
              <a:t>RR)</a:t>
            </a:r>
            <a:r>
              <a:rPr lang="zh-TW" altLang="en-US" dirty="0" smtClean="0"/>
              <a:t> </a:t>
            </a:r>
            <a:r>
              <a:rPr lang="en-US" altLang="zh-TW" dirty="0" smtClean="0"/>
              <a:t>&amp; CI (</a:t>
            </a:r>
            <a:r>
              <a:rPr lang="zh-TW" altLang="en-US" dirty="0" smtClean="0"/>
              <a:t>標示出來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標示</a:t>
            </a:r>
            <a:r>
              <a:rPr lang="zh-TW" altLang="en-US" dirty="0" smtClean="0"/>
              <a:t>或算出</a:t>
            </a:r>
            <a:r>
              <a:rPr lang="en-US" altLang="zh-TW" dirty="0" smtClean="0"/>
              <a:t> ARR </a:t>
            </a:r>
            <a:r>
              <a:rPr lang="zh-TW" altLang="en-US" dirty="0" smtClean="0"/>
              <a:t>及 </a:t>
            </a:r>
            <a:r>
              <a:rPr lang="en-US" altLang="zh-TW" dirty="0" smtClean="0"/>
              <a:t>NNT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BE40B0DD-27CD-4D06-BECB-1F7069DF80CE}" type="slidenum">
              <a:rPr lang="en-US" altLang="zh-TW"/>
              <a:pPr/>
              <a:t>24</a:t>
            </a:fld>
            <a:endParaRPr lang="en-US" altLang="zh-TW"/>
          </a:p>
        </p:txBody>
      </p:sp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7974371" cy="57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D9F3-F4B8-426E-A606-9B7E01901678}" type="slidenum">
              <a:rPr lang="en-US" altLang="zh-TW"/>
              <a:pPr/>
              <a:t>25</a:t>
            </a:fld>
            <a:endParaRPr lang="en-US" altLang="zh-TW"/>
          </a:p>
        </p:txBody>
      </p:sp>
      <p:sp>
        <p:nvSpPr>
          <p:cNvPr id="114715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smtClean="0"/>
              <a:t>證據等級及建議等級</a:t>
            </a:r>
            <a:endParaRPr lang="en-US" altLang="zh-TW" sz="4000" smtClean="0"/>
          </a:p>
        </p:txBody>
      </p:sp>
      <p:graphicFrame>
        <p:nvGraphicFramePr>
          <p:cNvPr id="114757" name="Group 6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4"/>
        </p:xfrm>
        <a:graphic>
          <a:graphicData uri="http://schemas.openxmlformats.org/drawingml/2006/table">
            <a:tbl>
              <a:tblPr/>
              <a:tblGrid>
                <a:gridCol w="4495800"/>
                <a:gridCol w="1600200"/>
                <a:gridCol w="2133600"/>
              </a:tblGrid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Sources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Level of Evidence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Grade of 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Recommendation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#1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1/2</a:t>
                      </a: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A/B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#2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1/2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A/B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8E1"/>
                    </a:solidFill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#3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1/2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A/B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CF334E38-A32F-4B9F-9551-E52FB0FE348D}" type="slidenum">
              <a:rPr lang="en-US" altLang="zh-TW"/>
              <a:pPr/>
              <a:t>26</a:t>
            </a:fld>
            <a:endParaRPr lang="en-US" altLang="zh-TW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smtClean="0"/>
              <a:t>應用在本案例及類似病患上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國內外</a:t>
            </a:r>
            <a:r>
              <a:rPr lang="zh-TW" altLang="en-US" dirty="0" smtClean="0"/>
              <a:t>差異</a:t>
            </a:r>
            <a:r>
              <a:rPr lang="en-US" altLang="zh-TW" dirty="0" smtClean="0"/>
              <a:t>? (</a:t>
            </a:r>
            <a:r>
              <a:rPr lang="zh-TW" altLang="en-US" dirty="0" smtClean="0"/>
              <a:t>外國文獻 </a:t>
            </a:r>
            <a:r>
              <a:rPr lang="en-US" altLang="zh-TW" dirty="0" smtClean="0">
                <a:sym typeface="Wingdings" pitchFamily="2" charset="2"/>
              </a:rPr>
              <a:t> </a:t>
            </a:r>
            <a:r>
              <a:rPr lang="zh-TW" altLang="en-US" dirty="0" smtClean="0">
                <a:sym typeface="Wingdings" pitchFamily="2" charset="2"/>
              </a:rPr>
              <a:t>台灣病患</a:t>
            </a:r>
            <a:r>
              <a:rPr lang="en-US" altLang="zh-TW" dirty="0" smtClean="0">
                <a:sym typeface="Wingdings" pitchFamily="2" charset="2"/>
              </a:rPr>
              <a:t>?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病患</a:t>
            </a:r>
            <a:r>
              <a:rPr lang="zh-TW" altLang="en-US" dirty="0" smtClean="0"/>
              <a:t>差異 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如嚴重度、分期</a:t>
            </a:r>
            <a:r>
              <a:rPr lang="en-US" altLang="zh-TW" dirty="0" smtClean="0"/>
              <a:t>…)</a:t>
            </a:r>
          </a:p>
          <a:p>
            <a:r>
              <a:rPr lang="zh-TW" altLang="en-US" dirty="0" smtClean="0"/>
              <a:t>考慮</a:t>
            </a:r>
            <a:r>
              <a:rPr lang="zh-TW" altLang="en-US" dirty="0" smtClean="0"/>
              <a:t>病患或家屬喜好或期待</a:t>
            </a:r>
          </a:p>
          <a:p>
            <a:r>
              <a:rPr lang="zh-TW" altLang="en-US" dirty="0" smtClean="0"/>
              <a:t>健保</a:t>
            </a:r>
            <a:r>
              <a:rPr lang="zh-TW" altLang="en-US" dirty="0" smtClean="0"/>
              <a:t>相關規定</a:t>
            </a:r>
            <a:r>
              <a:rPr lang="en-US" altLang="zh-TW" dirty="0" smtClean="0"/>
              <a:t>…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400" y="1219200"/>
            <a:ext cx="8640000" cy="37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1168BA09-A884-478F-B5A2-FAE8AB2A427A}" type="slidenum">
              <a:rPr lang="en-US" altLang="zh-TW"/>
              <a:pPr/>
              <a:t>27</a:t>
            </a:fld>
            <a:endParaRPr lang="en-US" altLang="zh-TW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成本效益分析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用關鍵字</a:t>
            </a:r>
            <a:r>
              <a:rPr lang="en-US" altLang="zh-TW" dirty="0" smtClean="0"/>
              <a:t>cost effectiveness OR cost benefit OR cost utility </a:t>
            </a:r>
            <a:r>
              <a:rPr lang="zh-TW" altLang="en-US" dirty="0" smtClean="0"/>
              <a:t>搜尋，再和原搜尋結果交集 </a:t>
            </a:r>
            <a:r>
              <a:rPr lang="en-US" altLang="zh-TW" dirty="0" smtClean="0"/>
              <a:t>(AND)</a:t>
            </a:r>
          </a:p>
          <a:p>
            <a:r>
              <a:rPr lang="zh-TW" altLang="en-US" dirty="0" smtClean="0"/>
              <a:t>直接引用</a:t>
            </a:r>
            <a:r>
              <a:rPr lang="en-US" altLang="zh-TW" dirty="0" smtClean="0"/>
              <a:t>paper</a:t>
            </a:r>
            <a:r>
              <a:rPr lang="zh-TW" altLang="en-US" dirty="0" smtClean="0"/>
              <a:t>數據</a:t>
            </a:r>
            <a:endParaRPr lang="en-US" altLang="zh-TW" dirty="0" smtClean="0"/>
          </a:p>
          <a:p>
            <a:r>
              <a:rPr lang="zh-TW" altLang="en-US" dirty="0" smtClean="0"/>
              <a:t>若</a:t>
            </a:r>
            <a:r>
              <a:rPr lang="zh-TW" altLang="en-US" dirty="0" smtClean="0"/>
              <a:t>沒</a:t>
            </a:r>
            <a:r>
              <a:rPr lang="en-US" altLang="zh-TW" dirty="0" smtClean="0"/>
              <a:t>paper</a:t>
            </a:r>
            <a:r>
              <a:rPr lang="zh-TW" altLang="en-US" dirty="0" smtClean="0"/>
              <a:t>，用健保計價*</a:t>
            </a:r>
            <a:r>
              <a:rPr lang="en-US" altLang="zh-TW" dirty="0" smtClean="0"/>
              <a:t>0.8</a:t>
            </a:r>
            <a:r>
              <a:rPr lang="zh-TW" altLang="en-US" dirty="0" smtClean="0"/>
              <a:t>及常識計算</a:t>
            </a:r>
            <a:r>
              <a:rPr lang="en-US" altLang="zh-TW" dirty="0" smtClean="0"/>
              <a:t>(</a:t>
            </a:r>
            <a:r>
              <a:rPr lang="zh-TW" altLang="en-US" dirty="0" smtClean="0"/>
              <a:t>不要太離譜</a:t>
            </a:r>
            <a:r>
              <a:rPr lang="en-US" altLang="zh-TW" dirty="0" smtClean="0"/>
              <a:t>)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CE7D30E9-727F-4921-9F25-A80AD5F1577E}" type="slidenum">
              <a:rPr lang="en-US" altLang="zh-TW"/>
              <a:pPr/>
              <a:t>28</a:t>
            </a:fld>
            <a:endParaRPr lang="en-US" altLang="zh-TW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smtClean="0"/>
              <a:t>不同臨床決策對醫療品質之影響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和常規</a:t>
            </a:r>
            <a:r>
              <a:rPr lang="en-US" altLang="zh-TW" dirty="0" smtClean="0"/>
              <a:t>(control)</a:t>
            </a:r>
            <a:r>
              <a:rPr lang="zh-TW" altLang="en-US" dirty="0" smtClean="0"/>
              <a:t>比較的優點</a:t>
            </a:r>
            <a:r>
              <a:rPr lang="en-US" altLang="zh-TW" dirty="0" smtClean="0"/>
              <a:t>(</a:t>
            </a:r>
            <a:r>
              <a:rPr lang="zh-TW" altLang="en-US" dirty="0" smtClean="0"/>
              <a:t>更有效、更省錢、更簡便、更滿意</a:t>
            </a:r>
            <a:r>
              <a:rPr lang="en-US" altLang="zh-TW" dirty="0" smtClean="0"/>
              <a:t>…)</a:t>
            </a:r>
            <a:r>
              <a:rPr lang="zh-TW" altLang="en-US" dirty="0" smtClean="0"/>
              <a:t> </a:t>
            </a:r>
            <a:r>
              <a:rPr lang="en-US" altLang="zh-TW" dirty="0" smtClean="0"/>
              <a:t>&gt;&gt;</a:t>
            </a:r>
            <a:r>
              <a:rPr lang="zh-TW" altLang="en-US" dirty="0" smtClean="0"/>
              <a:t> 雙贏 或 三贏</a:t>
            </a:r>
            <a:r>
              <a:rPr lang="en-US" altLang="zh-TW" dirty="0" smtClean="0"/>
              <a:t>…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640000" cy="37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31A7C8-D030-43B8-BB3A-3FE328CC783A}" type="slidenum">
              <a:rPr lang="en-US" altLang="zh-TW"/>
              <a:pPr/>
              <a:t>29</a:t>
            </a:fld>
            <a:endParaRPr lang="en-US" altLang="zh-TW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用病患能了解的語言總結</a:t>
            </a:r>
          </a:p>
        </p:txBody>
      </p:sp>
      <p:pic>
        <p:nvPicPr>
          <p:cNvPr id="30724" name="Picture 3" descr="doctor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676400"/>
            <a:ext cx="223837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685800" y="1676400"/>
            <a:ext cx="4419600" cy="4267200"/>
          </a:xfrm>
          <a:prstGeom prst="wedgeRectCallout">
            <a:avLst>
              <a:gd name="adj1" fmla="val 80694"/>
              <a:gd name="adj2" fmla="val -33741"/>
            </a:avLst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zh-TW" altLang="en-US" sz="2800" b="1" dirty="0">
                <a:solidFill>
                  <a:srgbClr val="0000FF"/>
                </a:solidFill>
                <a:latin typeface="Calibri" pitchFamily="34" charset="0"/>
                <a:ea typeface="標楷體" pitchFamily="65" charset="-120"/>
              </a:rPr>
              <a:t>    根據目前統計，使用手術治療比使用非手術治療來得有效，而且在未來一年中對於症狀或是功能性的恢復，手術都是比較有效的。同時，這樣子還可以降低再手術的風險與門診追蹤的必要性喔！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5783E34E-E218-4192-84D3-AAA06B054096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臨床問題分析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/>
              <a:t>The END</a:t>
            </a: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4400" b="1" dirty="0">
                <a:solidFill>
                  <a:srgbClr val="0000FF"/>
                </a:solidFill>
              </a:rPr>
              <a:t>感謝委員的費心聆聽</a:t>
            </a:r>
            <a:endParaRPr lang="en-US" altLang="zh-TW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5FF6-709B-4A67-A8FD-0B640F0EB994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PICO - Q (1)</a:t>
            </a:r>
          </a:p>
        </p:txBody>
      </p:sp>
      <p:graphicFrame>
        <p:nvGraphicFramePr>
          <p:cNvPr id="126006" name="Group 5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05800" cy="4565968"/>
        </p:xfrm>
        <a:graphic>
          <a:graphicData uri="http://schemas.openxmlformats.org/drawingml/2006/table">
            <a:tbl>
              <a:tblPr/>
              <a:tblGrid>
                <a:gridCol w="2057400"/>
                <a:gridCol w="6248400"/>
              </a:tblGrid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Patient</a:t>
                      </a:r>
                      <a:endParaRPr kumimoji="1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8E1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Intervention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8E1"/>
                    </a:solidFill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Comparator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8E1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Outcome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8E1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Type of Question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●Therapy  ○Harm ○Diagnosis ○Prognosis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8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C087-4593-49CD-818A-D23B554E74AF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PICO - Q (2)</a:t>
            </a:r>
          </a:p>
        </p:txBody>
      </p:sp>
      <p:graphicFrame>
        <p:nvGraphicFramePr>
          <p:cNvPr id="140312" name="Group 2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05800" cy="4565968"/>
        </p:xfrm>
        <a:graphic>
          <a:graphicData uri="http://schemas.openxmlformats.org/drawingml/2006/table">
            <a:tbl>
              <a:tblPr/>
              <a:tblGrid>
                <a:gridCol w="2057400"/>
                <a:gridCol w="6248400"/>
              </a:tblGrid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Patient</a:t>
                      </a: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8E1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Intervention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8E1"/>
                    </a:solidFill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Comparator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8E1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Outcome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8E1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Type of Question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●Therapy  ○Harm ○Diagnosis ○Prognosis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8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Search Strategies - Database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FF6B-400B-441B-B5BF-6A123675CC77}" type="slidenum">
              <a:rPr lang="en-US" altLang="zh-TW" smtClean="0"/>
              <a:pPr/>
              <a:t>6</a:t>
            </a:fld>
            <a:endParaRPr lang="en-US" altLang="zh-TW"/>
          </a:p>
        </p:txBody>
      </p:sp>
      <p:pic>
        <p:nvPicPr>
          <p:cNvPr id="183298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21316"/>
            <a:ext cx="7200000" cy="4374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2" descr="UpToD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799" y="2057400"/>
            <a:ext cx="2160000" cy="82662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</p:pic>
      <p:sp>
        <p:nvSpPr>
          <p:cNvPr id="183300" name="AutoShape 4" descr="Cochrane Librar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83301" name="Picture 5" descr="C:\Users\user\Downloads\cochrane_libra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021339"/>
            <a:ext cx="2140336" cy="1008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pic>
        <p:nvPicPr>
          <p:cNvPr id="183302" name="Picture 6" descr="C:\Users\user\Downloads\pubmedimag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55400" y="4191000"/>
            <a:ext cx="2160000" cy="880318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sp>
        <p:nvSpPr>
          <p:cNvPr id="23554" name="AutoShape 2" descr="http://www.lib.twu.edu.tw/e-resources/images/airiti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3555" name="Picture 3" descr="C:\Users\user\Downloads\airiti.gif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5460600"/>
            <a:ext cx="2160000" cy="8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背景分析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979F-DF80-4466-9743-936D6769FBD0}" type="slidenum">
              <a:rPr lang="en-US" altLang="zh-TW" smtClean="0"/>
              <a:pPr/>
              <a:t>7</a:t>
            </a:fld>
            <a:endParaRPr lang="en-US" altLang="zh-TW"/>
          </a:p>
        </p:txBody>
      </p:sp>
      <p:pic>
        <p:nvPicPr>
          <p:cNvPr id="5" name="Picture 62" descr="UpToD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60000" cy="82662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F61E-5111-4C00-85F9-FFAD92A868EA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135202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Search Strategies - Keywords</a:t>
            </a:r>
            <a:endParaRPr lang="zh-TW" altLang="en-US" dirty="0" smtClean="0"/>
          </a:p>
        </p:txBody>
      </p:sp>
      <p:graphicFrame>
        <p:nvGraphicFramePr>
          <p:cNvPr id="135247" name="Group 7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91000"/>
        </p:xfrm>
        <a:graphic>
          <a:graphicData uri="http://schemas.openxmlformats.org/drawingml/2006/table">
            <a:tbl>
              <a:tblPr/>
              <a:tblGrid>
                <a:gridCol w="2057400"/>
                <a:gridCol w="1028700"/>
                <a:gridCol w="2057400"/>
                <a:gridCol w="1028700"/>
                <a:gridCol w="2057400"/>
              </a:tblGrid>
              <a:tr h="6152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I / 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  <a:tr h="35757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…[Mesh]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OR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…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OR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AND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…[Mesh]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OR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…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OR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AND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…[Mesh]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OR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…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OR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295400" y="5862935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2400" b="1" dirty="0" smtClean="0">
                <a:solidFill>
                  <a:srgbClr val="0000CC"/>
                </a:solidFill>
                <a:latin typeface="Calibri" pitchFamily="34" charset="0"/>
                <a:ea typeface="標楷體" pitchFamily="65" charset="-120"/>
              </a:rPr>
              <a:t>Filters: ●Article types ●Publication dates ○Search fields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Cochrane Library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FF6B-400B-441B-B5BF-6A123675CC77}" type="slidenum">
              <a:rPr lang="en-US" altLang="zh-TW" smtClean="0"/>
              <a:pPr/>
              <a:t>9</a:t>
            </a:fld>
            <a:endParaRPr lang="en-US" altLang="zh-TW"/>
          </a:p>
        </p:txBody>
      </p:sp>
      <p:pic>
        <p:nvPicPr>
          <p:cNvPr id="191490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293" y="1600200"/>
            <a:ext cx="7981414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TDESIGNA</Template>
  <TotalTime>4063</TotalTime>
  <Words>717</Words>
  <Application>Microsoft Office PowerPoint</Application>
  <PresentationFormat>如螢幕大小 (4:3)</PresentationFormat>
  <Paragraphs>171</Paragraphs>
  <Slides>30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預設簡報設計</vt:lpstr>
      <vt:lpstr>實證醫學競賽 – 進階組</vt:lpstr>
      <vt:lpstr>臨床情境</vt:lpstr>
      <vt:lpstr>臨床問題分析</vt:lpstr>
      <vt:lpstr>PICO - Q (1)</vt:lpstr>
      <vt:lpstr>PICO - Q (2)</vt:lpstr>
      <vt:lpstr>Search Strategies - Database</vt:lpstr>
      <vt:lpstr>背景分析</vt:lpstr>
      <vt:lpstr>Search Strategies - Keywords</vt:lpstr>
      <vt:lpstr>The Cochrane Library</vt:lpstr>
      <vt:lpstr>PubMed</vt:lpstr>
      <vt:lpstr>Search Summary</vt:lpstr>
      <vt:lpstr>選讀文獻理由</vt:lpstr>
      <vt:lpstr>Tools of Critically Appraisal</vt:lpstr>
      <vt:lpstr>投影片 14</vt:lpstr>
      <vt:lpstr>#1 評讀                                   Title paste</vt:lpstr>
      <vt:lpstr>#1 評讀 </vt:lpstr>
      <vt:lpstr>#1 評讀 </vt:lpstr>
      <vt:lpstr>#1 評讀 </vt:lpstr>
      <vt:lpstr>#1 評讀 </vt:lpstr>
      <vt:lpstr>#2 評讀                Title paste (Systematic review用) </vt:lpstr>
      <vt:lpstr>#2 Outcomes</vt:lpstr>
      <vt:lpstr>#3 評讀                                   Title paste </vt:lpstr>
      <vt:lpstr>#3 Outcomes</vt:lpstr>
      <vt:lpstr>投影片 24</vt:lpstr>
      <vt:lpstr>證據等級及建議等級</vt:lpstr>
      <vt:lpstr>應用在本案例及類似病患上</vt:lpstr>
      <vt:lpstr>成本效益分析</vt:lpstr>
      <vt:lpstr>不同臨床決策對醫療品質之影響</vt:lpstr>
      <vt:lpstr>用病患能了解的語言總結</vt:lpstr>
      <vt:lpstr>The END</vt:lpstr>
    </vt:vector>
  </TitlesOfParts>
  <Company>VGHTPE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307</cp:revision>
  <dcterms:created xsi:type="dcterms:W3CDTF">2008-12-01T15:38:13Z</dcterms:created>
  <dcterms:modified xsi:type="dcterms:W3CDTF">2013-08-01T05:19:24Z</dcterms:modified>
</cp:coreProperties>
</file>