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32"/>
  </p:notesMasterIdLst>
  <p:sldIdLst>
    <p:sldId id="259" r:id="rId4"/>
    <p:sldId id="261" r:id="rId5"/>
    <p:sldId id="325" r:id="rId6"/>
    <p:sldId id="262" r:id="rId7"/>
    <p:sldId id="257" r:id="rId8"/>
    <p:sldId id="361" r:id="rId9"/>
    <p:sldId id="359" r:id="rId10"/>
    <p:sldId id="327" r:id="rId11"/>
    <p:sldId id="362" r:id="rId12"/>
    <p:sldId id="357" r:id="rId13"/>
    <p:sldId id="358" r:id="rId14"/>
    <p:sldId id="349" r:id="rId15"/>
    <p:sldId id="350" r:id="rId16"/>
    <p:sldId id="351" r:id="rId17"/>
    <p:sldId id="284" r:id="rId18"/>
    <p:sldId id="352" r:id="rId19"/>
    <p:sldId id="353" r:id="rId20"/>
    <p:sldId id="355" r:id="rId21"/>
    <p:sldId id="337" r:id="rId22"/>
    <p:sldId id="338" r:id="rId23"/>
    <p:sldId id="332" r:id="rId24"/>
    <p:sldId id="366" r:id="rId25"/>
    <p:sldId id="365" r:id="rId26"/>
    <p:sldId id="321" r:id="rId27"/>
    <p:sldId id="356" r:id="rId28"/>
    <p:sldId id="343" r:id="rId29"/>
    <p:sldId id="345" r:id="rId30"/>
    <p:sldId id="323" r:id="rId31"/>
  </p:sldIdLst>
  <p:sldSz cx="9144000" cy="6858000" type="screen4x3"/>
  <p:notesSz cx="7102475" cy="10234613"/>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B170F"/>
    <a:srgbClr val="FDE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3" autoAdjust="0"/>
    <p:restoredTop sz="90952" autoAdjust="0"/>
  </p:normalViewPr>
  <p:slideViewPr>
    <p:cSldViewPr>
      <p:cViewPr>
        <p:scale>
          <a:sx n="64" d="100"/>
          <a:sy n="64" d="100"/>
        </p:scale>
        <p:origin x="-1963" y="-509"/>
      </p:cViewPr>
      <p:guideLst>
        <p:guide orient="horz" pos="2160"/>
        <p:guide pos="2880"/>
      </p:guideLst>
    </p:cSldViewPr>
  </p:slideViewPr>
  <p:notesTextViewPr>
    <p:cViewPr>
      <p:scale>
        <a:sx n="102" d="100"/>
        <a:sy n="102" d="100"/>
      </p:scale>
      <p:origin x="0" y="0"/>
    </p:cViewPr>
  </p:notesTextViewPr>
  <p:sorterViewPr>
    <p:cViewPr varScale="1">
      <p:scale>
        <a:sx n="1" d="1"/>
        <a:sy n="1" d="1"/>
      </p:scale>
      <p:origin x="0" y="-33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65000"/>
                    <a:lumOff val="35000"/>
                  </a:schemeClr>
                </a:solidFill>
                <a:latin typeface="+mn-lt"/>
                <a:ea typeface="+mn-ea"/>
                <a:cs typeface="+mn-cs"/>
              </a:defRPr>
            </a:pPr>
            <a:r>
              <a:rPr lang="en-US" dirty="0"/>
              <a:t>11</a:t>
            </a:r>
            <a:r>
              <a:rPr lang="en-US" altLang="zh-TW" dirty="0"/>
              <a:t>1</a:t>
            </a:r>
            <a:r>
              <a:rPr lang="zh-TW" dirty="0"/>
              <a:t>年</a:t>
            </a:r>
            <a:r>
              <a:rPr lang="en-US" dirty="0"/>
              <a:t>1</a:t>
            </a:r>
            <a:r>
              <a:rPr lang="zh-TW" dirty="0"/>
              <a:t>至</a:t>
            </a:r>
            <a:r>
              <a:rPr lang="en-US" altLang="zh-TW" dirty="0"/>
              <a:t>12</a:t>
            </a:r>
            <a:r>
              <a:rPr lang="zh-TW" dirty="0"/>
              <a:t>月</a:t>
            </a:r>
            <a:endParaRPr lang="en-US" dirty="0"/>
          </a:p>
        </c:rich>
      </c:tx>
      <c:layout/>
      <c:overlay val="0"/>
      <c:spPr>
        <a:noFill/>
        <a:ln>
          <a:noFill/>
        </a:ln>
        <a:effectLst/>
      </c:spPr>
    </c:title>
    <c:autoTitleDeleted val="0"/>
    <c:plotArea>
      <c:layout/>
      <c:pieChart>
        <c:varyColors val="1"/>
        <c:ser>
          <c:idx val="0"/>
          <c:order val="0"/>
          <c:tx>
            <c:strRef>
              <c:f>工作表1!$B$1</c:f>
              <c:strCache>
                <c:ptCount val="1"/>
                <c:pt idx="0">
                  <c:v>2023/1/4</c:v>
                </c:pt>
              </c:strCache>
            </c:strRef>
          </c:tx>
          <c:spPr>
            <a:ln w="76200"/>
          </c:spPr>
          <c:explosion val="4"/>
          <c:dPt>
            <c:idx val="0"/>
            <c:bubble3D val="0"/>
            <c:spPr>
              <a:solidFill>
                <a:schemeClr val="accent1"/>
              </a:solidFill>
              <a:ln w="76200">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1-D720-47E7-B34E-91B8A80058C3}"/>
              </c:ext>
            </c:extLst>
          </c:dPt>
          <c:dPt>
            <c:idx val="1"/>
            <c:bubble3D val="0"/>
            <c:spPr>
              <a:solidFill>
                <a:schemeClr val="accent2"/>
              </a:solidFill>
              <a:ln w="76200">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3-D720-47E7-B34E-91B8A80058C3}"/>
              </c:ext>
            </c:extLst>
          </c:dPt>
          <c:dPt>
            <c:idx val="2"/>
            <c:bubble3D val="0"/>
            <c:spPr>
              <a:solidFill>
                <a:schemeClr val="accent3"/>
              </a:solidFill>
              <a:ln w="76200">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5-D720-47E7-B34E-91B8A80058C3}"/>
              </c:ext>
            </c:extLst>
          </c:dPt>
          <c:dPt>
            <c:idx val="3"/>
            <c:bubble3D val="0"/>
            <c:spPr>
              <a:solidFill>
                <a:schemeClr val="accent4"/>
              </a:solidFill>
              <a:ln w="76200">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7-7DD5-4BB7-B1AC-FFB979B822AB}"/>
              </c:ext>
            </c:extLst>
          </c:dPt>
          <c:dPt>
            <c:idx val="4"/>
            <c:bubble3D val="0"/>
            <c:spPr>
              <a:solidFill>
                <a:schemeClr val="accent5"/>
              </a:solidFill>
              <a:ln w="76200">
                <a:noFill/>
              </a:ln>
              <a:effectLst>
                <a:outerShdw blurRad="317500" algn="ctr" rotWithShape="0">
                  <a:prstClr val="black">
                    <a:alpha val="25000"/>
                  </a:prstClr>
                </a:outerShdw>
              </a:effectLst>
            </c:spPr>
            <c:extLst xmlns:c16r2="http://schemas.microsoft.com/office/drawing/2015/06/chart">
              <c:ext xmlns:c16="http://schemas.microsoft.com/office/drawing/2014/chart" uri="{C3380CC4-5D6E-409C-BE32-E72D297353CC}">
                <c16:uniqueId val="{00000000-F335-45DA-8A73-AC60552E0A64}"/>
              </c:ext>
            </c:extLst>
          </c:dPt>
          <c:dLbls>
            <c:dLbl>
              <c:idx val="0"/>
              <c:layout>
                <c:manualLayout>
                  <c:x val="-0.10592191601049869"/>
                  <c:y val="2.7497305337152562E-2"/>
                </c:manualLayout>
              </c:layout>
              <c:tx>
                <c:rich>
                  <a:bodyPr/>
                  <a:lstStyle/>
                  <a:p>
                    <a:fld id="{9B9F1BD0-53CE-47E7-95D8-D9CF7E25F2C6}" type="CATEGORYNAME">
                      <a:rPr lang="zh-TW" altLang="en-US">
                        <a:latin typeface="微軟正黑體" panose="020B0604030504040204" pitchFamily="34" charset="-120"/>
                        <a:ea typeface="微軟正黑體" panose="020B0604030504040204" pitchFamily="34" charset="-120"/>
                      </a:rPr>
                      <a:pPr/>
                      <a:t>[類別名稱]</a:t>
                    </a:fld>
                    <a:r>
                      <a:rPr lang="zh-TW" altLang="en-US" baseline="0" dirty="0">
                        <a:latin typeface="微軟正黑體" panose="020B0604030504040204" pitchFamily="34" charset="-120"/>
                        <a:ea typeface="微軟正黑體" panose="020B0604030504040204" pitchFamily="34" charset="-120"/>
                      </a:rPr>
                      <a:t>
</a:t>
                    </a:r>
                    <a:fld id="{07CC4C21-44D6-47C0-8B02-02FD65216AFA}" type="PERCENTAGE">
                      <a:rPr lang="en-US" altLang="zh-TW" baseline="0">
                        <a:latin typeface="微軟正黑體" panose="020B0604030504040204" pitchFamily="34" charset="-120"/>
                        <a:ea typeface="微軟正黑體" panose="020B0604030504040204" pitchFamily="34" charset="-120"/>
                      </a:rPr>
                      <a:pPr/>
                      <a:t>[百分比]</a:t>
                    </a:fld>
                    <a:endParaRPr lang="zh-TW" altLang="en-US" baseline="0" dirty="0">
                      <a:latin typeface="微軟正黑體" panose="020B0604030504040204" pitchFamily="34" charset="-120"/>
                      <a:ea typeface="微軟正黑體" panose="020B0604030504040204" pitchFamily="34" charset="-120"/>
                    </a:endParaRP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D720-47E7-B34E-91B8A80058C3}"/>
                </c:ext>
              </c:extLst>
            </c:dLbl>
            <c:dLbl>
              <c:idx val="1"/>
              <c:layout>
                <c:manualLayout>
                  <c:x val="0.11557232429279674"/>
                  <c:y val="-0.11185715712654404"/>
                </c:manualLayout>
              </c:layout>
              <c:tx>
                <c:rich>
                  <a:bodyPr/>
                  <a:lstStyle/>
                  <a:p>
                    <a:fld id="{5C66AD00-7268-4D83-A476-F67157C7F403}" type="CATEGORYNAME">
                      <a:rPr lang="zh-TW" altLang="en-US">
                        <a:latin typeface="微軟正黑體" panose="020B0604030504040204" pitchFamily="34" charset="-120"/>
                        <a:ea typeface="微軟正黑體" panose="020B0604030504040204" pitchFamily="34" charset="-120"/>
                      </a:rPr>
                      <a:pPr/>
                      <a:t>[類別名稱]</a:t>
                    </a:fld>
                    <a:r>
                      <a:rPr lang="zh-TW" altLang="en-US" baseline="0" dirty="0">
                        <a:latin typeface="微軟正黑體" panose="020B0604030504040204" pitchFamily="34" charset="-120"/>
                        <a:ea typeface="微軟正黑體" panose="020B0604030504040204" pitchFamily="34" charset="-120"/>
                      </a:rPr>
                      <a:t>
</a:t>
                    </a:r>
                    <a:fld id="{F8F83219-F878-4B3D-BA1D-D8CBAA852D45}" type="PERCENTAGE">
                      <a:rPr lang="en-US" altLang="zh-TW" baseline="0">
                        <a:latin typeface="微軟正黑體" panose="020B0604030504040204" pitchFamily="34" charset="-120"/>
                        <a:ea typeface="微軟正黑體" panose="020B0604030504040204" pitchFamily="34" charset="-120"/>
                      </a:rPr>
                      <a:pPr/>
                      <a:t>[百分比]</a:t>
                    </a:fld>
                    <a:endParaRPr lang="zh-TW" altLang="en-US" baseline="0" dirty="0">
                      <a:latin typeface="微軟正黑體" panose="020B0604030504040204" pitchFamily="34" charset="-120"/>
                      <a:ea typeface="微軟正黑體" panose="020B0604030504040204" pitchFamily="34" charset="-120"/>
                    </a:endParaRP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3-D720-47E7-B34E-91B8A80058C3}"/>
                </c:ext>
              </c:extLst>
            </c:dLbl>
            <c:dLbl>
              <c:idx val="2"/>
              <c:layout>
                <c:manualLayout>
                  <c:x val="-3.5565519587829358E-2"/>
                  <c:y val="0.18291202954911642"/>
                </c:manualLayout>
              </c:layout>
              <c:tx>
                <c:rich>
                  <a:bodyPr/>
                  <a:lstStyle/>
                  <a:p>
                    <a:fld id="{EB67573C-2451-4531-8A56-FFC47D98F80F}" type="CATEGORYNAME">
                      <a:rPr lang="zh-TW" altLang="en-US" dirty="0">
                        <a:latin typeface="微軟正黑體" panose="020B0604030504040204" pitchFamily="34" charset="-120"/>
                        <a:ea typeface="微軟正黑體" panose="020B0604030504040204" pitchFamily="34" charset="-120"/>
                      </a:rPr>
                      <a:pPr/>
                      <a:t>[類別名稱]</a:t>
                    </a:fld>
                    <a:r>
                      <a:rPr lang="zh-TW" altLang="en-US" baseline="0" dirty="0">
                        <a:latin typeface="微軟正黑體" panose="020B0604030504040204" pitchFamily="34" charset="-120"/>
                        <a:ea typeface="微軟正黑體" panose="020B0604030504040204" pitchFamily="34" charset="-120"/>
                      </a:rPr>
                      <a:t>
</a:t>
                    </a:r>
                    <a:fld id="{DCA17916-ADDF-4722-AE0A-7122C7C70EE9}" type="PERCENTAGE">
                      <a:rPr lang="en-US" altLang="zh-TW" baseline="0" dirty="0">
                        <a:latin typeface="微軟正黑體" panose="020B0604030504040204" pitchFamily="34" charset="-120"/>
                        <a:ea typeface="微軟正黑體" panose="020B0604030504040204" pitchFamily="34" charset="-120"/>
                      </a:rPr>
                      <a:pPr/>
                      <a:t>[百分比]</a:t>
                    </a:fld>
                    <a:endParaRPr lang="zh-TW" altLang="en-US" baseline="0" dirty="0">
                      <a:latin typeface="微軟正黑體" panose="020B0604030504040204" pitchFamily="34" charset="-120"/>
                      <a:ea typeface="微軟正黑體" panose="020B0604030504040204" pitchFamily="34" charset="-120"/>
                    </a:endParaRPr>
                  </a:p>
                </c:rich>
              </c:tx>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5-D720-47E7-B34E-91B8A80058C3}"/>
                </c:ext>
              </c:extLst>
            </c:dLbl>
            <c:dLbl>
              <c:idx val="3"/>
              <c:layout>
                <c:manualLayout>
                  <c:x val="2.1163240011665207E-2"/>
                  <c:y val="-1.1386507539005882E-2"/>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7DD5-4BB7-B1AC-FFB979B822AB}"/>
                </c:ext>
              </c:extLst>
            </c:dLbl>
            <c:dLbl>
              <c:idx val="4"/>
              <c:layout>
                <c:manualLayout>
                  <c:x val="5.3590210945853881E-2"/>
                  <c:y val="0.10935835112969425"/>
                </c:manualLayout>
              </c:layout>
              <c:dLblPos val="bestFit"/>
              <c:showLegendKey val="0"/>
              <c:showVal val="0"/>
              <c:showCatName val="1"/>
              <c:showSerName val="0"/>
              <c:showPercent val="1"/>
              <c:showBubbleSize val="0"/>
              <c:extLst xmlns:c16r2="http://schemas.microsoft.com/office/drawing/2015/06/chart">
                <c:ext xmlns:c15="http://schemas.microsoft.com/office/drawing/2012/chart" uri="{CE6537A1-D6FC-4f65-9D91-7224C49458BB}">
                  <c15:layout>
                    <c:manualLayout>
                      <c:w val="0.19680555555555557"/>
                      <c:h val="0.14692276976463725"/>
                    </c:manualLayout>
                  </c15:layout>
                </c:ext>
                <c:ext xmlns:c16="http://schemas.microsoft.com/office/drawing/2014/chart" uri="{C3380CC4-5D6E-409C-BE32-E72D297353CC}">
                  <c16:uniqueId val="{00000000-F335-45DA-8A73-AC60552E0A64}"/>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zh-TW"/>
              </a:p>
            </c:txPr>
            <c:dLblPos val="inEnd"/>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工作表1!$A$2:$A$6</c:f>
              <c:strCache>
                <c:ptCount val="5"/>
                <c:pt idx="0">
                  <c:v>白血病</c:v>
                </c:pt>
                <c:pt idx="1">
                  <c:v>淋巴癌</c:v>
                </c:pt>
                <c:pt idx="2">
                  <c:v>骨髓瘤</c:v>
                </c:pt>
                <c:pt idx="3">
                  <c:v>原發性血小板低下</c:v>
                </c:pt>
                <c:pt idx="4">
                  <c:v>其他 (骨髓分化不良、骨髓增生等)</c:v>
                </c:pt>
              </c:strCache>
            </c:strRef>
          </c:cat>
          <c:val>
            <c:numRef>
              <c:f>工作表1!$B$2:$B$6</c:f>
              <c:numCache>
                <c:formatCode>General</c:formatCode>
                <c:ptCount val="5"/>
                <c:pt idx="0">
                  <c:v>518</c:v>
                </c:pt>
                <c:pt idx="1">
                  <c:v>2137</c:v>
                </c:pt>
                <c:pt idx="2">
                  <c:v>552</c:v>
                </c:pt>
                <c:pt idx="3">
                  <c:v>70</c:v>
                </c:pt>
                <c:pt idx="4">
                  <c:v>57</c:v>
                </c:pt>
              </c:numCache>
            </c:numRef>
          </c:val>
          <c:extLst xmlns:c16r2="http://schemas.microsoft.com/office/drawing/2015/06/chart">
            <c:ext xmlns:c16="http://schemas.microsoft.com/office/drawing/2014/chart" uri="{C3380CC4-5D6E-409C-BE32-E72D297353CC}">
              <c16:uniqueId val="{00000006-D720-47E7-B34E-91B8A80058C3}"/>
            </c:ext>
          </c:extLst>
        </c:ser>
        <c:dLbls>
          <c:dLblPos val="inEnd"/>
          <c:showLegendKey val="0"/>
          <c:showVal val="0"/>
          <c:showCatName val="0"/>
          <c:showSerName val="0"/>
          <c:showPercent val="1"/>
          <c:showBubbleSize val="0"/>
          <c:showLeaderLines val="1"/>
        </c:dLbls>
        <c:firstSliceAng val="60"/>
      </c:pieChart>
      <c:spPr>
        <a:noFill/>
        <a:ln>
          <a:noFill/>
        </a:ln>
        <a:effectLst/>
      </c:spPr>
    </c:plotArea>
    <c:legend>
      <c:legendPos val="b"/>
      <c:layout/>
      <c:overlay val="0"/>
      <c:spPr>
        <a:solidFill>
          <a:schemeClr val="lt1">
            <a:alpha val="78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zh-TW"/>
        </a:p>
      </c:txPr>
    </c:legend>
    <c:plotVisOnly val="1"/>
    <c:dispBlanksAs val="gap"/>
    <c:showDLblsOverMax val="0"/>
  </c:chart>
  <c:spPr>
    <a:pattFill prst="dkDnDiag">
      <a:fgClr>
        <a:schemeClr val="lt1">
          <a:lumMod val="95000"/>
        </a:schemeClr>
      </a:fgClr>
      <a:bgClr>
        <a:schemeClr val="lt1"/>
      </a:bgClr>
    </a:pattFill>
    <a:ln w="9525" cap="flat" cmpd="sng" algn="ctr">
      <a:solidFill>
        <a:schemeClr val="dk1">
          <a:lumMod val="15000"/>
          <a:lumOff val="85000"/>
        </a:schemeClr>
      </a:solidFill>
      <a:round/>
    </a:ln>
    <a:effectLst/>
  </c:spPr>
  <c:txPr>
    <a:bodyPr/>
    <a:lstStyle/>
    <a:p>
      <a:pPr>
        <a:defRPr/>
      </a:pPr>
      <a:endParaRPr lang="zh-TW"/>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defRPr sz="1197"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22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2CC98-8DB4-4593-9CA3-AC358409A4D8}" type="doc">
      <dgm:prSet loTypeId="urn:microsoft.com/office/officeart/2005/8/layout/radial5" loCatId="cycle" qsTypeId="urn:microsoft.com/office/officeart/2005/8/quickstyle/simple1" qsCatId="simple" csTypeId="urn:microsoft.com/office/officeart/2005/8/colors/colorful3" csCatId="colorful" phldr="1"/>
      <dgm:spPr/>
      <dgm:t>
        <a:bodyPr/>
        <a:lstStyle/>
        <a:p>
          <a:endParaRPr lang="zh-TW" altLang="en-US"/>
        </a:p>
      </dgm:t>
    </dgm:pt>
    <dgm:pt modelId="{29AF82AA-75D8-4CDA-8893-88F3033CE3DD}">
      <dgm:prSet phldrT="[文字]" custT="1"/>
      <dgm:spPr/>
      <dgm:t>
        <a:bodyPr/>
        <a:lstStyle/>
        <a:p>
          <a:r>
            <a:rPr lang="zh-TW" altLang="en-US" sz="1600" b="0" dirty="0">
              <a:latin typeface="Microsoft YaHei" panose="020B0503020204020204" pitchFamily="34" charset="-122"/>
              <a:ea typeface="Microsoft YaHei" panose="020B0503020204020204" pitchFamily="34" charset="-122"/>
            </a:rPr>
            <a:t>血液疾病</a:t>
          </a:r>
          <a:r>
            <a:rPr lang="en-US" altLang="zh-TW" sz="1600" b="0" dirty="0">
              <a:latin typeface="Microsoft YaHei" panose="020B0503020204020204" pitchFamily="34" charset="-122"/>
              <a:ea typeface="Microsoft YaHei" panose="020B0503020204020204" pitchFamily="34" charset="-122"/>
            </a:rPr>
            <a:t>:</a:t>
          </a:r>
          <a:r>
            <a:rPr lang="zh-TW" altLang="en-US" sz="1600" b="0" dirty="0">
              <a:latin typeface="Microsoft YaHei" panose="020B0503020204020204" pitchFamily="34" charset="-122"/>
              <a:ea typeface="Microsoft YaHei" panose="020B0503020204020204" pitchFamily="34" charset="-122"/>
            </a:rPr>
            <a:t> 淋巴瘤、急性白血病、血球或凝血機能異常</a:t>
          </a:r>
        </a:p>
      </dgm:t>
    </dgm:pt>
    <dgm:pt modelId="{9B9CC876-3696-4FAE-B27D-94A7893393F1}" type="parTrans" cxnId="{FA724F16-14DF-498F-8F6F-4566403CF24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E427AF02-1E34-4AFD-8491-2925B289CF98}" type="sibTrans" cxnId="{FA724F16-14DF-498F-8F6F-4566403CF249}">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C93D89B-DBF6-40F5-A661-6C0204E74B3F}">
      <dgm:prSet phldrT="[文字]" custT="1"/>
      <dgm:spPr/>
      <dgm:t>
        <a:bodyPr/>
        <a:lstStyle/>
        <a:p>
          <a:r>
            <a:rPr lang="zh-TW" altLang="en-US" sz="1400" b="0" dirty="0">
              <a:latin typeface="Microsoft YaHei" panose="020B0503020204020204" pitchFamily="34" charset="-122"/>
              <a:ea typeface="Microsoft YaHei" panose="020B0503020204020204" pitchFamily="34" charset="-122"/>
            </a:rPr>
            <a:t>診斷檢驗</a:t>
          </a:r>
          <a:r>
            <a:rPr lang="en-US" altLang="zh-TW" sz="1400" b="0" dirty="0">
              <a:latin typeface="Microsoft YaHei" panose="020B0503020204020204" pitchFamily="34" charset="-122"/>
              <a:ea typeface="Microsoft YaHei" panose="020B0503020204020204" pitchFamily="34" charset="-122"/>
            </a:rPr>
            <a:t>:</a:t>
          </a:r>
          <a:r>
            <a:rPr lang="zh-TW" altLang="en-US" sz="1400" b="0" dirty="0">
              <a:latin typeface="Microsoft YaHei" panose="020B0503020204020204" pitchFamily="34" charset="-122"/>
              <a:ea typeface="Microsoft YaHei" panose="020B0503020204020204" pitchFamily="34" charset="-122"/>
            </a:rPr>
            <a:t> 骨髓切片、分子生物分析</a:t>
          </a:r>
        </a:p>
      </dgm:t>
    </dgm:pt>
    <dgm:pt modelId="{BC3C10A3-3A42-4CA5-BE6B-E18E0D93E524}" type="parTrans" cxnId="{D975A23C-DFBA-4898-909E-0E676C265FB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56AFB62-5843-49F9-82E4-7474EB246016}" type="sibTrans" cxnId="{D975A23C-DFBA-4898-909E-0E676C265FB4}">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1EC38EF3-5DE8-49C9-8C15-A4E5EC292E81}">
      <dgm:prSet phldrT="[文字]" custT="1"/>
      <dgm:spPr/>
      <dgm:t>
        <a:bodyPr/>
        <a:lstStyle/>
        <a:p>
          <a:r>
            <a:rPr lang="zh-TW" altLang="en-US" sz="1800" b="0" dirty="0">
              <a:latin typeface="Microsoft YaHei" panose="020B0503020204020204" pitchFamily="34" charset="-122"/>
              <a:ea typeface="Microsoft YaHei" panose="020B0503020204020204" pitchFamily="34" charset="-122"/>
            </a:rPr>
            <a:t>化學治療</a:t>
          </a:r>
        </a:p>
      </dgm:t>
    </dgm:pt>
    <dgm:pt modelId="{157AEE6E-7686-4B7C-B2AE-A8F494E348DD}" type="parTrans" cxnId="{9A2883B3-69F0-4310-952D-86F47D78E98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D1E16F0D-AB1D-4044-96B6-BEC2CF1AAA07}" type="sibTrans" cxnId="{9A2883B3-69F0-4310-952D-86F47D78E98F}">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04363DA-7480-4BA8-AA52-4AC77FDECD13}">
      <dgm:prSet phldrT="[文字]" custT="1"/>
      <dgm:spPr/>
      <dgm:t>
        <a:bodyPr/>
        <a:lstStyle/>
        <a:p>
          <a:r>
            <a:rPr lang="zh-TW" altLang="en-US" sz="1600" b="0" dirty="0">
              <a:latin typeface="Microsoft YaHei" panose="020B0503020204020204" pitchFamily="34" charset="-122"/>
              <a:ea typeface="Microsoft YaHei" panose="020B0503020204020204" pitchFamily="34" charset="-122"/>
            </a:rPr>
            <a:t>造血幹細胞移植、細胞治療</a:t>
          </a:r>
        </a:p>
      </dgm:t>
    </dgm:pt>
    <dgm:pt modelId="{0FA778F0-DC02-4B73-B122-FAF3D70FA02D}" type="parTrans" cxnId="{6901C2C8-9A95-4D1B-A6D0-87B34D9149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C4B8E70D-03DA-4CD1-AF22-8CBD71169F1C}" type="sibTrans" cxnId="{6901C2C8-9A95-4D1B-A6D0-87B34D91497B}">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768D39DF-4A4A-414C-A320-6A37DE092516}">
      <dgm:prSet phldrT="[文字]" custT="1"/>
      <dgm:spPr/>
      <dgm:t>
        <a:bodyPr/>
        <a:lstStyle/>
        <a:p>
          <a:r>
            <a:rPr lang="zh-TW" altLang="en-US" sz="1800" b="0" dirty="0">
              <a:latin typeface="Microsoft YaHei" panose="020B0503020204020204" pitchFamily="34" charset="-122"/>
              <a:ea typeface="Microsoft YaHei" panose="020B0503020204020204" pitchFamily="34" charset="-122"/>
            </a:rPr>
            <a:t>癌末安寧照護</a:t>
          </a:r>
        </a:p>
      </dgm:t>
    </dgm:pt>
    <dgm:pt modelId="{F20E000C-232D-4589-81BC-F5CCD045D08F}" type="parTrans" cxnId="{D4051947-23A0-4AD3-BC4E-E2E37C1DAC0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8F5C24B3-B5D3-4B44-BB02-BBCCF73B15F6}" type="sibTrans" cxnId="{D4051947-23A0-4AD3-BC4E-E2E37C1DAC03}">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5D0FA53E-1E3F-4C91-A3B0-E59B867CCDCA}">
      <dgm:prSet phldrT="[文字]" custT="1"/>
      <dgm:spPr/>
      <dgm:t>
        <a:bodyPr/>
        <a:lstStyle/>
        <a:p>
          <a:r>
            <a:rPr lang="zh-TW" altLang="en-US" sz="1400" b="0" dirty="0">
              <a:latin typeface="Microsoft YaHei" panose="020B0503020204020204" pitchFamily="34" charset="-122"/>
              <a:ea typeface="Microsoft YaHei" panose="020B0503020204020204" pitchFamily="34" charset="-122"/>
            </a:rPr>
            <a:t>支持治療</a:t>
          </a:r>
          <a:r>
            <a:rPr lang="en-US" altLang="zh-TW" sz="1400" b="0" dirty="0">
              <a:latin typeface="Microsoft YaHei" panose="020B0503020204020204" pitchFamily="34" charset="-122"/>
              <a:ea typeface="Microsoft YaHei" panose="020B0503020204020204" pitchFamily="34" charset="-122"/>
            </a:rPr>
            <a:t>:</a:t>
          </a:r>
          <a:r>
            <a:rPr lang="zh-TW" altLang="en-US" sz="1400" b="0" dirty="0">
              <a:latin typeface="Microsoft YaHei" panose="020B0503020204020204" pitchFamily="34" charset="-122"/>
              <a:ea typeface="Microsoft YaHei" panose="020B0503020204020204" pitchFamily="34" charset="-122"/>
            </a:rPr>
            <a:t> 輸血、血漿置換</a:t>
          </a:r>
          <a:r>
            <a:rPr lang="en-US" altLang="zh-TW" sz="1400" b="0" dirty="0">
              <a:latin typeface="Microsoft YaHei" panose="020B0503020204020204" pitchFamily="34" charset="-122"/>
              <a:ea typeface="Microsoft YaHei" panose="020B0503020204020204" pitchFamily="34" charset="-122"/>
            </a:rPr>
            <a:t>..</a:t>
          </a:r>
          <a:r>
            <a:rPr lang="zh-TW" altLang="en-US" sz="1400" b="0" dirty="0">
              <a:latin typeface="Microsoft YaHei" panose="020B0503020204020204" pitchFamily="34" charset="-122"/>
              <a:ea typeface="Microsoft YaHei" panose="020B0503020204020204" pitchFamily="34" charset="-122"/>
            </a:rPr>
            <a:t>等</a:t>
          </a:r>
        </a:p>
      </dgm:t>
    </dgm:pt>
    <dgm:pt modelId="{9DFF6A74-D853-438D-8B37-2584CC0F3992}" type="parTrans" cxnId="{01CF08A9-955A-4E82-BF4B-C800B8AEF4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4ECAB2FE-2513-41DF-93B8-85B5DAD2D8DA}" type="sibTrans" cxnId="{01CF08A9-955A-4E82-BF4B-C800B8AEF41E}">
      <dgm:prSet/>
      <dgm:spPr/>
      <dgm:t>
        <a:bodyPr/>
        <a:lstStyle/>
        <a:p>
          <a:endParaRPr lang="zh-TW" altLang="en-US" b="1">
            <a:latin typeface="微軟正黑體" panose="020B0604030504040204" pitchFamily="34" charset="-120"/>
            <a:ea typeface="微軟正黑體" panose="020B0604030504040204" pitchFamily="34" charset="-120"/>
          </a:endParaRPr>
        </a:p>
      </dgm:t>
    </dgm:pt>
    <dgm:pt modelId="{F1A57BD4-9AE6-4616-BAD4-80B1B4080FED}">
      <dgm:prSet phldrT="[文字]" custT="1"/>
      <dgm:spPr/>
      <dgm:t>
        <a:bodyPr/>
        <a:lstStyle/>
        <a:p>
          <a:endParaRPr lang="zh-TW" altLang="en-US" sz="1400" b="0" dirty="0">
            <a:latin typeface="Microsoft YaHei" panose="020B0503020204020204" pitchFamily="34" charset="-122"/>
            <a:ea typeface="Microsoft YaHei" panose="020B0503020204020204" pitchFamily="34" charset="-122"/>
          </a:endParaRPr>
        </a:p>
      </dgm:t>
    </dgm:pt>
    <dgm:pt modelId="{FA7E1591-240F-4EF1-A42E-A7986BD12D4F}" type="parTrans" cxnId="{329E20BE-9595-47E3-B2BD-C2EECA228FD0}">
      <dgm:prSet/>
      <dgm:spPr/>
      <dgm:t>
        <a:bodyPr/>
        <a:lstStyle/>
        <a:p>
          <a:endParaRPr lang="zh-TW" altLang="en-US"/>
        </a:p>
      </dgm:t>
    </dgm:pt>
    <dgm:pt modelId="{8680E3CB-D804-46F5-B06B-FD988673ADFE}" type="sibTrans" cxnId="{329E20BE-9595-47E3-B2BD-C2EECA228FD0}">
      <dgm:prSet/>
      <dgm:spPr/>
      <dgm:t>
        <a:bodyPr/>
        <a:lstStyle/>
        <a:p>
          <a:endParaRPr lang="zh-TW" altLang="en-US"/>
        </a:p>
      </dgm:t>
    </dgm:pt>
    <dgm:pt modelId="{E8F7BE73-8722-4AFC-915A-FDC5C6F8E476}">
      <dgm:prSet phldrT="[文字]" custT="1"/>
      <dgm:spPr/>
      <dgm:t>
        <a:bodyPr/>
        <a:lstStyle/>
        <a:p>
          <a:r>
            <a:rPr lang="zh-TW" altLang="en-US" sz="1600" b="0" dirty="0">
              <a:latin typeface="Microsoft YaHei" panose="020B0503020204020204" pitchFamily="34" charset="-122"/>
              <a:ea typeface="Microsoft YaHei" panose="020B0503020204020204" pitchFamily="34" charset="-122"/>
            </a:rPr>
            <a:t>臨床試驗</a:t>
          </a:r>
        </a:p>
      </dgm:t>
    </dgm:pt>
    <dgm:pt modelId="{7B0B90F2-D5FF-43EB-A239-2DCBC0313E18}" type="parTrans" cxnId="{1506D24A-737A-4D3C-8C3C-5537BC39227B}">
      <dgm:prSet/>
      <dgm:spPr/>
      <dgm:t>
        <a:bodyPr/>
        <a:lstStyle/>
        <a:p>
          <a:endParaRPr lang="zh-TW" altLang="en-US"/>
        </a:p>
      </dgm:t>
    </dgm:pt>
    <dgm:pt modelId="{840AA4AD-93D1-4BB2-881D-236C4AC227A2}" type="sibTrans" cxnId="{1506D24A-737A-4D3C-8C3C-5537BC39227B}">
      <dgm:prSet/>
      <dgm:spPr/>
      <dgm:t>
        <a:bodyPr/>
        <a:lstStyle/>
        <a:p>
          <a:endParaRPr lang="zh-TW" altLang="en-US"/>
        </a:p>
      </dgm:t>
    </dgm:pt>
    <dgm:pt modelId="{02A39722-A3BF-436C-98FF-2FCA52B615B5}" type="pres">
      <dgm:prSet presAssocID="{BDE2CC98-8DB4-4593-9CA3-AC358409A4D8}" presName="Name0" presStyleCnt="0">
        <dgm:presLayoutVars>
          <dgm:chMax val="1"/>
          <dgm:dir/>
          <dgm:animLvl val="ctr"/>
          <dgm:resizeHandles val="exact"/>
        </dgm:presLayoutVars>
      </dgm:prSet>
      <dgm:spPr/>
      <dgm:t>
        <a:bodyPr/>
        <a:lstStyle/>
        <a:p>
          <a:endParaRPr lang="zh-TW" altLang="en-US"/>
        </a:p>
      </dgm:t>
    </dgm:pt>
    <dgm:pt modelId="{83B4A733-17BE-47F3-BFCD-BA21D170D6CB}" type="pres">
      <dgm:prSet presAssocID="{29AF82AA-75D8-4CDA-8893-88F3033CE3DD}" presName="centerShape" presStyleLbl="node0" presStyleIdx="0" presStyleCnt="1" custScaleX="217271" custScaleY="134439" custLinFactNeighborX="0" custLinFactNeighborY="3964"/>
      <dgm:spPr/>
      <dgm:t>
        <a:bodyPr/>
        <a:lstStyle/>
        <a:p>
          <a:endParaRPr lang="zh-TW" altLang="en-US"/>
        </a:p>
      </dgm:t>
    </dgm:pt>
    <dgm:pt modelId="{20CDF6BE-0B9C-4A55-B53A-96B0715471E4}" type="pres">
      <dgm:prSet presAssocID="{BC3C10A3-3A42-4CA5-BE6B-E18E0D93E524}" presName="parTrans" presStyleLbl="sibTrans2D1" presStyleIdx="0" presStyleCnt="6"/>
      <dgm:spPr/>
      <dgm:t>
        <a:bodyPr/>
        <a:lstStyle/>
        <a:p>
          <a:endParaRPr lang="zh-TW" altLang="en-US"/>
        </a:p>
      </dgm:t>
    </dgm:pt>
    <dgm:pt modelId="{AB31A2FD-49B4-483C-A296-52994595BBF0}" type="pres">
      <dgm:prSet presAssocID="{BC3C10A3-3A42-4CA5-BE6B-E18E0D93E524}" presName="connectorText" presStyleLbl="sibTrans2D1" presStyleIdx="0" presStyleCnt="6"/>
      <dgm:spPr/>
      <dgm:t>
        <a:bodyPr/>
        <a:lstStyle/>
        <a:p>
          <a:endParaRPr lang="zh-TW" altLang="en-US"/>
        </a:p>
      </dgm:t>
    </dgm:pt>
    <dgm:pt modelId="{CF62087D-A7AD-412E-8413-4521A3D3EF66}" type="pres">
      <dgm:prSet presAssocID="{1C93D89B-DBF6-40F5-A661-6C0204E74B3F}" presName="node" presStyleLbl="node1" presStyleIdx="0" presStyleCnt="6" custScaleX="115906" custScaleY="93514" custRadScaleRad="85089" custRadScaleInc="3685">
        <dgm:presLayoutVars>
          <dgm:bulletEnabled val="1"/>
        </dgm:presLayoutVars>
      </dgm:prSet>
      <dgm:spPr/>
      <dgm:t>
        <a:bodyPr/>
        <a:lstStyle/>
        <a:p>
          <a:endParaRPr lang="zh-TW" altLang="en-US"/>
        </a:p>
      </dgm:t>
    </dgm:pt>
    <dgm:pt modelId="{07E93B86-78EA-4AF2-A9F4-144B559F5019}" type="pres">
      <dgm:prSet presAssocID="{157AEE6E-7686-4B7C-B2AE-A8F494E348DD}" presName="parTrans" presStyleLbl="sibTrans2D1" presStyleIdx="1" presStyleCnt="6"/>
      <dgm:spPr/>
      <dgm:t>
        <a:bodyPr/>
        <a:lstStyle/>
        <a:p>
          <a:endParaRPr lang="zh-TW" altLang="en-US"/>
        </a:p>
      </dgm:t>
    </dgm:pt>
    <dgm:pt modelId="{BC2E147A-DDCA-4BEC-BDDC-0D47442EE62E}" type="pres">
      <dgm:prSet presAssocID="{157AEE6E-7686-4B7C-B2AE-A8F494E348DD}" presName="connectorText" presStyleLbl="sibTrans2D1" presStyleIdx="1" presStyleCnt="6"/>
      <dgm:spPr/>
      <dgm:t>
        <a:bodyPr/>
        <a:lstStyle/>
        <a:p>
          <a:endParaRPr lang="zh-TW" altLang="en-US"/>
        </a:p>
      </dgm:t>
    </dgm:pt>
    <dgm:pt modelId="{6E705D1A-95D1-4F54-BF57-AFAD7AD35764}" type="pres">
      <dgm:prSet presAssocID="{1EC38EF3-5DE8-49C9-8C15-A4E5EC292E81}" presName="node" presStyleLbl="node1" presStyleIdx="1" presStyleCnt="6" custScaleX="109490" custScaleY="73544" custRadScaleRad="112629" custRadScaleInc="24237">
        <dgm:presLayoutVars>
          <dgm:bulletEnabled val="1"/>
        </dgm:presLayoutVars>
      </dgm:prSet>
      <dgm:spPr/>
      <dgm:t>
        <a:bodyPr/>
        <a:lstStyle/>
        <a:p>
          <a:endParaRPr lang="zh-TW" altLang="en-US"/>
        </a:p>
      </dgm:t>
    </dgm:pt>
    <dgm:pt modelId="{96FEC7E0-6B66-4AB4-A525-F2F32C272F55}" type="pres">
      <dgm:prSet presAssocID="{0FA778F0-DC02-4B73-B122-FAF3D70FA02D}" presName="parTrans" presStyleLbl="sibTrans2D1" presStyleIdx="2" presStyleCnt="6"/>
      <dgm:spPr/>
      <dgm:t>
        <a:bodyPr/>
        <a:lstStyle/>
        <a:p>
          <a:endParaRPr lang="zh-TW" altLang="en-US"/>
        </a:p>
      </dgm:t>
    </dgm:pt>
    <dgm:pt modelId="{A56197CE-E1A8-4405-A11F-51F014FAE0EF}" type="pres">
      <dgm:prSet presAssocID="{0FA778F0-DC02-4B73-B122-FAF3D70FA02D}" presName="connectorText" presStyleLbl="sibTrans2D1" presStyleIdx="2" presStyleCnt="6"/>
      <dgm:spPr/>
      <dgm:t>
        <a:bodyPr/>
        <a:lstStyle/>
        <a:p>
          <a:endParaRPr lang="zh-TW" altLang="en-US"/>
        </a:p>
      </dgm:t>
    </dgm:pt>
    <dgm:pt modelId="{83D9C6AB-30FB-4B66-8E5E-CAFBFB03C4C9}" type="pres">
      <dgm:prSet presAssocID="{404363DA-7480-4BA8-AA52-4AC77FDECD13}" presName="node" presStyleLbl="node1" presStyleIdx="2" presStyleCnt="6" custScaleX="98460" custScaleY="89239" custRadScaleRad="116517" custRadScaleInc="3116">
        <dgm:presLayoutVars>
          <dgm:bulletEnabled val="1"/>
        </dgm:presLayoutVars>
      </dgm:prSet>
      <dgm:spPr/>
      <dgm:t>
        <a:bodyPr/>
        <a:lstStyle/>
        <a:p>
          <a:endParaRPr lang="zh-TW" altLang="en-US"/>
        </a:p>
      </dgm:t>
    </dgm:pt>
    <dgm:pt modelId="{8D06CC65-11C7-49FD-9ABD-AB720FF3CE8B}" type="pres">
      <dgm:prSet presAssocID="{7B0B90F2-D5FF-43EB-A239-2DCBC0313E18}" presName="parTrans" presStyleLbl="sibTrans2D1" presStyleIdx="3" presStyleCnt="6"/>
      <dgm:spPr/>
      <dgm:t>
        <a:bodyPr/>
        <a:lstStyle/>
        <a:p>
          <a:endParaRPr lang="zh-TW" altLang="en-US"/>
        </a:p>
      </dgm:t>
    </dgm:pt>
    <dgm:pt modelId="{01BFDC57-28BF-4BDB-AD19-599B7BC08232}" type="pres">
      <dgm:prSet presAssocID="{7B0B90F2-D5FF-43EB-A239-2DCBC0313E18}" presName="connectorText" presStyleLbl="sibTrans2D1" presStyleIdx="3" presStyleCnt="6"/>
      <dgm:spPr/>
      <dgm:t>
        <a:bodyPr/>
        <a:lstStyle/>
        <a:p>
          <a:endParaRPr lang="zh-TW" altLang="en-US"/>
        </a:p>
      </dgm:t>
    </dgm:pt>
    <dgm:pt modelId="{1F029AC6-F293-4EC3-BC02-5BC971B6E041}" type="pres">
      <dgm:prSet presAssocID="{E8F7BE73-8722-4AFC-915A-FDC5C6F8E476}" presName="node" presStyleLbl="node1" presStyleIdx="3" presStyleCnt="6" custScaleX="113439" custScaleY="59302" custRadScaleRad="87866" custRadScaleInc="-3569">
        <dgm:presLayoutVars>
          <dgm:bulletEnabled val="1"/>
        </dgm:presLayoutVars>
      </dgm:prSet>
      <dgm:spPr/>
      <dgm:t>
        <a:bodyPr/>
        <a:lstStyle/>
        <a:p>
          <a:endParaRPr lang="zh-TW" altLang="en-US"/>
        </a:p>
      </dgm:t>
    </dgm:pt>
    <dgm:pt modelId="{17CDEC0F-73A8-4FA5-AD6B-95E6EFCB475D}" type="pres">
      <dgm:prSet presAssocID="{F20E000C-232D-4589-81BC-F5CCD045D08F}" presName="parTrans" presStyleLbl="sibTrans2D1" presStyleIdx="4" presStyleCnt="6"/>
      <dgm:spPr/>
      <dgm:t>
        <a:bodyPr/>
        <a:lstStyle/>
        <a:p>
          <a:endParaRPr lang="zh-TW" altLang="en-US"/>
        </a:p>
      </dgm:t>
    </dgm:pt>
    <dgm:pt modelId="{5C3A3720-0014-443A-AD9C-0EDB7A8FBE24}" type="pres">
      <dgm:prSet presAssocID="{F20E000C-232D-4589-81BC-F5CCD045D08F}" presName="connectorText" presStyleLbl="sibTrans2D1" presStyleIdx="4" presStyleCnt="6"/>
      <dgm:spPr/>
      <dgm:t>
        <a:bodyPr/>
        <a:lstStyle/>
        <a:p>
          <a:endParaRPr lang="zh-TW" altLang="en-US"/>
        </a:p>
      </dgm:t>
    </dgm:pt>
    <dgm:pt modelId="{B390B99C-DB81-407A-AB1D-77CE316D6CE8}" type="pres">
      <dgm:prSet presAssocID="{768D39DF-4A4A-414C-A320-6A37DE092516}" presName="node" presStyleLbl="node1" presStyleIdx="4" presStyleCnt="6" custRadScaleRad="116234" custRadScaleInc="5744">
        <dgm:presLayoutVars>
          <dgm:bulletEnabled val="1"/>
        </dgm:presLayoutVars>
      </dgm:prSet>
      <dgm:spPr/>
      <dgm:t>
        <a:bodyPr/>
        <a:lstStyle/>
        <a:p>
          <a:endParaRPr lang="zh-TW" altLang="en-US"/>
        </a:p>
      </dgm:t>
    </dgm:pt>
    <dgm:pt modelId="{11634AB2-41C6-4D4C-935B-E4057886BC00}" type="pres">
      <dgm:prSet presAssocID="{9DFF6A74-D853-438D-8B37-2584CC0F3992}" presName="parTrans" presStyleLbl="sibTrans2D1" presStyleIdx="5" presStyleCnt="6"/>
      <dgm:spPr/>
      <dgm:t>
        <a:bodyPr/>
        <a:lstStyle/>
        <a:p>
          <a:endParaRPr lang="zh-TW" altLang="en-US"/>
        </a:p>
      </dgm:t>
    </dgm:pt>
    <dgm:pt modelId="{4B4592A4-DE19-441A-9E49-3369E03E6725}" type="pres">
      <dgm:prSet presAssocID="{9DFF6A74-D853-438D-8B37-2584CC0F3992}" presName="connectorText" presStyleLbl="sibTrans2D1" presStyleIdx="5" presStyleCnt="6"/>
      <dgm:spPr/>
      <dgm:t>
        <a:bodyPr/>
        <a:lstStyle/>
        <a:p>
          <a:endParaRPr lang="zh-TW" altLang="en-US"/>
        </a:p>
      </dgm:t>
    </dgm:pt>
    <dgm:pt modelId="{2798AF14-D2F9-4FC4-90D4-1A33BFB184C3}" type="pres">
      <dgm:prSet presAssocID="{5D0FA53E-1E3F-4C91-A3B0-E59B867CCDCA}" presName="node" presStyleLbl="node1" presStyleIdx="5" presStyleCnt="6" custRadScaleRad="107258" custRadScaleInc="-1595">
        <dgm:presLayoutVars>
          <dgm:bulletEnabled val="1"/>
        </dgm:presLayoutVars>
      </dgm:prSet>
      <dgm:spPr/>
      <dgm:t>
        <a:bodyPr/>
        <a:lstStyle/>
        <a:p>
          <a:endParaRPr lang="zh-TW" altLang="en-US"/>
        </a:p>
      </dgm:t>
    </dgm:pt>
  </dgm:ptLst>
  <dgm:cxnLst>
    <dgm:cxn modelId="{898A7FEF-2D06-4234-95A9-97C66D0A20BF}" type="presOf" srcId="{1C93D89B-DBF6-40F5-A661-6C0204E74B3F}" destId="{CF62087D-A7AD-412E-8413-4521A3D3EF66}" srcOrd="0" destOrd="0" presId="urn:microsoft.com/office/officeart/2005/8/layout/radial5"/>
    <dgm:cxn modelId="{D60D3644-5E86-470C-8C11-AB1C4CF8E2D9}" type="presOf" srcId="{1EC38EF3-5DE8-49C9-8C15-A4E5EC292E81}" destId="{6E705D1A-95D1-4F54-BF57-AFAD7AD35764}" srcOrd="0" destOrd="0" presId="urn:microsoft.com/office/officeart/2005/8/layout/radial5"/>
    <dgm:cxn modelId="{134EB4E7-0E7E-478B-B2A0-A3ED48BA4C7E}" type="presOf" srcId="{0FA778F0-DC02-4B73-B122-FAF3D70FA02D}" destId="{96FEC7E0-6B66-4AB4-A525-F2F32C272F55}" srcOrd="0" destOrd="0" presId="urn:microsoft.com/office/officeart/2005/8/layout/radial5"/>
    <dgm:cxn modelId="{D91EF438-3CA6-4878-9A8A-20AC68E487D7}" type="presOf" srcId="{F20E000C-232D-4589-81BC-F5CCD045D08F}" destId="{17CDEC0F-73A8-4FA5-AD6B-95E6EFCB475D}" srcOrd="0" destOrd="0" presId="urn:microsoft.com/office/officeart/2005/8/layout/radial5"/>
    <dgm:cxn modelId="{481B6CC2-7EFB-4E3C-89B3-02E50D20198C}" type="presOf" srcId="{768D39DF-4A4A-414C-A320-6A37DE092516}" destId="{B390B99C-DB81-407A-AB1D-77CE316D6CE8}" srcOrd="0" destOrd="0" presId="urn:microsoft.com/office/officeart/2005/8/layout/radial5"/>
    <dgm:cxn modelId="{6901C2C8-9A95-4D1B-A6D0-87B34D91497B}" srcId="{29AF82AA-75D8-4CDA-8893-88F3033CE3DD}" destId="{404363DA-7480-4BA8-AA52-4AC77FDECD13}" srcOrd="2" destOrd="0" parTransId="{0FA778F0-DC02-4B73-B122-FAF3D70FA02D}" sibTransId="{C4B8E70D-03DA-4CD1-AF22-8CBD71169F1C}"/>
    <dgm:cxn modelId="{1BD6D61E-DF85-411F-82A5-57BB4E940728}" type="presOf" srcId="{404363DA-7480-4BA8-AA52-4AC77FDECD13}" destId="{83D9C6AB-30FB-4B66-8E5E-CAFBFB03C4C9}" srcOrd="0" destOrd="0" presId="urn:microsoft.com/office/officeart/2005/8/layout/radial5"/>
    <dgm:cxn modelId="{B2CFDD0A-E29E-4DF9-A1A6-590754CC6D3A}" type="presOf" srcId="{157AEE6E-7686-4B7C-B2AE-A8F494E348DD}" destId="{BC2E147A-DDCA-4BEC-BDDC-0D47442EE62E}" srcOrd="1" destOrd="0" presId="urn:microsoft.com/office/officeart/2005/8/layout/radial5"/>
    <dgm:cxn modelId="{4B236939-25D8-48FC-8F32-A191C66CF6A2}" type="presOf" srcId="{BC3C10A3-3A42-4CA5-BE6B-E18E0D93E524}" destId="{20CDF6BE-0B9C-4A55-B53A-96B0715471E4}" srcOrd="0" destOrd="0" presId="urn:microsoft.com/office/officeart/2005/8/layout/radial5"/>
    <dgm:cxn modelId="{D975A23C-DFBA-4898-909E-0E676C265FB4}" srcId="{29AF82AA-75D8-4CDA-8893-88F3033CE3DD}" destId="{1C93D89B-DBF6-40F5-A661-6C0204E74B3F}" srcOrd="0" destOrd="0" parTransId="{BC3C10A3-3A42-4CA5-BE6B-E18E0D93E524}" sibTransId="{D56AFB62-5843-49F9-82E4-7474EB246016}"/>
    <dgm:cxn modelId="{FA724F16-14DF-498F-8F6F-4566403CF249}" srcId="{BDE2CC98-8DB4-4593-9CA3-AC358409A4D8}" destId="{29AF82AA-75D8-4CDA-8893-88F3033CE3DD}" srcOrd="0" destOrd="0" parTransId="{9B9CC876-3696-4FAE-B27D-94A7893393F1}" sibTransId="{E427AF02-1E34-4AFD-8491-2925B289CF98}"/>
    <dgm:cxn modelId="{14213E46-9091-4D0A-8503-A3988AB62707}" type="presOf" srcId="{157AEE6E-7686-4B7C-B2AE-A8F494E348DD}" destId="{07E93B86-78EA-4AF2-A9F4-144B559F5019}" srcOrd="0" destOrd="0" presId="urn:microsoft.com/office/officeart/2005/8/layout/radial5"/>
    <dgm:cxn modelId="{60A6FD2B-FA34-4FBA-9462-09D9E9B62CE3}" type="presOf" srcId="{F20E000C-232D-4589-81BC-F5CCD045D08F}" destId="{5C3A3720-0014-443A-AD9C-0EDB7A8FBE24}" srcOrd="1" destOrd="0" presId="urn:microsoft.com/office/officeart/2005/8/layout/radial5"/>
    <dgm:cxn modelId="{17A6D7E7-E20C-49BC-A450-51C4E8B2D06D}" type="presOf" srcId="{29AF82AA-75D8-4CDA-8893-88F3033CE3DD}" destId="{83B4A733-17BE-47F3-BFCD-BA21D170D6CB}" srcOrd="0" destOrd="0" presId="urn:microsoft.com/office/officeart/2005/8/layout/radial5"/>
    <dgm:cxn modelId="{9A2883B3-69F0-4310-952D-86F47D78E98F}" srcId="{29AF82AA-75D8-4CDA-8893-88F3033CE3DD}" destId="{1EC38EF3-5DE8-49C9-8C15-A4E5EC292E81}" srcOrd="1" destOrd="0" parTransId="{157AEE6E-7686-4B7C-B2AE-A8F494E348DD}" sibTransId="{D1E16F0D-AB1D-4044-96B6-BEC2CF1AAA07}"/>
    <dgm:cxn modelId="{A900B6E6-1DA8-4DC3-8AAB-A3333CFAD3EB}" type="presOf" srcId="{BDE2CC98-8DB4-4593-9CA3-AC358409A4D8}" destId="{02A39722-A3BF-436C-98FF-2FCA52B615B5}" srcOrd="0" destOrd="0" presId="urn:microsoft.com/office/officeart/2005/8/layout/radial5"/>
    <dgm:cxn modelId="{D4051947-23A0-4AD3-BC4E-E2E37C1DAC03}" srcId="{29AF82AA-75D8-4CDA-8893-88F3033CE3DD}" destId="{768D39DF-4A4A-414C-A320-6A37DE092516}" srcOrd="4" destOrd="0" parTransId="{F20E000C-232D-4589-81BC-F5CCD045D08F}" sibTransId="{8F5C24B3-B5D3-4B44-BB02-BBCCF73B15F6}"/>
    <dgm:cxn modelId="{B831E569-C335-4326-87FD-E34CC2B79D35}" type="presOf" srcId="{0FA778F0-DC02-4B73-B122-FAF3D70FA02D}" destId="{A56197CE-E1A8-4405-A11F-51F014FAE0EF}" srcOrd="1" destOrd="0" presId="urn:microsoft.com/office/officeart/2005/8/layout/radial5"/>
    <dgm:cxn modelId="{329E20BE-9595-47E3-B2BD-C2EECA228FD0}" srcId="{BDE2CC98-8DB4-4593-9CA3-AC358409A4D8}" destId="{F1A57BD4-9AE6-4616-BAD4-80B1B4080FED}" srcOrd="1" destOrd="0" parTransId="{FA7E1591-240F-4EF1-A42E-A7986BD12D4F}" sibTransId="{8680E3CB-D804-46F5-B06B-FD988673ADFE}"/>
    <dgm:cxn modelId="{5AE4C170-98E7-4E53-9EA7-B5CFFE304410}" type="presOf" srcId="{E8F7BE73-8722-4AFC-915A-FDC5C6F8E476}" destId="{1F029AC6-F293-4EC3-BC02-5BC971B6E041}" srcOrd="0" destOrd="0" presId="urn:microsoft.com/office/officeart/2005/8/layout/radial5"/>
    <dgm:cxn modelId="{1506D24A-737A-4D3C-8C3C-5537BC39227B}" srcId="{29AF82AA-75D8-4CDA-8893-88F3033CE3DD}" destId="{E8F7BE73-8722-4AFC-915A-FDC5C6F8E476}" srcOrd="3" destOrd="0" parTransId="{7B0B90F2-D5FF-43EB-A239-2DCBC0313E18}" sibTransId="{840AA4AD-93D1-4BB2-881D-236C4AC227A2}"/>
    <dgm:cxn modelId="{29A43D15-48CE-4D8B-88E7-75050B91077A}" type="presOf" srcId="{BC3C10A3-3A42-4CA5-BE6B-E18E0D93E524}" destId="{AB31A2FD-49B4-483C-A296-52994595BBF0}" srcOrd="1" destOrd="0" presId="urn:microsoft.com/office/officeart/2005/8/layout/radial5"/>
    <dgm:cxn modelId="{26549BE4-C005-487D-8914-15DC92B202B8}" type="presOf" srcId="{5D0FA53E-1E3F-4C91-A3B0-E59B867CCDCA}" destId="{2798AF14-D2F9-4FC4-90D4-1A33BFB184C3}" srcOrd="0" destOrd="0" presId="urn:microsoft.com/office/officeart/2005/8/layout/radial5"/>
    <dgm:cxn modelId="{09046929-E565-4372-83C0-416B8A0845F6}" type="presOf" srcId="{9DFF6A74-D853-438D-8B37-2584CC0F3992}" destId="{11634AB2-41C6-4D4C-935B-E4057886BC00}" srcOrd="0" destOrd="0" presId="urn:microsoft.com/office/officeart/2005/8/layout/radial5"/>
    <dgm:cxn modelId="{F2C360BB-0733-4ABE-9695-D01BC0FBEEF8}" type="presOf" srcId="{9DFF6A74-D853-438D-8B37-2584CC0F3992}" destId="{4B4592A4-DE19-441A-9E49-3369E03E6725}" srcOrd="1" destOrd="0" presId="urn:microsoft.com/office/officeart/2005/8/layout/radial5"/>
    <dgm:cxn modelId="{EC9A26AD-89A0-400A-BFF8-565AE928A038}" type="presOf" srcId="{7B0B90F2-D5FF-43EB-A239-2DCBC0313E18}" destId="{01BFDC57-28BF-4BDB-AD19-599B7BC08232}" srcOrd="1" destOrd="0" presId="urn:microsoft.com/office/officeart/2005/8/layout/radial5"/>
    <dgm:cxn modelId="{01CF08A9-955A-4E82-BF4B-C800B8AEF41E}" srcId="{29AF82AA-75D8-4CDA-8893-88F3033CE3DD}" destId="{5D0FA53E-1E3F-4C91-A3B0-E59B867CCDCA}" srcOrd="5" destOrd="0" parTransId="{9DFF6A74-D853-438D-8B37-2584CC0F3992}" sibTransId="{4ECAB2FE-2513-41DF-93B8-85B5DAD2D8DA}"/>
    <dgm:cxn modelId="{097EE719-3A04-4E01-BE64-96DF294A4EBD}" type="presOf" srcId="{7B0B90F2-D5FF-43EB-A239-2DCBC0313E18}" destId="{8D06CC65-11C7-49FD-9ABD-AB720FF3CE8B}" srcOrd="0" destOrd="0" presId="urn:microsoft.com/office/officeart/2005/8/layout/radial5"/>
    <dgm:cxn modelId="{ABC6CA41-2779-408E-9B24-95DA25454EAC}" type="presParOf" srcId="{02A39722-A3BF-436C-98FF-2FCA52B615B5}" destId="{83B4A733-17BE-47F3-BFCD-BA21D170D6CB}" srcOrd="0" destOrd="0" presId="urn:microsoft.com/office/officeart/2005/8/layout/radial5"/>
    <dgm:cxn modelId="{5A2050AE-98EF-4D6F-A94E-710B05B9D6C0}" type="presParOf" srcId="{02A39722-A3BF-436C-98FF-2FCA52B615B5}" destId="{20CDF6BE-0B9C-4A55-B53A-96B0715471E4}" srcOrd="1" destOrd="0" presId="urn:microsoft.com/office/officeart/2005/8/layout/radial5"/>
    <dgm:cxn modelId="{813CEF37-D826-4CF9-A936-14994B6B8718}" type="presParOf" srcId="{20CDF6BE-0B9C-4A55-B53A-96B0715471E4}" destId="{AB31A2FD-49B4-483C-A296-52994595BBF0}" srcOrd="0" destOrd="0" presId="urn:microsoft.com/office/officeart/2005/8/layout/radial5"/>
    <dgm:cxn modelId="{B5DFE36E-AE80-4B21-9936-4741DFFFE491}" type="presParOf" srcId="{02A39722-A3BF-436C-98FF-2FCA52B615B5}" destId="{CF62087D-A7AD-412E-8413-4521A3D3EF66}" srcOrd="2" destOrd="0" presId="urn:microsoft.com/office/officeart/2005/8/layout/radial5"/>
    <dgm:cxn modelId="{9AE1ABEA-F1EC-4FB3-A649-772A478CCE2C}" type="presParOf" srcId="{02A39722-A3BF-436C-98FF-2FCA52B615B5}" destId="{07E93B86-78EA-4AF2-A9F4-144B559F5019}" srcOrd="3" destOrd="0" presId="urn:microsoft.com/office/officeart/2005/8/layout/radial5"/>
    <dgm:cxn modelId="{259DDF9A-CA48-4B04-87FF-B151FECB3C9D}" type="presParOf" srcId="{07E93B86-78EA-4AF2-A9F4-144B559F5019}" destId="{BC2E147A-DDCA-4BEC-BDDC-0D47442EE62E}" srcOrd="0" destOrd="0" presId="urn:microsoft.com/office/officeart/2005/8/layout/radial5"/>
    <dgm:cxn modelId="{DA2B4BC5-F951-434F-8C9C-D39591979BD5}" type="presParOf" srcId="{02A39722-A3BF-436C-98FF-2FCA52B615B5}" destId="{6E705D1A-95D1-4F54-BF57-AFAD7AD35764}" srcOrd="4" destOrd="0" presId="urn:microsoft.com/office/officeart/2005/8/layout/radial5"/>
    <dgm:cxn modelId="{50CB01B7-899B-4089-8F21-FA1ACC439BFC}" type="presParOf" srcId="{02A39722-A3BF-436C-98FF-2FCA52B615B5}" destId="{96FEC7E0-6B66-4AB4-A525-F2F32C272F55}" srcOrd="5" destOrd="0" presId="urn:microsoft.com/office/officeart/2005/8/layout/radial5"/>
    <dgm:cxn modelId="{9EF5F100-AB02-4AB1-A14D-079C11BF3A8C}" type="presParOf" srcId="{96FEC7E0-6B66-4AB4-A525-F2F32C272F55}" destId="{A56197CE-E1A8-4405-A11F-51F014FAE0EF}" srcOrd="0" destOrd="0" presId="urn:microsoft.com/office/officeart/2005/8/layout/radial5"/>
    <dgm:cxn modelId="{A17FD9FF-72F2-420F-9A68-26C56538020C}" type="presParOf" srcId="{02A39722-A3BF-436C-98FF-2FCA52B615B5}" destId="{83D9C6AB-30FB-4B66-8E5E-CAFBFB03C4C9}" srcOrd="6" destOrd="0" presId="urn:microsoft.com/office/officeart/2005/8/layout/radial5"/>
    <dgm:cxn modelId="{73F5B985-999C-43E7-A7C2-06EFEDEFC8A8}" type="presParOf" srcId="{02A39722-A3BF-436C-98FF-2FCA52B615B5}" destId="{8D06CC65-11C7-49FD-9ABD-AB720FF3CE8B}" srcOrd="7" destOrd="0" presId="urn:microsoft.com/office/officeart/2005/8/layout/radial5"/>
    <dgm:cxn modelId="{BF522C3E-14B9-4C21-97AB-29720863E1A5}" type="presParOf" srcId="{8D06CC65-11C7-49FD-9ABD-AB720FF3CE8B}" destId="{01BFDC57-28BF-4BDB-AD19-599B7BC08232}" srcOrd="0" destOrd="0" presId="urn:microsoft.com/office/officeart/2005/8/layout/radial5"/>
    <dgm:cxn modelId="{96B003CF-1DB1-4031-AB95-E7232116B845}" type="presParOf" srcId="{02A39722-A3BF-436C-98FF-2FCA52B615B5}" destId="{1F029AC6-F293-4EC3-BC02-5BC971B6E041}" srcOrd="8" destOrd="0" presId="urn:microsoft.com/office/officeart/2005/8/layout/radial5"/>
    <dgm:cxn modelId="{C2A11692-D92A-4ADD-8983-48BC70A83C3B}" type="presParOf" srcId="{02A39722-A3BF-436C-98FF-2FCA52B615B5}" destId="{17CDEC0F-73A8-4FA5-AD6B-95E6EFCB475D}" srcOrd="9" destOrd="0" presId="urn:microsoft.com/office/officeart/2005/8/layout/radial5"/>
    <dgm:cxn modelId="{938B60C4-45DF-4A7A-925D-85A23D9FF7D2}" type="presParOf" srcId="{17CDEC0F-73A8-4FA5-AD6B-95E6EFCB475D}" destId="{5C3A3720-0014-443A-AD9C-0EDB7A8FBE24}" srcOrd="0" destOrd="0" presId="urn:microsoft.com/office/officeart/2005/8/layout/radial5"/>
    <dgm:cxn modelId="{8ADB1F4D-C681-4A6F-8BCE-A9AE90595A09}" type="presParOf" srcId="{02A39722-A3BF-436C-98FF-2FCA52B615B5}" destId="{B390B99C-DB81-407A-AB1D-77CE316D6CE8}" srcOrd="10" destOrd="0" presId="urn:microsoft.com/office/officeart/2005/8/layout/radial5"/>
    <dgm:cxn modelId="{0B4D80D3-EC9A-427E-9304-2950E60DF9FF}" type="presParOf" srcId="{02A39722-A3BF-436C-98FF-2FCA52B615B5}" destId="{11634AB2-41C6-4D4C-935B-E4057886BC00}" srcOrd="11" destOrd="0" presId="urn:microsoft.com/office/officeart/2005/8/layout/radial5"/>
    <dgm:cxn modelId="{6B820A2A-A859-4F2B-9096-9E19F21FFFD6}" type="presParOf" srcId="{11634AB2-41C6-4D4C-935B-E4057886BC00}" destId="{4B4592A4-DE19-441A-9E49-3369E03E6725}" srcOrd="0" destOrd="0" presId="urn:microsoft.com/office/officeart/2005/8/layout/radial5"/>
    <dgm:cxn modelId="{6A591381-37A3-4429-B7E2-010CF2544DAC}" type="presParOf" srcId="{02A39722-A3BF-436C-98FF-2FCA52B615B5}" destId="{2798AF14-D2F9-4FC4-90D4-1A33BFB184C3}" srcOrd="12"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3318C1-8B2C-40B7-A147-7BB6BB8DC60C}" type="doc">
      <dgm:prSet loTypeId="urn:microsoft.com/office/officeart/2005/8/layout/cycle4" loCatId="relationship" qsTypeId="urn:microsoft.com/office/officeart/2005/8/quickstyle/3d2#7" qsCatId="3D" csTypeId="urn:microsoft.com/office/officeart/2005/8/colors/colorful5" csCatId="colorful" phldr="1"/>
      <dgm:spPr/>
      <dgm:t>
        <a:bodyPr/>
        <a:lstStyle/>
        <a:p>
          <a:endParaRPr lang="zh-TW" altLang="en-US"/>
        </a:p>
      </dgm:t>
    </dgm:pt>
    <dgm:pt modelId="{A0A8A9D6-A20A-4188-825C-7069C001B7C0}">
      <dgm:prSet phldrT="[文字]" custT="1"/>
      <dgm:spPr>
        <a:gradFill rotWithShape="0">
          <a:gsLst>
            <a:gs pos="0">
              <a:schemeClr val="tx2">
                <a:lumMod val="60000"/>
                <a:lumOff val="40000"/>
              </a:schemeClr>
            </a:gs>
            <a:gs pos="100000">
              <a:srgbClr val="FFFFFF"/>
            </a:gs>
          </a:gsLst>
          <a:lin ang="18900000" scaled="1"/>
        </a:gradFill>
      </dgm:spPr>
      <dgm:t>
        <a:bodyPr lIns="0" tIns="0" rIns="0" bIns="0" anchor="t" anchorCtr="0"/>
        <a:lstStyle/>
        <a:p>
          <a:endParaRPr lang="zh-TW" altLang="en-US" sz="2800" b="1" dirty="0">
            <a:solidFill>
              <a:srgbClr val="000000"/>
            </a:solidFill>
            <a:effectLst/>
            <a:latin typeface="Times New Roman" pitchFamily="18" charset="0"/>
            <a:ea typeface="標楷體" pitchFamily="65" charset="-120"/>
            <a:cs typeface="Times New Roman" pitchFamily="18" charset="0"/>
          </a:endParaRPr>
        </a:p>
      </dgm:t>
    </dgm:pt>
    <dgm:pt modelId="{87FDF2B0-3154-4265-9660-F4196F129535}" type="parTrans" cxnId="{A37909F5-7CBB-4B1E-AD99-ED177689934B}">
      <dgm:prSet/>
      <dgm:spPr/>
      <dgm:t>
        <a:bodyPr/>
        <a:lstStyle/>
        <a:p>
          <a:endParaRPr lang="zh-TW" altLang="en-US" sz="1600" b="0"/>
        </a:p>
      </dgm:t>
    </dgm:pt>
    <dgm:pt modelId="{7A8D1548-4881-4618-8591-FC7EE824405B}" type="sibTrans" cxnId="{A37909F5-7CBB-4B1E-AD99-ED177689934B}">
      <dgm:prSet/>
      <dgm:spPr/>
      <dgm:t>
        <a:bodyPr/>
        <a:lstStyle/>
        <a:p>
          <a:endParaRPr lang="zh-TW" altLang="en-US" sz="1600" b="0"/>
        </a:p>
      </dgm:t>
    </dgm:pt>
    <dgm:pt modelId="{CDD3FF9C-9F59-434E-BE29-01F68AEF680B}">
      <dgm:prSet phldrT="[文字]" custT="1"/>
      <dgm:spPr/>
      <dgm:t>
        <a:bodyPr/>
        <a:lstStyle/>
        <a:p>
          <a:pPr algn="l"/>
          <a:r>
            <a:rPr lang="zh-TW" altLang="en-US" sz="2800" b="0" dirty="0"/>
            <a:t> </a:t>
          </a:r>
          <a:r>
            <a:rPr lang="en-US" altLang="zh-TW" sz="2800" b="1" dirty="0"/>
            <a:t>A</a:t>
          </a:r>
          <a:endParaRPr lang="zh-TW" altLang="en-US" sz="2800" b="1" dirty="0"/>
        </a:p>
      </dgm:t>
    </dgm:pt>
    <dgm:pt modelId="{ABA21ABB-1694-4646-A40F-0D2CF35AC26F}" type="parTrans" cxnId="{214F349D-F310-482A-AA03-004F36918AAA}">
      <dgm:prSet/>
      <dgm:spPr/>
      <dgm:t>
        <a:bodyPr/>
        <a:lstStyle/>
        <a:p>
          <a:endParaRPr lang="zh-TW" altLang="en-US" sz="1600" b="0"/>
        </a:p>
      </dgm:t>
    </dgm:pt>
    <dgm:pt modelId="{20891906-BCC5-4644-9518-1AF9C2696D93}" type="sibTrans" cxnId="{214F349D-F310-482A-AA03-004F36918AAA}">
      <dgm:prSet/>
      <dgm:spPr/>
      <dgm:t>
        <a:bodyPr/>
        <a:lstStyle/>
        <a:p>
          <a:endParaRPr lang="zh-TW" altLang="en-US" sz="1600" b="0"/>
        </a:p>
      </dgm:t>
    </dgm:pt>
    <dgm:pt modelId="{001392EA-40D7-4ED6-B18B-F9A36B2CC93C}">
      <dgm:prSet phldrT="[文字]" custT="1"/>
      <dgm:spPr/>
      <dgm:t>
        <a:bodyPr/>
        <a:lstStyle/>
        <a:p>
          <a:pPr algn="r"/>
          <a:r>
            <a:rPr lang="zh-TW" altLang="en-US" sz="2800" b="0" dirty="0"/>
            <a:t> </a:t>
          </a:r>
          <a:r>
            <a:rPr lang="en-US" altLang="zh-TW" sz="2800" b="1" dirty="0"/>
            <a:t>C</a:t>
          </a:r>
          <a:endParaRPr lang="zh-TW" altLang="en-US" sz="2800" b="1" dirty="0"/>
        </a:p>
      </dgm:t>
    </dgm:pt>
    <dgm:pt modelId="{AA35040C-8534-4D48-9E5B-70077DDDACCB}" type="sibTrans" cxnId="{1C884874-F786-43CB-9E70-C39AEAA002ED}">
      <dgm:prSet/>
      <dgm:spPr/>
      <dgm:t>
        <a:bodyPr/>
        <a:lstStyle/>
        <a:p>
          <a:endParaRPr lang="zh-TW" altLang="en-US" sz="1600" b="0"/>
        </a:p>
      </dgm:t>
    </dgm:pt>
    <dgm:pt modelId="{72FA5258-FA20-46E6-9F28-613880B709B2}" type="parTrans" cxnId="{1C884874-F786-43CB-9E70-C39AEAA002ED}">
      <dgm:prSet/>
      <dgm:spPr/>
      <dgm:t>
        <a:bodyPr/>
        <a:lstStyle/>
        <a:p>
          <a:endParaRPr lang="zh-TW" altLang="en-US" sz="1600" b="0"/>
        </a:p>
      </dgm:t>
    </dgm:pt>
    <dgm:pt modelId="{DA63E990-1A60-4F80-A54D-892443174978}">
      <dgm:prSet phldrT="[文字]" custT="1"/>
      <dgm:spPr>
        <a:gradFill rotWithShape="0">
          <a:gsLst>
            <a:gs pos="0">
              <a:schemeClr val="accent4">
                <a:lumMod val="60000"/>
                <a:lumOff val="40000"/>
              </a:schemeClr>
            </a:gs>
            <a:gs pos="100000">
              <a:srgbClr val="FFFFFF"/>
            </a:gs>
          </a:gsLst>
          <a:lin ang="18900000" scaled="1"/>
        </a:gradFill>
      </dgm:spPr>
      <dgm:t>
        <a:bodyPr lIns="0" tIns="0" rIns="0" bIns="0"/>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800" b="0" dirty="0">
            <a:solidFill>
              <a:schemeClr val="tx1"/>
            </a:solidFill>
            <a:latin typeface="標楷體" pitchFamily="65" charset="-120"/>
            <a:ea typeface="標楷體" pitchFamily="65" charset="-120"/>
          </a:endParaRPr>
        </a:p>
      </dgm:t>
    </dgm:pt>
    <dgm:pt modelId="{AB836A88-C863-4721-87DD-0CFCACD8237F}" type="parTrans" cxnId="{B2774717-F348-4A8F-BBFB-E861370E5155}">
      <dgm:prSet/>
      <dgm:spPr/>
      <dgm:t>
        <a:bodyPr/>
        <a:lstStyle/>
        <a:p>
          <a:endParaRPr lang="zh-TW" altLang="en-US" sz="1600" b="0"/>
        </a:p>
      </dgm:t>
    </dgm:pt>
    <dgm:pt modelId="{7BD97D36-D5FF-4165-83B6-E49CAFB2A411}" type="sibTrans" cxnId="{B2774717-F348-4A8F-BBFB-E861370E5155}">
      <dgm:prSet/>
      <dgm:spPr/>
      <dgm:t>
        <a:bodyPr/>
        <a:lstStyle/>
        <a:p>
          <a:endParaRPr lang="zh-TW" altLang="en-US" sz="1600" b="0"/>
        </a:p>
      </dgm:t>
    </dgm:pt>
    <dgm:pt modelId="{C73A050F-B973-4F6F-B39B-CE7B8DA962E5}">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6214785B-5A75-406E-994E-0E26E906B82E}" type="parTrans" cxnId="{C93AE4A0-999A-40BE-A911-7EFC985427E0}">
      <dgm:prSet/>
      <dgm:spPr/>
      <dgm:t>
        <a:bodyPr/>
        <a:lstStyle/>
        <a:p>
          <a:endParaRPr lang="zh-TW" altLang="en-US"/>
        </a:p>
      </dgm:t>
    </dgm:pt>
    <dgm:pt modelId="{8D6ADB8E-38B3-456F-982D-CAD1D47ECEA5}" type="sibTrans" cxnId="{C93AE4A0-999A-40BE-A911-7EFC985427E0}">
      <dgm:prSet/>
      <dgm:spPr/>
      <dgm:t>
        <a:bodyPr/>
        <a:lstStyle/>
        <a:p>
          <a:endParaRPr lang="zh-TW" altLang="en-US"/>
        </a:p>
      </dgm:t>
    </dgm:pt>
    <dgm:pt modelId="{4B6AA1D4-5434-4D6C-B10E-E9122C5B9AA1}">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F476F645-7599-43F1-B186-00751DB581F0}" type="parTrans" cxnId="{36C31489-D5EC-40EA-9348-4F4FC74CCB25}">
      <dgm:prSet/>
      <dgm:spPr/>
      <dgm:t>
        <a:bodyPr/>
        <a:lstStyle/>
        <a:p>
          <a:endParaRPr lang="zh-TW" altLang="en-US"/>
        </a:p>
      </dgm:t>
    </dgm:pt>
    <dgm:pt modelId="{655F90A2-7963-421B-9DA4-9228431BA8A5}" type="sibTrans" cxnId="{36C31489-D5EC-40EA-9348-4F4FC74CCB25}">
      <dgm:prSet/>
      <dgm:spPr/>
      <dgm:t>
        <a:bodyPr/>
        <a:lstStyle/>
        <a:p>
          <a:endParaRPr lang="zh-TW" altLang="en-US"/>
        </a:p>
      </dgm:t>
    </dgm:pt>
    <dgm:pt modelId="{B23E626E-777E-4C62-A863-EBBDE6F15F10}">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DE9F66DC-2264-48E3-A4FA-F77D351D64DC}" type="parTrans" cxnId="{BD9BB089-A3F9-4620-B99D-8DECE5A6132A}">
      <dgm:prSet/>
      <dgm:spPr/>
      <dgm:t>
        <a:bodyPr/>
        <a:lstStyle/>
        <a:p>
          <a:endParaRPr lang="zh-TW" altLang="en-US"/>
        </a:p>
      </dgm:t>
    </dgm:pt>
    <dgm:pt modelId="{7D99AE62-B334-486E-B1A8-77FE1F85DBD2}" type="sibTrans" cxnId="{BD9BB089-A3F9-4620-B99D-8DECE5A6132A}">
      <dgm:prSet/>
      <dgm:spPr/>
      <dgm:t>
        <a:bodyPr/>
        <a:lstStyle/>
        <a:p>
          <a:endParaRPr lang="zh-TW" altLang="en-US"/>
        </a:p>
      </dgm:t>
    </dgm:pt>
    <dgm:pt modelId="{C9B12BDF-A592-4555-83F3-1AE444610A5A}">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3CB5ECB8-7217-4469-B861-16A2534879F6}" type="parTrans" cxnId="{41B1E6ED-C804-4302-9C9C-113C6C1AF12C}">
      <dgm:prSet/>
      <dgm:spPr/>
      <dgm:t>
        <a:bodyPr/>
        <a:lstStyle/>
        <a:p>
          <a:endParaRPr lang="zh-TW" altLang="en-US"/>
        </a:p>
      </dgm:t>
    </dgm:pt>
    <dgm:pt modelId="{917A8787-ACD6-4C18-BC75-8B71064A5056}" type="sibTrans" cxnId="{41B1E6ED-C804-4302-9C9C-113C6C1AF12C}">
      <dgm:prSet/>
      <dgm:spPr/>
      <dgm:t>
        <a:bodyPr/>
        <a:lstStyle/>
        <a:p>
          <a:endParaRPr lang="zh-TW" altLang="en-US"/>
        </a:p>
      </dgm:t>
    </dgm:pt>
    <dgm:pt modelId="{2AA8492E-5BAC-4E64-B449-2D6ED3E7ADC1}">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32A4D33A-9115-4736-B2DD-2DB2192D4E53}" type="parTrans" cxnId="{8E4C6E17-3529-4FE7-8575-E09A2E29A7F8}">
      <dgm:prSet/>
      <dgm:spPr/>
      <dgm:t>
        <a:bodyPr/>
        <a:lstStyle/>
        <a:p>
          <a:endParaRPr lang="zh-TW" altLang="en-US"/>
        </a:p>
      </dgm:t>
    </dgm:pt>
    <dgm:pt modelId="{36649038-4B1B-40A8-8FBC-0629B443DE52}" type="sibTrans" cxnId="{8E4C6E17-3529-4FE7-8575-E09A2E29A7F8}">
      <dgm:prSet/>
      <dgm:spPr/>
      <dgm:t>
        <a:bodyPr/>
        <a:lstStyle/>
        <a:p>
          <a:endParaRPr lang="zh-TW" altLang="en-US"/>
        </a:p>
      </dgm:t>
    </dgm:pt>
    <dgm:pt modelId="{BB583512-747D-42EC-9B60-0FB053E60139}">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E5E435BB-BAFD-46BA-B395-D00AD7C78361}" type="parTrans" cxnId="{23A45578-4A84-4232-AFF6-98F6257A701D}">
      <dgm:prSet/>
      <dgm:spPr/>
      <dgm:t>
        <a:bodyPr/>
        <a:lstStyle/>
        <a:p>
          <a:endParaRPr lang="zh-TW" altLang="en-US"/>
        </a:p>
      </dgm:t>
    </dgm:pt>
    <dgm:pt modelId="{7A466B65-ADCF-41F5-B092-521AB88B14EE}" type="sibTrans" cxnId="{23A45578-4A84-4232-AFF6-98F6257A701D}">
      <dgm:prSet/>
      <dgm:spPr/>
      <dgm:t>
        <a:bodyPr/>
        <a:lstStyle/>
        <a:p>
          <a:endParaRPr lang="zh-TW" altLang="en-US"/>
        </a:p>
      </dgm:t>
    </dgm:pt>
    <dgm:pt modelId="{520E9381-0244-4D06-AB6D-692FCCA43D98}">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564EFF4D-7A56-4179-AB8D-5B7CE2DAD8AC}" type="parTrans" cxnId="{351C6DF0-6538-41AF-99A3-9DB35B582E4C}">
      <dgm:prSet/>
      <dgm:spPr/>
      <dgm:t>
        <a:bodyPr/>
        <a:lstStyle/>
        <a:p>
          <a:endParaRPr lang="zh-TW" altLang="en-US"/>
        </a:p>
      </dgm:t>
    </dgm:pt>
    <dgm:pt modelId="{150C7261-E44C-434B-AA73-B18BBE1B8943}" type="sibTrans" cxnId="{351C6DF0-6538-41AF-99A3-9DB35B582E4C}">
      <dgm:prSet/>
      <dgm:spPr/>
      <dgm:t>
        <a:bodyPr/>
        <a:lstStyle/>
        <a:p>
          <a:endParaRPr lang="zh-TW" altLang="en-US"/>
        </a:p>
      </dgm:t>
    </dgm:pt>
    <dgm:pt modelId="{D4CDFE37-B8ED-4B5F-B30D-DB8F27B48BF6}">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7F146D11-D746-4BED-B261-EA4875521538}" type="parTrans" cxnId="{925FFC98-1880-478A-B285-5D43BFAE2FA0}">
      <dgm:prSet/>
      <dgm:spPr/>
      <dgm:t>
        <a:bodyPr/>
        <a:lstStyle/>
        <a:p>
          <a:endParaRPr lang="zh-TW" altLang="en-US"/>
        </a:p>
      </dgm:t>
    </dgm:pt>
    <dgm:pt modelId="{12875530-931A-4D65-B73A-99E8330B8FAC}" type="sibTrans" cxnId="{925FFC98-1880-478A-B285-5D43BFAE2FA0}">
      <dgm:prSet/>
      <dgm:spPr/>
      <dgm:t>
        <a:bodyPr/>
        <a:lstStyle/>
        <a:p>
          <a:endParaRPr lang="zh-TW" altLang="en-US"/>
        </a:p>
      </dgm:t>
    </dgm:pt>
    <dgm:pt modelId="{C26D8FF2-EE79-49EC-9A64-A42B35C900BD}">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BA777AEB-FA49-4277-BF38-22EBDE855963}" type="sibTrans" cxnId="{D27186D4-6170-41F2-B5D2-9114A6BF5546}">
      <dgm:prSet/>
      <dgm:spPr/>
      <dgm:t>
        <a:bodyPr/>
        <a:lstStyle/>
        <a:p>
          <a:endParaRPr lang="zh-TW" altLang="en-US"/>
        </a:p>
      </dgm:t>
    </dgm:pt>
    <dgm:pt modelId="{23EC12A4-6E03-4688-A119-789CFA404DBB}" type="parTrans" cxnId="{D27186D4-6170-41F2-B5D2-9114A6BF5546}">
      <dgm:prSet/>
      <dgm:spPr/>
      <dgm:t>
        <a:bodyPr/>
        <a:lstStyle/>
        <a:p>
          <a:endParaRPr lang="zh-TW" altLang="en-US"/>
        </a:p>
      </dgm:t>
    </dgm:pt>
    <dgm:pt modelId="{962B3DBE-A6CC-4550-B0E5-05D81762B9F6}">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249F9631-8CF7-47D7-85E8-7B8647BEDCFA}" type="sibTrans" cxnId="{4B48C4DA-4B85-4676-82CE-3C463BBE03B1}">
      <dgm:prSet/>
      <dgm:spPr/>
      <dgm:t>
        <a:bodyPr/>
        <a:lstStyle/>
        <a:p>
          <a:endParaRPr lang="zh-TW" altLang="en-US"/>
        </a:p>
      </dgm:t>
    </dgm:pt>
    <dgm:pt modelId="{DFF36790-8EDE-417A-9D58-A1F7088B55C7}" type="parTrans" cxnId="{4B48C4DA-4B85-4676-82CE-3C463BBE03B1}">
      <dgm:prSet/>
      <dgm:spPr/>
      <dgm:t>
        <a:bodyPr/>
        <a:lstStyle/>
        <a:p>
          <a:endParaRPr lang="zh-TW" altLang="en-US"/>
        </a:p>
      </dgm:t>
    </dgm:pt>
    <dgm:pt modelId="{91A2148D-A4ED-419D-AA5E-0E34FB9E8A82}">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BE1191F0-F487-4435-AEA3-4DA6BB48F470}" type="sibTrans" cxnId="{C02F498B-BFE7-4274-8346-D410318CEE54}">
      <dgm:prSet/>
      <dgm:spPr/>
      <dgm:t>
        <a:bodyPr/>
        <a:lstStyle/>
        <a:p>
          <a:endParaRPr lang="zh-TW" altLang="en-US"/>
        </a:p>
      </dgm:t>
    </dgm:pt>
    <dgm:pt modelId="{227828D4-8F2F-484C-8D36-10972CB4EE4D}" type="parTrans" cxnId="{C02F498B-BFE7-4274-8346-D410318CEE54}">
      <dgm:prSet/>
      <dgm:spPr/>
      <dgm:t>
        <a:bodyPr/>
        <a:lstStyle/>
        <a:p>
          <a:endParaRPr lang="zh-TW" altLang="en-US"/>
        </a:p>
      </dgm:t>
    </dgm:pt>
    <dgm:pt modelId="{1DDDAB16-554C-445F-B98C-E6A3A266ACD4}">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6840E18B-D5B2-401D-8153-BD4FE5F06F37}" type="sibTrans" cxnId="{81236F73-E48C-4323-8DD1-39821DC250FC}">
      <dgm:prSet/>
      <dgm:spPr/>
      <dgm:t>
        <a:bodyPr/>
        <a:lstStyle/>
        <a:p>
          <a:endParaRPr lang="zh-TW" altLang="en-US"/>
        </a:p>
      </dgm:t>
    </dgm:pt>
    <dgm:pt modelId="{000A5C89-F32E-4FCA-99E2-5DAEA405A960}" type="parTrans" cxnId="{81236F73-E48C-4323-8DD1-39821DC250FC}">
      <dgm:prSet/>
      <dgm:spPr/>
      <dgm:t>
        <a:bodyPr/>
        <a:lstStyle/>
        <a:p>
          <a:endParaRPr lang="zh-TW" altLang="en-US"/>
        </a:p>
      </dgm:t>
    </dgm:pt>
    <dgm:pt modelId="{20542384-5A26-4CE3-8667-4A2B68F51F56}">
      <dgm:prSet phldrT="[文字]" custT="1"/>
      <dgm:spPr/>
      <dgm:t>
        <a:bodyPr/>
        <a:lstStyle/>
        <a:p>
          <a:r>
            <a:rPr lang="en-US" altLang="zh-TW" sz="2800" b="1" dirty="0"/>
            <a:t>P</a:t>
          </a:r>
        </a:p>
        <a:p>
          <a:endParaRPr lang="zh-TW" altLang="en-US" sz="2800" b="0" dirty="0"/>
        </a:p>
      </dgm:t>
    </dgm:pt>
    <dgm:pt modelId="{97ACE8F8-A224-42F0-9821-96692D51B638}" type="sibTrans" cxnId="{59E5F0B4-1F95-41B7-8B5A-FE6AD9D8DB75}">
      <dgm:prSet/>
      <dgm:spPr/>
      <dgm:t>
        <a:bodyPr/>
        <a:lstStyle/>
        <a:p>
          <a:endParaRPr lang="zh-TW" altLang="en-US" sz="1600" b="0"/>
        </a:p>
      </dgm:t>
    </dgm:pt>
    <dgm:pt modelId="{A70558C8-8818-47AC-8EA7-52B759F4E216}" type="parTrans" cxnId="{59E5F0B4-1F95-41B7-8B5A-FE6AD9D8DB75}">
      <dgm:prSet/>
      <dgm:spPr/>
      <dgm:t>
        <a:bodyPr/>
        <a:lstStyle/>
        <a:p>
          <a:endParaRPr lang="zh-TW" altLang="en-US" sz="1600" b="0"/>
        </a:p>
      </dgm:t>
    </dgm:pt>
    <dgm:pt modelId="{C5E2DCD7-8DD6-4653-AE69-DB388E4C0861}">
      <dgm:prSet phldrT="[文字]" custT="1"/>
      <dgm:spPr/>
      <dgm:t>
        <a:bodyPr/>
        <a:lstStyle/>
        <a:p>
          <a:r>
            <a:rPr lang="en-US" altLang="zh-TW" sz="2800" b="1" dirty="0"/>
            <a:t>D</a:t>
          </a:r>
        </a:p>
        <a:p>
          <a:endParaRPr lang="zh-TW" altLang="en-US" sz="2800" b="0" dirty="0"/>
        </a:p>
      </dgm:t>
    </dgm:pt>
    <dgm:pt modelId="{251FA91B-055A-46BF-A151-51BA87D74774}" type="sibTrans" cxnId="{1DF6263C-57DD-405F-8B1F-CB06C754A86E}">
      <dgm:prSet/>
      <dgm:spPr/>
      <dgm:t>
        <a:bodyPr/>
        <a:lstStyle/>
        <a:p>
          <a:endParaRPr lang="zh-TW" altLang="en-US" sz="1600" b="0"/>
        </a:p>
      </dgm:t>
    </dgm:pt>
    <dgm:pt modelId="{1B59594B-81F1-4D5C-8B49-66FCFDF09EB6}" type="parTrans" cxnId="{1DF6263C-57DD-405F-8B1F-CB06C754A86E}">
      <dgm:prSet/>
      <dgm:spPr/>
      <dgm:t>
        <a:bodyPr/>
        <a:lstStyle/>
        <a:p>
          <a:endParaRPr lang="zh-TW" altLang="en-US" sz="1600" b="0"/>
        </a:p>
      </dgm:t>
    </dgm:pt>
    <dgm:pt modelId="{9690D75B-78D8-4F80-BA3A-E921245DF8A6}">
      <dgm:prSet phldrT="[文字]" custT="1"/>
      <dgm:spPr>
        <a:gradFill rotWithShape="0">
          <a:gsLst>
            <a:gs pos="0">
              <a:srgbClr val="00B050"/>
            </a:gs>
            <a:gs pos="100000">
              <a:srgbClr val="FFFFFF"/>
            </a:gs>
          </a:gsLst>
          <a:lin ang="18900000" scaled="1"/>
        </a:gradFill>
      </dgm:spPr>
      <dgm:t>
        <a:bodyPr/>
        <a:lstStyle/>
        <a:p>
          <a:pPr marL="172800" indent="-172800" algn="l"/>
          <a:endParaRPr lang="zh-TW" altLang="en-US" sz="1600" b="0" dirty="0">
            <a:solidFill>
              <a:srgbClr val="000000"/>
            </a:solidFill>
          </a:endParaRPr>
        </a:p>
      </dgm:t>
    </dgm:pt>
    <dgm:pt modelId="{8CCB397E-A430-4F7B-97AB-2F4FD1E16DBF}" type="sibTrans" cxnId="{FFEEF9B7-6BE3-4448-A615-0B748409690E}">
      <dgm:prSet/>
      <dgm:spPr/>
      <dgm:t>
        <a:bodyPr/>
        <a:lstStyle/>
        <a:p>
          <a:endParaRPr lang="zh-TW" altLang="en-US" b="0"/>
        </a:p>
      </dgm:t>
    </dgm:pt>
    <dgm:pt modelId="{B04B7456-1465-4EFB-AE26-D7B34A093610}" type="parTrans" cxnId="{FFEEF9B7-6BE3-4448-A615-0B748409690E}">
      <dgm:prSet/>
      <dgm:spPr/>
      <dgm:t>
        <a:bodyPr/>
        <a:lstStyle/>
        <a:p>
          <a:endParaRPr lang="zh-TW" altLang="en-US" b="0"/>
        </a:p>
      </dgm:t>
    </dgm:pt>
    <dgm:pt modelId="{0A549638-7DD1-4A22-9EB5-DF21A06EAFE9}">
      <dgm:prSet phldrT="[文字]" custT="1"/>
      <dgm:spPr>
        <a:gradFill rotWithShape="0">
          <a:gsLst>
            <a:gs pos="0">
              <a:srgbClr val="00B050"/>
            </a:gs>
            <a:gs pos="100000">
              <a:srgbClr val="FFFFFF"/>
            </a:gs>
          </a:gsLst>
          <a:lin ang="18900000" scaled="1"/>
        </a:gradFill>
      </dgm:spPr>
      <dgm:t>
        <a:bodyPr lIns="0" tIns="0" rIns="0" bIns="0" anchor="t"/>
        <a:lstStyle/>
        <a:p>
          <a:pPr marL="171450" indent="-171450" algn="l"/>
          <a:endParaRPr lang="zh-TW" altLang="en-US" sz="3200" b="1" dirty="0">
            <a:solidFill>
              <a:srgbClr val="000000"/>
            </a:solidFill>
            <a:effectLst/>
            <a:latin typeface="Times New Roman" pitchFamily="18" charset="0"/>
            <a:ea typeface="標楷體" pitchFamily="65" charset="-120"/>
            <a:cs typeface="Times New Roman" pitchFamily="18" charset="0"/>
          </a:endParaRPr>
        </a:p>
      </dgm:t>
    </dgm:pt>
    <dgm:pt modelId="{DDE26723-F61B-4EE7-B530-5205941B8371}" type="sibTrans" cxnId="{EAC82E14-3B3A-44C4-B416-CDEEC5AFFCA1}">
      <dgm:prSet/>
      <dgm:spPr/>
      <dgm:t>
        <a:bodyPr/>
        <a:lstStyle/>
        <a:p>
          <a:endParaRPr lang="zh-TW" altLang="en-US" sz="1600" b="0"/>
        </a:p>
      </dgm:t>
    </dgm:pt>
    <dgm:pt modelId="{2A845730-1D55-4B31-A053-6EAB9F94E002}" type="parTrans" cxnId="{EAC82E14-3B3A-44C4-B416-CDEEC5AFFCA1}">
      <dgm:prSet/>
      <dgm:spPr/>
      <dgm:t>
        <a:bodyPr/>
        <a:lstStyle/>
        <a:p>
          <a:endParaRPr lang="zh-TW" altLang="en-US" sz="1600" b="0"/>
        </a:p>
      </dgm:t>
    </dgm:pt>
    <dgm:pt modelId="{3AFEC2EC-A409-48CE-9F4E-D7BF14D1E699}">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971C9C98-838E-414B-AA62-59A54FA0A70F}" type="sibTrans" cxnId="{0A98D1E1-7295-400C-B94A-68957674EE55}">
      <dgm:prSet/>
      <dgm:spPr/>
      <dgm:t>
        <a:bodyPr/>
        <a:lstStyle/>
        <a:p>
          <a:endParaRPr lang="zh-TW" altLang="en-US"/>
        </a:p>
      </dgm:t>
    </dgm:pt>
    <dgm:pt modelId="{6C877019-D12E-4AA7-B964-CE881C0598DF}" type="parTrans" cxnId="{0A98D1E1-7295-400C-B94A-68957674EE55}">
      <dgm:prSet/>
      <dgm:spPr/>
      <dgm:t>
        <a:bodyPr/>
        <a:lstStyle/>
        <a:p>
          <a:endParaRPr lang="zh-TW" altLang="en-US"/>
        </a:p>
      </dgm:t>
    </dgm:pt>
    <dgm:pt modelId="{719E0E53-B11A-4D97-88D2-6EF8CB13C559}">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5BDC7496-CBA2-4C47-9168-05E2F56AF31A}" type="sibTrans" cxnId="{7603151C-216A-44AB-8CAD-1FAB35813B68}">
      <dgm:prSet/>
      <dgm:spPr/>
      <dgm:t>
        <a:bodyPr/>
        <a:lstStyle/>
        <a:p>
          <a:endParaRPr lang="zh-TW" altLang="en-US"/>
        </a:p>
      </dgm:t>
    </dgm:pt>
    <dgm:pt modelId="{8212EFDF-5DA6-4072-BA71-939056BF3ACE}" type="parTrans" cxnId="{7603151C-216A-44AB-8CAD-1FAB35813B68}">
      <dgm:prSet/>
      <dgm:spPr/>
      <dgm:t>
        <a:bodyPr/>
        <a:lstStyle/>
        <a:p>
          <a:endParaRPr lang="zh-TW" altLang="en-US"/>
        </a:p>
      </dgm:t>
    </dgm:pt>
    <dgm:pt modelId="{EF84A042-3246-40AC-8AE0-6ACD72DBD6B6}">
      <dgm:prSet/>
      <dgm:spPr/>
      <dgm:t>
        <a:bodyPr/>
        <a:lstStyle/>
        <a:p>
          <a:endParaRPr lang="zh-TW" altLang="en-US"/>
        </a:p>
      </dgm:t>
    </dgm:pt>
    <dgm:pt modelId="{A63AEF5B-4C82-4E2C-9F29-353B271442A7}" type="parTrans" cxnId="{C36E86E3-35DD-4997-A877-CAACBFE0B704}">
      <dgm:prSet/>
      <dgm:spPr/>
      <dgm:t>
        <a:bodyPr/>
        <a:lstStyle/>
        <a:p>
          <a:endParaRPr lang="zh-TW" altLang="en-US"/>
        </a:p>
      </dgm:t>
    </dgm:pt>
    <dgm:pt modelId="{856FBA33-7E44-4087-8939-EF91F0FD6417}" type="sibTrans" cxnId="{C36E86E3-35DD-4997-A877-CAACBFE0B704}">
      <dgm:prSet/>
      <dgm:spPr/>
      <dgm:t>
        <a:bodyPr/>
        <a:lstStyle/>
        <a:p>
          <a:endParaRPr lang="zh-TW" altLang="en-US"/>
        </a:p>
      </dgm:t>
    </dgm:pt>
    <dgm:pt modelId="{46D14E74-4F90-488F-A1EE-7F444C800EDB}">
      <dgm:prSet/>
      <dgm:spPr/>
      <dgm:t>
        <a:bodyPr/>
        <a:lstStyle/>
        <a:p>
          <a:endParaRPr lang="zh-TW" altLang="en-US"/>
        </a:p>
      </dgm:t>
    </dgm:pt>
    <dgm:pt modelId="{09B3418A-703C-48BD-828D-B010D7BFBCF5}" type="parTrans" cxnId="{BE0E2DD9-FDC5-438F-8DFD-52F98917D4EE}">
      <dgm:prSet/>
      <dgm:spPr/>
      <dgm:t>
        <a:bodyPr/>
        <a:lstStyle/>
        <a:p>
          <a:endParaRPr lang="zh-TW" altLang="en-US"/>
        </a:p>
      </dgm:t>
    </dgm:pt>
    <dgm:pt modelId="{603882E9-4A24-4BD6-801D-64095013F554}" type="sibTrans" cxnId="{BE0E2DD9-FDC5-438F-8DFD-52F98917D4EE}">
      <dgm:prSet/>
      <dgm:spPr/>
      <dgm:t>
        <a:bodyPr/>
        <a:lstStyle/>
        <a:p>
          <a:endParaRPr lang="zh-TW" altLang="en-US"/>
        </a:p>
      </dgm:t>
    </dgm:pt>
    <dgm:pt modelId="{E6F9F7EC-9897-486D-97AF-75B7EA954874}">
      <dgm:prSet/>
      <dgm:spPr/>
      <dgm:t>
        <a:bodyPr/>
        <a:lstStyle/>
        <a:p>
          <a:endParaRPr lang="zh-TW" altLang="en-US"/>
        </a:p>
      </dgm:t>
    </dgm:pt>
    <dgm:pt modelId="{876A8F90-C54E-465C-B60B-0103C5DAB5D1}" type="parTrans" cxnId="{A993E37D-43A7-4C96-A183-5E98BBFA0D9D}">
      <dgm:prSet/>
      <dgm:spPr/>
      <dgm:t>
        <a:bodyPr/>
        <a:lstStyle/>
        <a:p>
          <a:endParaRPr lang="zh-TW" altLang="en-US"/>
        </a:p>
      </dgm:t>
    </dgm:pt>
    <dgm:pt modelId="{1BADDEDE-8C82-4CBA-8FCA-E0A0E93A33F7}" type="sibTrans" cxnId="{A993E37D-43A7-4C96-A183-5E98BBFA0D9D}">
      <dgm:prSet/>
      <dgm:spPr/>
      <dgm:t>
        <a:bodyPr/>
        <a:lstStyle/>
        <a:p>
          <a:endParaRPr lang="zh-TW" altLang="en-US"/>
        </a:p>
      </dgm:t>
    </dgm:pt>
    <dgm:pt modelId="{C2588D02-F17A-4275-9CFF-DF2FEE9FEEE5}">
      <dgm:prSet/>
      <dgm:spPr/>
      <dgm:t>
        <a:bodyPr/>
        <a:lstStyle/>
        <a:p>
          <a:endParaRPr lang="zh-TW" altLang="en-US"/>
        </a:p>
      </dgm:t>
    </dgm:pt>
    <dgm:pt modelId="{8031E4D2-22DF-4489-AB64-79DC6B164439}" type="parTrans" cxnId="{0E97B83C-52E0-4B70-86F7-4EAEB6FEECAC}">
      <dgm:prSet/>
      <dgm:spPr/>
      <dgm:t>
        <a:bodyPr/>
        <a:lstStyle/>
        <a:p>
          <a:endParaRPr lang="zh-TW" altLang="en-US"/>
        </a:p>
      </dgm:t>
    </dgm:pt>
    <dgm:pt modelId="{79F8A44E-D88A-443F-A895-D63015A0853A}" type="sibTrans" cxnId="{0E97B83C-52E0-4B70-86F7-4EAEB6FEECAC}">
      <dgm:prSet/>
      <dgm:spPr/>
      <dgm:t>
        <a:bodyPr/>
        <a:lstStyle/>
        <a:p>
          <a:endParaRPr lang="zh-TW" altLang="en-US"/>
        </a:p>
      </dgm:t>
    </dgm:pt>
    <dgm:pt modelId="{C5B472E3-44FF-4CAA-B87C-2421157136F6}">
      <dgm:prSet/>
      <dgm:spPr/>
      <dgm:t>
        <a:bodyPr/>
        <a:lstStyle/>
        <a:p>
          <a:endParaRPr lang="zh-TW" altLang="en-US"/>
        </a:p>
      </dgm:t>
    </dgm:pt>
    <dgm:pt modelId="{3C292E2E-A092-4258-A10D-2F97A1B88BE6}" type="parTrans" cxnId="{B0647A2E-D0A5-485C-81E6-62A215C5A05D}">
      <dgm:prSet/>
      <dgm:spPr/>
      <dgm:t>
        <a:bodyPr/>
        <a:lstStyle/>
        <a:p>
          <a:endParaRPr lang="zh-TW" altLang="en-US"/>
        </a:p>
      </dgm:t>
    </dgm:pt>
    <dgm:pt modelId="{3132FCF5-B9D1-4804-ACEA-DA20DC3DCE04}" type="sibTrans" cxnId="{B0647A2E-D0A5-485C-81E6-62A215C5A05D}">
      <dgm:prSet/>
      <dgm:spPr/>
      <dgm:t>
        <a:bodyPr/>
        <a:lstStyle/>
        <a:p>
          <a:endParaRPr lang="zh-TW" altLang="en-US"/>
        </a:p>
      </dgm:t>
    </dgm:pt>
    <dgm:pt modelId="{9255B44B-5C7D-424B-92BD-168971638A89}">
      <dgm:prSet/>
      <dgm:spPr/>
      <dgm:t>
        <a:bodyPr/>
        <a:lstStyle/>
        <a:p>
          <a:endParaRPr lang="zh-TW" altLang="en-US"/>
        </a:p>
      </dgm:t>
    </dgm:pt>
    <dgm:pt modelId="{DDBE9562-B735-4245-9C11-4E4FC8BE43DF}" type="parTrans" cxnId="{7A1EAB5B-A4C4-4E5A-BDBE-5B0EDE6A8C01}">
      <dgm:prSet/>
      <dgm:spPr/>
      <dgm:t>
        <a:bodyPr/>
        <a:lstStyle/>
        <a:p>
          <a:endParaRPr lang="zh-TW" altLang="en-US"/>
        </a:p>
      </dgm:t>
    </dgm:pt>
    <dgm:pt modelId="{D7B7C75F-6225-4AF9-BBB8-7DDB65C0453D}" type="sibTrans" cxnId="{7A1EAB5B-A4C4-4E5A-BDBE-5B0EDE6A8C01}">
      <dgm:prSet/>
      <dgm:spPr/>
      <dgm:t>
        <a:bodyPr/>
        <a:lstStyle/>
        <a:p>
          <a:endParaRPr lang="zh-TW" altLang="en-US"/>
        </a:p>
      </dgm:t>
    </dgm:pt>
    <dgm:pt modelId="{7E6A742C-590F-4303-9229-66F64E9D4939}">
      <dgm:prSet/>
      <dgm:spPr/>
      <dgm:t>
        <a:bodyPr/>
        <a:lstStyle/>
        <a:p>
          <a:endParaRPr lang="zh-TW" altLang="en-US"/>
        </a:p>
      </dgm:t>
    </dgm:pt>
    <dgm:pt modelId="{6B2E2095-7362-48C7-BF78-C94267CAB27C}" type="parTrans" cxnId="{1867FC12-979B-41D6-AED2-B08A5A8FC0A7}">
      <dgm:prSet/>
      <dgm:spPr/>
      <dgm:t>
        <a:bodyPr/>
        <a:lstStyle/>
        <a:p>
          <a:endParaRPr lang="zh-TW" altLang="en-US"/>
        </a:p>
      </dgm:t>
    </dgm:pt>
    <dgm:pt modelId="{CE29631A-8192-42B8-9A38-BA90C023225E}" type="sibTrans" cxnId="{1867FC12-979B-41D6-AED2-B08A5A8FC0A7}">
      <dgm:prSet/>
      <dgm:spPr/>
      <dgm:t>
        <a:bodyPr/>
        <a:lstStyle/>
        <a:p>
          <a:endParaRPr lang="zh-TW" altLang="en-US"/>
        </a:p>
      </dgm:t>
    </dgm:pt>
    <dgm:pt modelId="{436DA5A7-6BE4-4769-BCEB-DF2BABF80307}">
      <dgm:prSet/>
      <dgm:spPr/>
      <dgm:t>
        <a:bodyPr/>
        <a:lstStyle/>
        <a:p>
          <a:endParaRPr lang="zh-TW" altLang="en-US"/>
        </a:p>
      </dgm:t>
    </dgm:pt>
    <dgm:pt modelId="{827F67E7-E6D0-4249-B897-1609F317D3F6}" type="parTrans" cxnId="{B2A3E5E0-28F7-4D7D-802D-E1DE8DA01E85}">
      <dgm:prSet/>
      <dgm:spPr/>
      <dgm:t>
        <a:bodyPr/>
        <a:lstStyle/>
        <a:p>
          <a:endParaRPr lang="zh-TW" altLang="en-US"/>
        </a:p>
      </dgm:t>
    </dgm:pt>
    <dgm:pt modelId="{6B308EF6-1403-4C7A-9C69-97B234F324BA}" type="sibTrans" cxnId="{B2A3E5E0-28F7-4D7D-802D-E1DE8DA01E85}">
      <dgm:prSet/>
      <dgm:spPr/>
      <dgm:t>
        <a:bodyPr/>
        <a:lstStyle/>
        <a:p>
          <a:endParaRPr lang="zh-TW" altLang="en-US"/>
        </a:p>
      </dgm:t>
    </dgm:pt>
    <dgm:pt modelId="{84A23B93-7241-432B-98EA-560AABAF2AF9}">
      <dgm:prSet/>
      <dgm:spPr/>
      <dgm:t>
        <a:bodyPr/>
        <a:lstStyle/>
        <a:p>
          <a:endParaRPr lang="zh-TW" altLang="en-US"/>
        </a:p>
      </dgm:t>
    </dgm:pt>
    <dgm:pt modelId="{01911FDD-DED4-4519-9E25-7C7EA1B1370C}" type="parTrans" cxnId="{C944CA25-856F-40CA-98ED-20F233DF27DD}">
      <dgm:prSet/>
      <dgm:spPr/>
      <dgm:t>
        <a:bodyPr/>
        <a:lstStyle/>
        <a:p>
          <a:endParaRPr lang="zh-TW" altLang="en-US"/>
        </a:p>
      </dgm:t>
    </dgm:pt>
    <dgm:pt modelId="{93E86F7F-2E05-45AB-9805-3B717D325E0F}" type="sibTrans" cxnId="{C944CA25-856F-40CA-98ED-20F233DF27DD}">
      <dgm:prSet/>
      <dgm:spPr/>
      <dgm:t>
        <a:bodyPr/>
        <a:lstStyle/>
        <a:p>
          <a:endParaRPr lang="zh-TW" altLang="en-US"/>
        </a:p>
      </dgm:t>
    </dgm:pt>
    <dgm:pt modelId="{841AF9B4-E3CC-4A96-BEBB-6F19DCD25A0C}">
      <dgm:prSet/>
      <dgm:spPr/>
      <dgm:t>
        <a:bodyPr/>
        <a:lstStyle/>
        <a:p>
          <a:endParaRPr lang="zh-TW" altLang="en-US"/>
        </a:p>
      </dgm:t>
    </dgm:pt>
    <dgm:pt modelId="{37F6583A-B481-4F9C-B61F-F2D359B7BDC6}" type="parTrans" cxnId="{2F4875E2-01D7-4D4C-8554-F03EF90598F7}">
      <dgm:prSet/>
      <dgm:spPr/>
      <dgm:t>
        <a:bodyPr/>
        <a:lstStyle/>
        <a:p>
          <a:endParaRPr lang="zh-TW" altLang="en-US"/>
        </a:p>
      </dgm:t>
    </dgm:pt>
    <dgm:pt modelId="{ED7403AD-96C3-478F-8374-10BAD322A894}" type="sibTrans" cxnId="{2F4875E2-01D7-4D4C-8554-F03EF90598F7}">
      <dgm:prSet/>
      <dgm:spPr/>
      <dgm:t>
        <a:bodyPr/>
        <a:lstStyle/>
        <a:p>
          <a:endParaRPr lang="zh-TW" altLang="en-US"/>
        </a:p>
      </dgm:t>
    </dgm:pt>
    <dgm:pt modelId="{B6676282-6FFF-4D1D-8A18-610AC395B63B}">
      <dgm:prSet/>
      <dgm:spPr/>
      <dgm:t>
        <a:bodyPr/>
        <a:lstStyle/>
        <a:p>
          <a:endParaRPr lang="zh-TW" altLang="en-US"/>
        </a:p>
      </dgm:t>
    </dgm:pt>
    <dgm:pt modelId="{96F6B03B-146A-4CA6-BCF0-79DEBC8BB016}" type="parTrans" cxnId="{4EAAEF6E-1988-48E1-A413-5F9DA76AE5CD}">
      <dgm:prSet/>
      <dgm:spPr/>
      <dgm:t>
        <a:bodyPr/>
        <a:lstStyle/>
        <a:p>
          <a:endParaRPr lang="zh-TW" altLang="en-US"/>
        </a:p>
      </dgm:t>
    </dgm:pt>
    <dgm:pt modelId="{D3DB20A9-F67A-47AE-B97E-3B6EBC71864E}" type="sibTrans" cxnId="{4EAAEF6E-1988-48E1-A413-5F9DA76AE5CD}">
      <dgm:prSet/>
      <dgm:spPr/>
      <dgm:t>
        <a:bodyPr/>
        <a:lstStyle/>
        <a:p>
          <a:endParaRPr lang="zh-TW" altLang="en-US"/>
        </a:p>
      </dgm:t>
    </dgm:pt>
    <dgm:pt modelId="{F419C2D7-28AE-4254-AE0A-0758E3FC5717}">
      <dgm:prSet/>
      <dgm:spPr/>
      <dgm:t>
        <a:bodyPr/>
        <a:lstStyle/>
        <a:p>
          <a:endParaRPr lang="zh-TW" altLang="en-US"/>
        </a:p>
      </dgm:t>
    </dgm:pt>
    <dgm:pt modelId="{26DB36D4-281A-4BB1-9A7C-BC07192F3873}" type="parTrans" cxnId="{184095F5-F8A1-4182-87B2-73951D7B2117}">
      <dgm:prSet/>
      <dgm:spPr/>
      <dgm:t>
        <a:bodyPr/>
        <a:lstStyle/>
        <a:p>
          <a:endParaRPr lang="zh-TW" altLang="en-US"/>
        </a:p>
      </dgm:t>
    </dgm:pt>
    <dgm:pt modelId="{74CFA1AB-E833-4603-9F78-DED84B1C1C09}" type="sibTrans" cxnId="{184095F5-F8A1-4182-87B2-73951D7B2117}">
      <dgm:prSet/>
      <dgm:spPr/>
      <dgm:t>
        <a:bodyPr/>
        <a:lstStyle/>
        <a:p>
          <a:endParaRPr lang="zh-TW" altLang="en-US"/>
        </a:p>
      </dgm:t>
    </dgm:pt>
    <dgm:pt modelId="{484B9412-57E3-43EA-9116-1F9952ADB018}">
      <dgm:prSet/>
      <dgm:spPr/>
      <dgm:t>
        <a:bodyPr/>
        <a:lstStyle/>
        <a:p>
          <a:endParaRPr lang="zh-TW" altLang="en-US"/>
        </a:p>
      </dgm:t>
    </dgm:pt>
    <dgm:pt modelId="{DE42C688-AB3B-45FB-8439-C50D236821A5}" type="parTrans" cxnId="{E94F6E2E-F716-4982-AB52-616C9CDF62A9}">
      <dgm:prSet/>
      <dgm:spPr/>
      <dgm:t>
        <a:bodyPr/>
        <a:lstStyle/>
        <a:p>
          <a:endParaRPr lang="zh-TW" altLang="en-US"/>
        </a:p>
      </dgm:t>
    </dgm:pt>
    <dgm:pt modelId="{B1AEC81C-C2FC-49F4-B250-083E1796B558}" type="sibTrans" cxnId="{E94F6E2E-F716-4982-AB52-616C9CDF62A9}">
      <dgm:prSet/>
      <dgm:spPr/>
      <dgm:t>
        <a:bodyPr/>
        <a:lstStyle/>
        <a:p>
          <a:endParaRPr lang="zh-TW" altLang="en-US"/>
        </a:p>
      </dgm:t>
    </dgm:pt>
    <dgm:pt modelId="{89672715-2C84-4CAC-899B-5C20E1D9812B}">
      <dgm:prSet/>
      <dgm:spPr/>
      <dgm:t>
        <a:bodyPr/>
        <a:lstStyle/>
        <a:p>
          <a:endParaRPr lang="zh-TW" altLang="en-US"/>
        </a:p>
      </dgm:t>
    </dgm:pt>
    <dgm:pt modelId="{2EBCE9E1-08E9-4F3A-AD66-D0B4FC4B1FB2}" type="parTrans" cxnId="{F59F5C58-D57D-44AF-B76F-8187074478DB}">
      <dgm:prSet/>
      <dgm:spPr/>
      <dgm:t>
        <a:bodyPr/>
        <a:lstStyle/>
        <a:p>
          <a:endParaRPr lang="zh-TW" altLang="en-US"/>
        </a:p>
      </dgm:t>
    </dgm:pt>
    <dgm:pt modelId="{96E56709-F6C5-42E7-B547-D1770024D018}" type="sibTrans" cxnId="{F59F5C58-D57D-44AF-B76F-8187074478DB}">
      <dgm:prSet/>
      <dgm:spPr/>
      <dgm:t>
        <a:bodyPr/>
        <a:lstStyle/>
        <a:p>
          <a:endParaRPr lang="zh-TW" altLang="en-US"/>
        </a:p>
      </dgm:t>
    </dgm:pt>
    <dgm:pt modelId="{65A32232-5ED5-438A-9176-D98DBF99AEFE}">
      <dgm:prSet/>
      <dgm:spPr/>
      <dgm:t>
        <a:bodyPr/>
        <a:lstStyle/>
        <a:p>
          <a:endParaRPr lang="zh-TW" altLang="en-US"/>
        </a:p>
      </dgm:t>
    </dgm:pt>
    <dgm:pt modelId="{E3F28C63-C296-428B-94FF-B4364DFCB6D7}" type="parTrans" cxnId="{0C81D4FB-7ECB-4E36-9473-49BB739A7BA9}">
      <dgm:prSet/>
      <dgm:spPr/>
      <dgm:t>
        <a:bodyPr/>
        <a:lstStyle/>
        <a:p>
          <a:endParaRPr lang="zh-TW" altLang="en-US"/>
        </a:p>
      </dgm:t>
    </dgm:pt>
    <dgm:pt modelId="{61BE5C91-0315-4006-8021-4FF8A1AAFF2F}" type="sibTrans" cxnId="{0C81D4FB-7ECB-4E36-9473-49BB739A7BA9}">
      <dgm:prSet/>
      <dgm:spPr/>
      <dgm:t>
        <a:bodyPr/>
        <a:lstStyle/>
        <a:p>
          <a:endParaRPr lang="zh-TW" altLang="en-US"/>
        </a:p>
      </dgm:t>
    </dgm:pt>
    <dgm:pt modelId="{6B944A56-3E1E-4831-A3CB-F29C8A0C123B}">
      <dgm:prSet/>
      <dgm:spPr/>
      <dgm:t>
        <a:bodyPr/>
        <a:lstStyle/>
        <a:p>
          <a:endParaRPr lang="zh-TW" altLang="en-US"/>
        </a:p>
      </dgm:t>
    </dgm:pt>
    <dgm:pt modelId="{B4241F79-1FE2-4859-AB74-CBEF284DA614}" type="parTrans" cxnId="{943E050D-23E6-4496-814E-6EE5A2BD9867}">
      <dgm:prSet/>
      <dgm:spPr/>
      <dgm:t>
        <a:bodyPr/>
        <a:lstStyle/>
        <a:p>
          <a:endParaRPr lang="zh-TW" altLang="en-US"/>
        </a:p>
      </dgm:t>
    </dgm:pt>
    <dgm:pt modelId="{91F9DF0A-A68C-4818-AE8B-284712DA0A18}" type="sibTrans" cxnId="{943E050D-23E6-4496-814E-6EE5A2BD9867}">
      <dgm:prSet/>
      <dgm:spPr/>
      <dgm:t>
        <a:bodyPr/>
        <a:lstStyle/>
        <a:p>
          <a:endParaRPr lang="zh-TW" altLang="en-US"/>
        </a:p>
      </dgm:t>
    </dgm:pt>
    <dgm:pt modelId="{F4D30235-D091-4929-AFBF-7DA9DF15B71F}" type="pres">
      <dgm:prSet presAssocID="{A53318C1-8B2C-40B7-A147-7BB6BB8DC60C}" presName="cycleMatrixDiagram" presStyleCnt="0">
        <dgm:presLayoutVars>
          <dgm:chMax val="1"/>
          <dgm:dir/>
          <dgm:animLvl val="lvl"/>
          <dgm:resizeHandles val="exact"/>
        </dgm:presLayoutVars>
      </dgm:prSet>
      <dgm:spPr/>
      <dgm:t>
        <a:bodyPr/>
        <a:lstStyle/>
        <a:p>
          <a:endParaRPr lang="zh-TW" altLang="en-US"/>
        </a:p>
      </dgm:t>
    </dgm:pt>
    <dgm:pt modelId="{D94AEA8A-B43F-431D-B44B-F938E2AE21C2}" type="pres">
      <dgm:prSet presAssocID="{A53318C1-8B2C-40B7-A147-7BB6BB8DC60C}" presName="children" presStyleCnt="0"/>
      <dgm:spPr/>
    </dgm:pt>
    <dgm:pt modelId="{1E33246C-9160-430C-83F9-FC4A934A6D0B}" type="pres">
      <dgm:prSet presAssocID="{A53318C1-8B2C-40B7-A147-7BB6BB8DC60C}" presName="child1group" presStyleCnt="0"/>
      <dgm:spPr/>
    </dgm:pt>
    <dgm:pt modelId="{3713FEFB-0BB7-419E-AD6F-4AE286FEAE01}" type="pres">
      <dgm:prSet presAssocID="{A53318C1-8B2C-40B7-A147-7BB6BB8DC60C}" presName="child1" presStyleLbl="bgAcc1" presStyleIdx="0" presStyleCnt="3" custScaleX="162519" custScaleY="148250" custLinFactNeighborX="-2287" custLinFactNeighborY="28178"/>
      <dgm:spPr/>
      <dgm:t>
        <a:bodyPr/>
        <a:lstStyle/>
        <a:p>
          <a:endParaRPr lang="zh-TW" altLang="en-US"/>
        </a:p>
      </dgm:t>
    </dgm:pt>
    <dgm:pt modelId="{DBF4ABD5-FDFF-40A9-BB19-E326B2D4FC1A}" type="pres">
      <dgm:prSet presAssocID="{A53318C1-8B2C-40B7-A147-7BB6BB8DC60C}" presName="child1Text" presStyleLbl="bgAcc1" presStyleIdx="0" presStyleCnt="3">
        <dgm:presLayoutVars>
          <dgm:bulletEnabled val="1"/>
        </dgm:presLayoutVars>
      </dgm:prSet>
      <dgm:spPr/>
      <dgm:t>
        <a:bodyPr/>
        <a:lstStyle/>
        <a:p>
          <a:endParaRPr lang="zh-TW" altLang="en-US"/>
        </a:p>
      </dgm:t>
    </dgm:pt>
    <dgm:pt modelId="{C4E420E3-11DF-4F19-9009-85BA8116EF08}" type="pres">
      <dgm:prSet presAssocID="{A53318C1-8B2C-40B7-A147-7BB6BB8DC60C}" presName="child2group" presStyleCnt="0"/>
      <dgm:spPr/>
    </dgm:pt>
    <dgm:pt modelId="{E927D91A-C52E-45F8-B4FC-129A34EC97EA}" type="pres">
      <dgm:prSet presAssocID="{A53318C1-8B2C-40B7-A147-7BB6BB8DC60C}" presName="child2" presStyleLbl="bgAcc1" presStyleIdx="1" presStyleCnt="3" custScaleX="163388" custScaleY="154845" custLinFactNeighborX="1136" custLinFactNeighborY="30398"/>
      <dgm:spPr/>
      <dgm:t>
        <a:bodyPr/>
        <a:lstStyle/>
        <a:p>
          <a:endParaRPr lang="zh-TW" altLang="en-US"/>
        </a:p>
      </dgm:t>
    </dgm:pt>
    <dgm:pt modelId="{7EC5FC13-3A0F-4548-BC50-85603765DF3D}" type="pres">
      <dgm:prSet presAssocID="{A53318C1-8B2C-40B7-A147-7BB6BB8DC60C}" presName="child2Text" presStyleLbl="bgAcc1" presStyleIdx="1" presStyleCnt="3">
        <dgm:presLayoutVars>
          <dgm:bulletEnabled val="1"/>
        </dgm:presLayoutVars>
      </dgm:prSet>
      <dgm:spPr/>
      <dgm:t>
        <a:bodyPr/>
        <a:lstStyle/>
        <a:p>
          <a:endParaRPr lang="zh-TW" altLang="en-US"/>
        </a:p>
      </dgm:t>
    </dgm:pt>
    <dgm:pt modelId="{72CDE872-D04A-4EB2-820E-EAAE7B1E82E0}" type="pres">
      <dgm:prSet presAssocID="{A53318C1-8B2C-40B7-A147-7BB6BB8DC60C}" presName="child4group" presStyleCnt="0"/>
      <dgm:spPr/>
    </dgm:pt>
    <dgm:pt modelId="{9DA9C0D5-305E-4A6C-90EC-D0B1DC4D8639}" type="pres">
      <dgm:prSet presAssocID="{A53318C1-8B2C-40B7-A147-7BB6BB8DC60C}" presName="child4" presStyleLbl="bgAcc1" presStyleIdx="2" presStyleCnt="3" custScaleX="167416" custScaleY="160327" custLinFactNeighborX="2521" custLinFactNeighborY="-27816"/>
      <dgm:spPr/>
      <dgm:t>
        <a:bodyPr/>
        <a:lstStyle/>
        <a:p>
          <a:endParaRPr lang="zh-TW" altLang="en-US"/>
        </a:p>
      </dgm:t>
    </dgm:pt>
    <dgm:pt modelId="{8E93D7E1-7174-4455-A357-AEC313D7C1CE}" type="pres">
      <dgm:prSet presAssocID="{A53318C1-8B2C-40B7-A147-7BB6BB8DC60C}" presName="child4Text" presStyleLbl="bgAcc1" presStyleIdx="2" presStyleCnt="3">
        <dgm:presLayoutVars>
          <dgm:bulletEnabled val="1"/>
        </dgm:presLayoutVars>
      </dgm:prSet>
      <dgm:spPr/>
      <dgm:t>
        <a:bodyPr/>
        <a:lstStyle/>
        <a:p>
          <a:endParaRPr lang="zh-TW" altLang="en-US"/>
        </a:p>
      </dgm:t>
    </dgm:pt>
    <dgm:pt modelId="{8682450F-2EF9-4726-A23D-B6D4313008DC}" type="pres">
      <dgm:prSet presAssocID="{A53318C1-8B2C-40B7-A147-7BB6BB8DC60C}" presName="childPlaceholder" presStyleCnt="0"/>
      <dgm:spPr/>
    </dgm:pt>
    <dgm:pt modelId="{751CA78D-17B7-4774-8B50-2A223F8CCF44}" type="pres">
      <dgm:prSet presAssocID="{A53318C1-8B2C-40B7-A147-7BB6BB8DC60C}" presName="circle" presStyleCnt="0"/>
      <dgm:spPr/>
    </dgm:pt>
    <dgm:pt modelId="{8ED22411-2D8F-4855-B2B7-0E3B1E14F3CA}" type="pres">
      <dgm:prSet presAssocID="{A53318C1-8B2C-40B7-A147-7BB6BB8DC60C}" presName="quadrant1" presStyleLbl="node1" presStyleIdx="0" presStyleCnt="4" custScaleX="35851" custScaleY="37014" custLinFactNeighborX="37869" custLinFactNeighborY="32542">
        <dgm:presLayoutVars>
          <dgm:chMax val="1"/>
          <dgm:bulletEnabled val="1"/>
        </dgm:presLayoutVars>
      </dgm:prSet>
      <dgm:spPr/>
      <dgm:t>
        <a:bodyPr/>
        <a:lstStyle/>
        <a:p>
          <a:endParaRPr lang="zh-TW" altLang="en-US"/>
        </a:p>
      </dgm:t>
    </dgm:pt>
    <dgm:pt modelId="{8EEC3973-7F22-4496-BD2B-78E1FF4B7144}" type="pres">
      <dgm:prSet presAssocID="{A53318C1-8B2C-40B7-A147-7BB6BB8DC60C}" presName="quadrant2" presStyleLbl="node1" presStyleIdx="1" presStyleCnt="4" custScaleX="36433" custScaleY="38282" custLinFactNeighborX="-32945" custLinFactNeighborY="33489">
        <dgm:presLayoutVars>
          <dgm:chMax val="1"/>
          <dgm:bulletEnabled val="1"/>
        </dgm:presLayoutVars>
      </dgm:prSet>
      <dgm:spPr/>
      <dgm:t>
        <a:bodyPr/>
        <a:lstStyle/>
        <a:p>
          <a:endParaRPr lang="zh-TW" altLang="en-US"/>
        </a:p>
      </dgm:t>
    </dgm:pt>
    <dgm:pt modelId="{485D319B-9722-49BB-A271-66ACC807D08A}" type="pres">
      <dgm:prSet presAssocID="{A53318C1-8B2C-40B7-A147-7BB6BB8DC60C}" presName="quadrant3" presStyleLbl="node1" presStyleIdx="2" presStyleCnt="4" custAng="0" custScaleX="35517" custScaleY="34320" custLinFactNeighborX="-32962" custLinFactNeighborY="-37037">
        <dgm:presLayoutVars>
          <dgm:chMax val="1"/>
          <dgm:bulletEnabled val="1"/>
        </dgm:presLayoutVars>
      </dgm:prSet>
      <dgm:spPr/>
      <dgm:t>
        <a:bodyPr/>
        <a:lstStyle/>
        <a:p>
          <a:endParaRPr lang="zh-TW" altLang="en-US"/>
        </a:p>
      </dgm:t>
    </dgm:pt>
    <dgm:pt modelId="{10DB0CA5-37ED-4B8B-8B0B-480939968DAB}" type="pres">
      <dgm:prSet presAssocID="{A53318C1-8B2C-40B7-A147-7BB6BB8DC60C}" presName="quadrant4" presStyleLbl="node1" presStyleIdx="3" presStyleCnt="4" custScaleX="35463" custScaleY="35627" custLinFactNeighborX="37028" custLinFactNeighborY="-36997">
        <dgm:presLayoutVars>
          <dgm:chMax val="1"/>
          <dgm:bulletEnabled val="1"/>
        </dgm:presLayoutVars>
      </dgm:prSet>
      <dgm:spPr/>
      <dgm:t>
        <a:bodyPr/>
        <a:lstStyle/>
        <a:p>
          <a:endParaRPr lang="zh-TW" altLang="en-US"/>
        </a:p>
      </dgm:t>
    </dgm:pt>
    <dgm:pt modelId="{0F558D51-2E63-4ECE-81B7-D7F00F53767A}" type="pres">
      <dgm:prSet presAssocID="{A53318C1-8B2C-40B7-A147-7BB6BB8DC60C}" presName="quadrantPlaceholder" presStyleCnt="0"/>
      <dgm:spPr/>
    </dgm:pt>
    <dgm:pt modelId="{EA234E7C-1AFA-4A27-ACD6-D6772BEBB2B7}" type="pres">
      <dgm:prSet presAssocID="{A53318C1-8B2C-40B7-A147-7BB6BB8DC60C}" presName="center1" presStyleLbl="fgShp" presStyleIdx="0" presStyleCnt="2" custScaleX="95557" custScaleY="93407" custLinFactNeighborX="6452" custLinFactNeighborY="8448"/>
      <dgm:spPr/>
    </dgm:pt>
    <dgm:pt modelId="{860A7D50-97F7-4CE5-A745-CE51ED649165}" type="pres">
      <dgm:prSet presAssocID="{A53318C1-8B2C-40B7-A147-7BB6BB8DC60C}" presName="center2" presStyleLbl="fgShp" presStyleIdx="1" presStyleCnt="2" custScaleX="95557" custScaleY="93407" custLinFactNeighborX="6452" custLinFactNeighborY="2"/>
      <dgm:spPr/>
    </dgm:pt>
  </dgm:ptLst>
  <dgm:cxnLst>
    <dgm:cxn modelId="{1867FC12-979B-41D6-AED2-B08A5A8FC0A7}" srcId="{A53318C1-8B2C-40B7-A147-7BB6BB8DC60C}" destId="{7E6A742C-590F-4303-9229-66F64E9D4939}" srcOrd="10" destOrd="0" parTransId="{6B2E2095-7362-48C7-BF78-C94267CAB27C}" sibTransId="{CE29631A-8192-42B8-9A38-BA90C023225E}"/>
    <dgm:cxn modelId="{44724252-B82F-4AAD-A99A-56F6B04B41DA}" type="presOf" srcId="{2AA8492E-5BAC-4E64-B449-2D6ED3E7ADC1}" destId="{8E93D7E1-7174-4455-A357-AEC313D7C1CE}" srcOrd="1" destOrd="10" presId="urn:microsoft.com/office/officeart/2005/8/layout/cycle4"/>
    <dgm:cxn modelId="{77E87097-FA54-41B5-B892-D0F909A4B2D7}" type="presOf" srcId="{C73A050F-B973-4F6F-B39B-CE7B8DA962E5}" destId="{9DA9C0D5-305E-4A6C-90EC-D0B1DC4D8639}" srcOrd="0" destOrd="14" presId="urn:microsoft.com/office/officeart/2005/8/layout/cycle4"/>
    <dgm:cxn modelId="{943E050D-23E6-4496-814E-6EE5A2BD9867}" srcId="{A53318C1-8B2C-40B7-A147-7BB6BB8DC60C}" destId="{6B944A56-3E1E-4831-A3CB-F29C8A0C123B}" srcOrd="19" destOrd="0" parTransId="{B4241F79-1FE2-4859-AB74-CBEF284DA614}" sibTransId="{91F9DF0A-A68C-4818-AE8B-284712DA0A18}"/>
    <dgm:cxn modelId="{8960330A-0C8F-4B2C-9B43-284BAAEA2888}" type="presOf" srcId="{D4CDFE37-B8ED-4B5F-B30D-DB8F27B48BF6}" destId="{9DA9C0D5-305E-4A6C-90EC-D0B1DC4D8639}" srcOrd="0" destOrd="13" presId="urn:microsoft.com/office/officeart/2005/8/layout/cycle4"/>
    <dgm:cxn modelId="{36C31489-D5EC-40EA-9348-4F4FC74CCB25}" srcId="{CDD3FF9C-9F59-434E-BE29-01F68AEF680B}" destId="{4B6AA1D4-5434-4D6C-B10E-E9122C5B9AA1}" srcOrd="7" destOrd="0" parTransId="{F476F645-7599-43F1-B186-00751DB581F0}" sibTransId="{655F90A2-7963-421B-9DA4-9228431BA8A5}"/>
    <dgm:cxn modelId="{623CFB79-92E1-453F-A4C1-6D25A25FBB3E}" type="presOf" srcId="{DA63E990-1A60-4F80-A54D-892443174978}" destId="{9DA9C0D5-305E-4A6C-90EC-D0B1DC4D8639}" srcOrd="0" destOrd="0" presId="urn:microsoft.com/office/officeart/2005/8/layout/cycle4"/>
    <dgm:cxn modelId="{B2774717-F348-4A8F-BBFB-E861370E5155}" srcId="{CDD3FF9C-9F59-434E-BE29-01F68AEF680B}" destId="{DA63E990-1A60-4F80-A54D-892443174978}" srcOrd="0" destOrd="0" parTransId="{AB836A88-C863-4721-87DD-0CFCACD8237F}" sibTransId="{7BD97D36-D5FF-4165-83B6-E49CAFB2A411}"/>
    <dgm:cxn modelId="{0A98D1E1-7295-400C-B94A-68957674EE55}" srcId="{CDD3FF9C-9F59-434E-BE29-01F68AEF680B}" destId="{3AFEC2EC-A409-48CE-9F4E-D7BF14D1E699}" srcOrd="2" destOrd="0" parTransId="{6C877019-D12E-4AA7-B964-CE881C0598DF}" sibTransId="{971C9C98-838E-414B-AA62-59A54FA0A70F}"/>
    <dgm:cxn modelId="{0C81D4FB-7ECB-4E36-9473-49BB739A7BA9}" srcId="{A53318C1-8B2C-40B7-A147-7BB6BB8DC60C}" destId="{65A32232-5ED5-438A-9176-D98DBF99AEFE}" srcOrd="18" destOrd="0" parTransId="{E3F28C63-C296-428B-94FF-B4364DFCB6D7}" sibTransId="{61BE5C91-0315-4006-8021-4FF8A1AAFF2F}"/>
    <dgm:cxn modelId="{3B2804CD-7D6D-4274-BEFB-F2E17E5CDF2C}" type="presOf" srcId="{91A2148D-A4ED-419D-AA5E-0E34FB9E8A82}" destId="{8E93D7E1-7174-4455-A357-AEC313D7C1CE}" srcOrd="1" destOrd="4" presId="urn:microsoft.com/office/officeart/2005/8/layout/cycle4"/>
    <dgm:cxn modelId="{A993E37D-43A7-4C96-A183-5E98BBFA0D9D}" srcId="{A53318C1-8B2C-40B7-A147-7BB6BB8DC60C}" destId="{E6F9F7EC-9897-486D-97AF-75B7EA954874}" srcOrd="6" destOrd="0" parTransId="{876A8F90-C54E-465C-B60B-0103C5DAB5D1}" sibTransId="{1BADDEDE-8C82-4CBA-8FCA-E0A0E93A33F7}"/>
    <dgm:cxn modelId="{41B1E6ED-C804-4302-9C9C-113C6C1AF12C}" srcId="{CDD3FF9C-9F59-434E-BE29-01F68AEF680B}" destId="{C9B12BDF-A592-4555-83F3-1AE444610A5A}" srcOrd="9" destOrd="0" parTransId="{3CB5ECB8-7217-4469-B861-16A2534879F6}" sibTransId="{917A8787-ACD6-4C18-BC75-8B71064A5056}"/>
    <dgm:cxn modelId="{B0647A2E-D0A5-485C-81E6-62A215C5A05D}" srcId="{A53318C1-8B2C-40B7-A147-7BB6BB8DC60C}" destId="{C5B472E3-44FF-4CAA-B87C-2421157136F6}" srcOrd="8" destOrd="0" parTransId="{3C292E2E-A092-4258-A10D-2F97A1B88BE6}" sibTransId="{3132FCF5-B9D1-4804-ACEA-DA20DC3DCE04}"/>
    <dgm:cxn modelId="{6E576DD7-C221-4F12-BB9D-0D63A7AF098B}" type="presOf" srcId="{962B3DBE-A6CC-4550-B0E5-05D81762B9F6}" destId="{8E93D7E1-7174-4455-A357-AEC313D7C1CE}" srcOrd="1" destOrd="5" presId="urn:microsoft.com/office/officeart/2005/8/layout/cycle4"/>
    <dgm:cxn modelId="{5EBDA2F0-0633-4BF1-A4C7-94181E9B86E8}" type="presOf" srcId="{520E9381-0244-4D06-AB6D-692FCCA43D98}" destId="{8E93D7E1-7174-4455-A357-AEC313D7C1CE}" srcOrd="1" destOrd="12" presId="urn:microsoft.com/office/officeart/2005/8/layout/cycle4"/>
    <dgm:cxn modelId="{C944CA25-856F-40CA-98ED-20F233DF27DD}" srcId="{A53318C1-8B2C-40B7-A147-7BB6BB8DC60C}" destId="{84A23B93-7241-432B-98EA-560AABAF2AF9}" srcOrd="12" destOrd="0" parTransId="{01911FDD-DED4-4519-9E25-7C7EA1B1370C}" sibTransId="{93E86F7F-2E05-45AB-9805-3B717D325E0F}"/>
    <dgm:cxn modelId="{2F4875E2-01D7-4D4C-8554-F03EF90598F7}" srcId="{A53318C1-8B2C-40B7-A147-7BB6BB8DC60C}" destId="{841AF9B4-E3CC-4A96-BEBB-6F19DCD25A0C}" srcOrd="13" destOrd="0" parTransId="{37F6583A-B481-4F9C-B61F-F2D359B7BDC6}" sibTransId="{ED7403AD-96C3-478F-8374-10BAD322A894}"/>
    <dgm:cxn modelId="{C36E86E3-35DD-4997-A877-CAACBFE0B704}" srcId="{A53318C1-8B2C-40B7-A147-7BB6BB8DC60C}" destId="{EF84A042-3246-40AC-8AE0-6ACD72DBD6B6}" srcOrd="4" destOrd="0" parTransId="{A63AEF5B-4C82-4E2C-9F29-353B271442A7}" sibTransId="{856FBA33-7E44-4087-8939-EF91F0FD6417}"/>
    <dgm:cxn modelId="{12578961-E7E1-4DFB-ACBE-0A9E9F4F81A4}" type="presOf" srcId="{1DDDAB16-554C-445F-B98C-E6A3A266ACD4}" destId="{8E93D7E1-7174-4455-A357-AEC313D7C1CE}" srcOrd="1" destOrd="3" presId="urn:microsoft.com/office/officeart/2005/8/layout/cycle4"/>
    <dgm:cxn modelId="{B2A3E5E0-28F7-4D7D-802D-E1DE8DA01E85}" srcId="{A53318C1-8B2C-40B7-A147-7BB6BB8DC60C}" destId="{436DA5A7-6BE4-4769-BCEB-DF2BABF80307}" srcOrd="11" destOrd="0" parTransId="{827F67E7-E6D0-4249-B897-1609F317D3F6}" sibTransId="{6B308EF6-1403-4C7A-9C69-97B234F324BA}"/>
    <dgm:cxn modelId="{207CC5B0-9A57-41A7-820A-91924736CDFD}" type="presOf" srcId="{C9B12BDF-A592-4555-83F3-1AE444610A5A}" destId="{8E93D7E1-7174-4455-A357-AEC313D7C1CE}" srcOrd="1" destOrd="9" presId="urn:microsoft.com/office/officeart/2005/8/layout/cycle4"/>
    <dgm:cxn modelId="{D9AB1417-0B50-45CE-A46D-17B56A648E55}" type="presOf" srcId="{520E9381-0244-4D06-AB6D-692FCCA43D98}" destId="{9DA9C0D5-305E-4A6C-90EC-D0B1DC4D8639}" srcOrd="0" destOrd="12" presId="urn:microsoft.com/office/officeart/2005/8/layout/cycle4"/>
    <dgm:cxn modelId="{A69C10DB-673C-4A09-9FE4-1CD9339BA2F5}" type="presOf" srcId="{DA63E990-1A60-4F80-A54D-892443174978}" destId="{8E93D7E1-7174-4455-A357-AEC313D7C1CE}" srcOrd="1" destOrd="0" presId="urn:microsoft.com/office/officeart/2005/8/layout/cycle4"/>
    <dgm:cxn modelId="{BD9BB089-A3F9-4620-B99D-8DECE5A6132A}" srcId="{CDD3FF9C-9F59-434E-BE29-01F68AEF680B}" destId="{B23E626E-777E-4C62-A863-EBBDE6F15F10}" srcOrd="8" destOrd="0" parTransId="{DE9F66DC-2264-48E3-A4FA-F77D351D64DC}" sibTransId="{7D99AE62-B334-486E-B1A8-77FE1F85DBD2}"/>
    <dgm:cxn modelId="{351C6DF0-6538-41AF-99A3-9DB35B582E4C}" srcId="{CDD3FF9C-9F59-434E-BE29-01F68AEF680B}" destId="{520E9381-0244-4D06-AB6D-692FCCA43D98}" srcOrd="12" destOrd="0" parTransId="{564EFF4D-7A56-4179-AB8D-5B7CE2DAD8AC}" sibTransId="{150C7261-E44C-434B-AA73-B18BBE1B8943}"/>
    <dgm:cxn modelId="{27539392-C6F5-4FBC-B1B1-79A798980DED}" type="presOf" srcId="{C73A050F-B973-4F6F-B39B-CE7B8DA962E5}" destId="{8E93D7E1-7174-4455-A357-AEC313D7C1CE}" srcOrd="1" destOrd="14" presId="urn:microsoft.com/office/officeart/2005/8/layout/cycle4"/>
    <dgm:cxn modelId="{7603151C-216A-44AB-8CAD-1FAB35813B68}" srcId="{CDD3FF9C-9F59-434E-BE29-01F68AEF680B}" destId="{719E0E53-B11A-4D97-88D2-6EF8CB13C559}" srcOrd="1" destOrd="0" parTransId="{8212EFDF-5DA6-4072-BA71-939056BF3ACE}" sibTransId="{5BDC7496-CBA2-4C47-9168-05E2F56AF31A}"/>
    <dgm:cxn modelId="{5F46731D-7825-47E2-A079-D95E8AF5293B}" type="presOf" srcId="{3AFEC2EC-A409-48CE-9F4E-D7BF14D1E699}" destId="{8E93D7E1-7174-4455-A357-AEC313D7C1CE}" srcOrd="1" destOrd="2" presId="urn:microsoft.com/office/officeart/2005/8/layout/cycle4"/>
    <dgm:cxn modelId="{B797923D-7096-4E1E-9A21-3BE5C735440D}" type="presOf" srcId="{719E0E53-B11A-4D97-88D2-6EF8CB13C559}" destId="{8E93D7E1-7174-4455-A357-AEC313D7C1CE}" srcOrd="1" destOrd="1" presId="urn:microsoft.com/office/officeart/2005/8/layout/cycle4"/>
    <dgm:cxn modelId="{4EAAEF6E-1988-48E1-A413-5F9DA76AE5CD}" srcId="{A53318C1-8B2C-40B7-A147-7BB6BB8DC60C}" destId="{B6676282-6FFF-4D1D-8A18-610AC395B63B}" srcOrd="14" destOrd="0" parTransId="{96F6B03B-146A-4CA6-BCF0-79DEBC8BB016}" sibTransId="{D3DB20A9-F67A-47AE-B97E-3B6EBC71864E}"/>
    <dgm:cxn modelId="{EE0D3B14-D995-435A-B789-038893DFF573}" type="presOf" srcId="{C5E2DCD7-8DD6-4653-AE69-DB388E4C0861}" destId="{8EEC3973-7F22-4496-BD2B-78E1FF4B7144}" srcOrd="0" destOrd="0" presId="urn:microsoft.com/office/officeart/2005/8/layout/cycle4"/>
    <dgm:cxn modelId="{925FFC98-1880-478A-B285-5D43BFAE2FA0}" srcId="{CDD3FF9C-9F59-434E-BE29-01F68AEF680B}" destId="{D4CDFE37-B8ED-4B5F-B30D-DB8F27B48BF6}" srcOrd="13" destOrd="0" parTransId="{7F146D11-D746-4BED-B261-EA4875521538}" sibTransId="{12875530-931A-4D65-B73A-99E8330B8FAC}"/>
    <dgm:cxn modelId="{2D89AE7E-001D-4467-B386-23BA9B6B7B6A}" type="presOf" srcId="{A0A8A9D6-A20A-4188-825C-7069C001B7C0}" destId="{3713FEFB-0BB7-419E-AD6F-4AE286FEAE01}" srcOrd="0" destOrd="0" presId="urn:microsoft.com/office/officeart/2005/8/layout/cycle4"/>
    <dgm:cxn modelId="{23A45578-4A84-4232-AFF6-98F6257A701D}" srcId="{CDD3FF9C-9F59-434E-BE29-01F68AEF680B}" destId="{BB583512-747D-42EC-9B60-0FB053E60139}" srcOrd="11" destOrd="0" parTransId="{E5E435BB-BAFD-46BA-B395-D00AD7C78361}" sibTransId="{7A466B65-ADCF-41F5-B092-521AB88B14EE}"/>
    <dgm:cxn modelId="{8E56934A-FA1F-40FD-9ACF-ECDBAB92F1EF}" type="presOf" srcId="{B23E626E-777E-4C62-A863-EBBDE6F15F10}" destId="{8E93D7E1-7174-4455-A357-AEC313D7C1CE}" srcOrd="1" destOrd="8" presId="urn:microsoft.com/office/officeart/2005/8/layout/cycle4"/>
    <dgm:cxn modelId="{662A57DF-AD71-4D29-A4B4-6B742A44E656}" type="presOf" srcId="{962B3DBE-A6CC-4550-B0E5-05D81762B9F6}" destId="{9DA9C0D5-305E-4A6C-90EC-D0B1DC4D8639}" srcOrd="0" destOrd="5" presId="urn:microsoft.com/office/officeart/2005/8/layout/cycle4"/>
    <dgm:cxn modelId="{EBF0178C-3D35-48D7-B3A2-04D0D1E6C7A0}" type="presOf" srcId="{20542384-5A26-4CE3-8667-4A2B68F51F56}" destId="{8ED22411-2D8F-4855-B2B7-0E3B1E14F3CA}" srcOrd="0" destOrd="0" presId="urn:microsoft.com/office/officeart/2005/8/layout/cycle4"/>
    <dgm:cxn modelId="{81D3FCE3-30E3-4475-BDF2-D4C174580C32}" type="presOf" srcId="{1DDDAB16-554C-445F-B98C-E6A3A266ACD4}" destId="{9DA9C0D5-305E-4A6C-90EC-D0B1DC4D8639}" srcOrd="0" destOrd="3" presId="urn:microsoft.com/office/officeart/2005/8/layout/cycle4"/>
    <dgm:cxn modelId="{03BAA297-770B-4A67-ADDD-5F5AB5C70C7A}" type="presOf" srcId="{C26D8FF2-EE79-49EC-9A64-A42B35C900BD}" destId="{8E93D7E1-7174-4455-A357-AEC313D7C1CE}" srcOrd="1" destOrd="6" presId="urn:microsoft.com/office/officeart/2005/8/layout/cycle4"/>
    <dgm:cxn modelId="{BE0E2DD9-FDC5-438F-8DFD-52F98917D4EE}" srcId="{A53318C1-8B2C-40B7-A147-7BB6BB8DC60C}" destId="{46D14E74-4F90-488F-A1EE-7F444C800EDB}" srcOrd="5" destOrd="0" parTransId="{09B3418A-703C-48BD-828D-B010D7BFBCF5}" sibTransId="{603882E9-4A24-4BD6-801D-64095013F554}"/>
    <dgm:cxn modelId="{A3AC6F30-870C-4A12-80D6-5439FF4BE4EB}" type="presOf" srcId="{BB583512-747D-42EC-9B60-0FB053E60139}" destId="{9DA9C0D5-305E-4A6C-90EC-D0B1DC4D8639}" srcOrd="0" destOrd="11" presId="urn:microsoft.com/office/officeart/2005/8/layout/cycle4"/>
    <dgm:cxn modelId="{A37909F5-7CBB-4B1E-AD99-ED177689934B}" srcId="{20542384-5A26-4CE3-8667-4A2B68F51F56}" destId="{A0A8A9D6-A20A-4188-825C-7069C001B7C0}" srcOrd="0" destOrd="0" parTransId="{87FDF2B0-3154-4265-9660-F4196F129535}" sibTransId="{7A8D1548-4881-4618-8591-FC7EE824405B}"/>
    <dgm:cxn modelId="{BD16F49D-1E0B-48A1-A07A-CD3AEE7C1A25}" type="presOf" srcId="{B23E626E-777E-4C62-A863-EBBDE6F15F10}" destId="{9DA9C0D5-305E-4A6C-90EC-D0B1DC4D8639}" srcOrd="0" destOrd="8" presId="urn:microsoft.com/office/officeart/2005/8/layout/cycle4"/>
    <dgm:cxn modelId="{EAC82E14-3B3A-44C4-B416-CDEEC5AFFCA1}" srcId="{C5E2DCD7-8DD6-4653-AE69-DB388E4C0861}" destId="{0A549638-7DD1-4A22-9EB5-DF21A06EAFE9}" srcOrd="0" destOrd="0" parTransId="{2A845730-1D55-4B31-A053-6EAB9F94E002}" sibTransId="{DDE26723-F61B-4EE7-B530-5205941B8371}"/>
    <dgm:cxn modelId="{BC9701A9-D1C1-433B-ADAA-B73997C92D76}" type="presOf" srcId="{001392EA-40D7-4ED6-B18B-F9A36B2CC93C}" destId="{485D319B-9722-49BB-A271-66ACC807D08A}" srcOrd="0" destOrd="0" presId="urn:microsoft.com/office/officeart/2005/8/layout/cycle4"/>
    <dgm:cxn modelId="{3AA475ED-04A5-4BB1-9F4E-D2C9D3AA57CD}" type="presOf" srcId="{9690D75B-78D8-4F80-BA3A-E921245DF8A6}" destId="{7EC5FC13-3A0F-4548-BC50-85603765DF3D}" srcOrd="1" destOrd="1" presId="urn:microsoft.com/office/officeart/2005/8/layout/cycle4"/>
    <dgm:cxn modelId="{81236F73-E48C-4323-8DD1-39821DC250FC}" srcId="{CDD3FF9C-9F59-434E-BE29-01F68AEF680B}" destId="{1DDDAB16-554C-445F-B98C-E6A3A266ACD4}" srcOrd="3" destOrd="0" parTransId="{000A5C89-F32E-4FCA-99E2-5DAEA405A960}" sibTransId="{6840E18B-D5B2-401D-8153-BD4FE5F06F37}"/>
    <dgm:cxn modelId="{60538AB9-C5FD-402F-9B51-7721404C1E6D}" type="presOf" srcId="{0A549638-7DD1-4A22-9EB5-DF21A06EAFE9}" destId="{E927D91A-C52E-45F8-B4FC-129A34EC97EA}" srcOrd="0" destOrd="0" presId="urn:microsoft.com/office/officeart/2005/8/layout/cycle4"/>
    <dgm:cxn modelId="{AE4694DB-29A4-4BC0-B519-AC755EC700AB}" type="presOf" srcId="{91A2148D-A4ED-419D-AA5E-0E34FB9E8A82}" destId="{9DA9C0D5-305E-4A6C-90EC-D0B1DC4D8639}" srcOrd="0" destOrd="4" presId="urn:microsoft.com/office/officeart/2005/8/layout/cycle4"/>
    <dgm:cxn modelId="{8E4C6E17-3529-4FE7-8575-E09A2E29A7F8}" srcId="{CDD3FF9C-9F59-434E-BE29-01F68AEF680B}" destId="{2AA8492E-5BAC-4E64-B449-2D6ED3E7ADC1}" srcOrd="10" destOrd="0" parTransId="{32A4D33A-9115-4736-B2DD-2DB2192D4E53}" sibTransId="{36649038-4B1B-40A8-8FBC-0629B443DE52}"/>
    <dgm:cxn modelId="{7A1EAB5B-A4C4-4E5A-BDBE-5B0EDE6A8C01}" srcId="{A53318C1-8B2C-40B7-A147-7BB6BB8DC60C}" destId="{9255B44B-5C7D-424B-92BD-168971638A89}" srcOrd="9" destOrd="0" parTransId="{DDBE9562-B735-4245-9C11-4E4FC8BE43DF}" sibTransId="{D7B7C75F-6225-4AF9-BBB8-7DDB65C0453D}"/>
    <dgm:cxn modelId="{B3CA8C00-E611-43B6-9B3E-066D68D8A839}" type="presOf" srcId="{C26D8FF2-EE79-49EC-9A64-A42B35C900BD}" destId="{9DA9C0D5-305E-4A6C-90EC-D0B1DC4D8639}" srcOrd="0" destOrd="6" presId="urn:microsoft.com/office/officeart/2005/8/layout/cycle4"/>
    <dgm:cxn modelId="{C02F498B-BFE7-4274-8346-D410318CEE54}" srcId="{CDD3FF9C-9F59-434E-BE29-01F68AEF680B}" destId="{91A2148D-A4ED-419D-AA5E-0E34FB9E8A82}" srcOrd="4" destOrd="0" parTransId="{227828D4-8F2F-484C-8D36-10972CB4EE4D}" sibTransId="{BE1191F0-F487-4435-AEA3-4DA6BB48F470}"/>
    <dgm:cxn modelId="{184095F5-F8A1-4182-87B2-73951D7B2117}" srcId="{A53318C1-8B2C-40B7-A147-7BB6BB8DC60C}" destId="{F419C2D7-28AE-4254-AE0A-0758E3FC5717}" srcOrd="15" destOrd="0" parTransId="{26DB36D4-281A-4BB1-9A7C-BC07192F3873}" sibTransId="{74CFA1AB-E833-4603-9F78-DED84B1C1C09}"/>
    <dgm:cxn modelId="{E8C4DB7A-D288-4360-9F94-63CE4970DE50}" type="presOf" srcId="{D4CDFE37-B8ED-4B5F-B30D-DB8F27B48BF6}" destId="{8E93D7E1-7174-4455-A357-AEC313D7C1CE}" srcOrd="1" destOrd="13" presId="urn:microsoft.com/office/officeart/2005/8/layout/cycle4"/>
    <dgm:cxn modelId="{BC62A3C5-9233-45B6-97D8-1E4608AA9F90}" type="presOf" srcId="{A0A8A9D6-A20A-4188-825C-7069C001B7C0}" destId="{DBF4ABD5-FDFF-40A9-BB19-E326B2D4FC1A}" srcOrd="1" destOrd="0" presId="urn:microsoft.com/office/officeart/2005/8/layout/cycle4"/>
    <dgm:cxn modelId="{59E5F0B4-1F95-41B7-8B5A-FE6AD9D8DB75}" srcId="{A53318C1-8B2C-40B7-A147-7BB6BB8DC60C}" destId="{20542384-5A26-4CE3-8667-4A2B68F51F56}" srcOrd="0" destOrd="0" parTransId="{A70558C8-8818-47AC-8EA7-52B759F4E216}" sibTransId="{97ACE8F8-A224-42F0-9821-96692D51B638}"/>
    <dgm:cxn modelId="{F9CBCEC8-F22A-494F-8AA8-0305F9F85DAE}" type="presOf" srcId="{719E0E53-B11A-4D97-88D2-6EF8CB13C559}" destId="{9DA9C0D5-305E-4A6C-90EC-D0B1DC4D8639}" srcOrd="0" destOrd="1" presId="urn:microsoft.com/office/officeart/2005/8/layout/cycle4"/>
    <dgm:cxn modelId="{45835F31-434D-4C77-B6AF-4FBA33021CA3}" type="presOf" srcId="{4B6AA1D4-5434-4D6C-B10E-E9122C5B9AA1}" destId="{9DA9C0D5-305E-4A6C-90EC-D0B1DC4D8639}" srcOrd="0" destOrd="7" presId="urn:microsoft.com/office/officeart/2005/8/layout/cycle4"/>
    <dgm:cxn modelId="{A2ACBD2B-2FFA-4423-8436-B911E0E14073}" type="presOf" srcId="{4B6AA1D4-5434-4D6C-B10E-E9122C5B9AA1}" destId="{8E93D7E1-7174-4455-A357-AEC313D7C1CE}" srcOrd="1" destOrd="7" presId="urn:microsoft.com/office/officeart/2005/8/layout/cycle4"/>
    <dgm:cxn modelId="{4B48C4DA-4B85-4676-82CE-3C463BBE03B1}" srcId="{CDD3FF9C-9F59-434E-BE29-01F68AEF680B}" destId="{962B3DBE-A6CC-4550-B0E5-05D81762B9F6}" srcOrd="5" destOrd="0" parTransId="{DFF36790-8EDE-417A-9D58-A1F7088B55C7}" sibTransId="{249F9631-8CF7-47D7-85E8-7B8647BEDCFA}"/>
    <dgm:cxn modelId="{302E36A3-6879-48FE-89FD-68915E37F38B}" type="presOf" srcId="{CDD3FF9C-9F59-434E-BE29-01F68AEF680B}" destId="{10DB0CA5-37ED-4B8B-8B0B-480939968DAB}" srcOrd="0" destOrd="0" presId="urn:microsoft.com/office/officeart/2005/8/layout/cycle4"/>
    <dgm:cxn modelId="{E94F6E2E-F716-4982-AB52-616C9CDF62A9}" srcId="{A53318C1-8B2C-40B7-A147-7BB6BB8DC60C}" destId="{484B9412-57E3-43EA-9116-1F9952ADB018}" srcOrd="16" destOrd="0" parTransId="{DE42C688-AB3B-45FB-8439-C50D236821A5}" sibTransId="{B1AEC81C-C2FC-49F4-B250-083E1796B558}"/>
    <dgm:cxn modelId="{C93AE4A0-999A-40BE-A911-7EFC985427E0}" srcId="{CDD3FF9C-9F59-434E-BE29-01F68AEF680B}" destId="{C73A050F-B973-4F6F-B39B-CE7B8DA962E5}" srcOrd="14" destOrd="0" parTransId="{6214785B-5A75-406E-994E-0E26E906B82E}" sibTransId="{8D6ADB8E-38B3-456F-982D-CAD1D47ECEA5}"/>
    <dgm:cxn modelId="{214F349D-F310-482A-AA03-004F36918AAA}" srcId="{A53318C1-8B2C-40B7-A147-7BB6BB8DC60C}" destId="{CDD3FF9C-9F59-434E-BE29-01F68AEF680B}" srcOrd="3" destOrd="0" parTransId="{ABA21ABB-1694-4646-A40F-0D2CF35AC26F}" sibTransId="{20891906-BCC5-4644-9518-1AF9C2696D93}"/>
    <dgm:cxn modelId="{D27186D4-6170-41F2-B5D2-9114A6BF5546}" srcId="{CDD3FF9C-9F59-434E-BE29-01F68AEF680B}" destId="{C26D8FF2-EE79-49EC-9A64-A42B35C900BD}" srcOrd="6" destOrd="0" parTransId="{23EC12A4-6E03-4688-A119-789CFA404DBB}" sibTransId="{BA777AEB-FA49-4277-BF38-22EBDE855963}"/>
    <dgm:cxn modelId="{83686C06-D35D-4A8E-9962-5D3E6AB7BE87}" type="presOf" srcId="{9690D75B-78D8-4F80-BA3A-E921245DF8A6}" destId="{E927D91A-C52E-45F8-B4FC-129A34EC97EA}" srcOrd="0" destOrd="1" presId="urn:microsoft.com/office/officeart/2005/8/layout/cycle4"/>
    <dgm:cxn modelId="{42A96567-6998-4668-888E-6CE14BA1C705}" type="presOf" srcId="{2AA8492E-5BAC-4E64-B449-2D6ED3E7ADC1}" destId="{9DA9C0D5-305E-4A6C-90EC-D0B1DC4D8639}" srcOrd="0" destOrd="10" presId="urn:microsoft.com/office/officeart/2005/8/layout/cycle4"/>
    <dgm:cxn modelId="{811A6B17-30B7-4AAD-8AF1-01F0C4DE3159}" type="presOf" srcId="{0A549638-7DD1-4A22-9EB5-DF21A06EAFE9}" destId="{7EC5FC13-3A0F-4548-BC50-85603765DF3D}" srcOrd="1" destOrd="0" presId="urn:microsoft.com/office/officeart/2005/8/layout/cycle4"/>
    <dgm:cxn modelId="{0E97B83C-52E0-4B70-86F7-4EAEB6FEECAC}" srcId="{A53318C1-8B2C-40B7-A147-7BB6BB8DC60C}" destId="{C2588D02-F17A-4275-9CFF-DF2FEE9FEEE5}" srcOrd="7" destOrd="0" parTransId="{8031E4D2-22DF-4489-AB64-79DC6B164439}" sibTransId="{79F8A44E-D88A-443F-A895-D63015A0853A}"/>
    <dgm:cxn modelId="{155B4C1B-FECA-4D15-BA2A-CDEB49A1F482}" type="presOf" srcId="{A53318C1-8B2C-40B7-A147-7BB6BB8DC60C}" destId="{F4D30235-D091-4929-AFBF-7DA9DF15B71F}" srcOrd="0" destOrd="0" presId="urn:microsoft.com/office/officeart/2005/8/layout/cycle4"/>
    <dgm:cxn modelId="{F59F5C58-D57D-44AF-B76F-8187074478DB}" srcId="{A53318C1-8B2C-40B7-A147-7BB6BB8DC60C}" destId="{89672715-2C84-4CAC-899B-5C20E1D9812B}" srcOrd="17" destOrd="0" parTransId="{2EBCE9E1-08E9-4F3A-AD66-D0B4FC4B1FB2}" sibTransId="{96E56709-F6C5-42E7-B547-D1770024D018}"/>
    <dgm:cxn modelId="{1DF6263C-57DD-405F-8B1F-CB06C754A86E}" srcId="{A53318C1-8B2C-40B7-A147-7BB6BB8DC60C}" destId="{C5E2DCD7-8DD6-4653-AE69-DB388E4C0861}" srcOrd="1" destOrd="0" parTransId="{1B59594B-81F1-4D5C-8B49-66FCFDF09EB6}" sibTransId="{251FA91B-055A-46BF-A151-51BA87D74774}"/>
    <dgm:cxn modelId="{1C884874-F786-43CB-9E70-C39AEAA002ED}" srcId="{A53318C1-8B2C-40B7-A147-7BB6BB8DC60C}" destId="{001392EA-40D7-4ED6-B18B-F9A36B2CC93C}" srcOrd="2" destOrd="0" parTransId="{72FA5258-FA20-46E6-9F28-613880B709B2}" sibTransId="{AA35040C-8534-4D48-9E5B-70077DDDACCB}"/>
    <dgm:cxn modelId="{8B99AF51-7633-4892-91DC-DEB0115F82C2}" type="presOf" srcId="{C9B12BDF-A592-4555-83F3-1AE444610A5A}" destId="{9DA9C0D5-305E-4A6C-90EC-D0B1DC4D8639}" srcOrd="0" destOrd="9" presId="urn:microsoft.com/office/officeart/2005/8/layout/cycle4"/>
    <dgm:cxn modelId="{61B75C6F-6E3F-4578-B135-55084F12E37D}" type="presOf" srcId="{3AFEC2EC-A409-48CE-9F4E-D7BF14D1E699}" destId="{9DA9C0D5-305E-4A6C-90EC-D0B1DC4D8639}" srcOrd="0" destOrd="2" presId="urn:microsoft.com/office/officeart/2005/8/layout/cycle4"/>
    <dgm:cxn modelId="{FFEEF9B7-6BE3-4448-A615-0B748409690E}" srcId="{C5E2DCD7-8DD6-4653-AE69-DB388E4C0861}" destId="{9690D75B-78D8-4F80-BA3A-E921245DF8A6}" srcOrd="1" destOrd="0" parTransId="{B04B7456-1465-4EFB-AE26-D7B34A093610}" sibTransId="{8CCB397E-A430-4F7B-97AB-2F4FD1E16DBF}"/>
    <dgm:cxn modelId="{BD0104ED-B81E-4838-A9F2-72FEA18AA4E1}" type="presOf" srcId="{BB583512-747D-42EC-9B60-0FB053E60139}" destId="{8E93D7E1-7174-4455-A357-AEC313D7C1CE}" srcOrd="1" destOrd="11" presId="urn:microsoft.com/office/officeart/2005/8/layout/cycle4"/>
    <dgm:cxn modelId="{D1ABD305-3745-4798-8580-A9805C54B548}" type="presParOf" srcId="{F4D30235-D091-4929-AFBF-7DA9DF15B71F}" destId="{D94AEA8A-B43F-431D-B44B-F938E2AE21C2}" srcOrd="0" destOrd="0" presId="urn:microsoft.com/office/officeart/2005/8/layout/cycle4"/>
    <dgm:cxn modelId="{926CB380-248B-4EC6-9192-9E3B048C1F82}" type="presParOf" srcId="{D94AEA8A-B43F-431D-B44B-F938E2AE21C2}" destId="{1E33246C-9160-430C-83F9-FC4A934A6D0B}" srcOrd="0" destOrd="0" presId="urn:microsoft.com/office/officeart/2005/8/layout/cycle4"/>
    <dgm:cxn modelId="{9B5D8978-9491-46F2-8011-9941C31D147D}" type="presParOf" srcId="{1E33246C-9160-430C-83F9-FC4A934A6D0B}" destId="{3713FEFB-0BB7-419E-AD6F-4AE286FEAE01}" srcOrd="0" destOrd="0" presId="urn:microsoft.com/office/officeart/2005/8/layout/cycle4"/>
    <dgm:cxn modelId="{CA7517A2-753B-4B0F-93E1-39824D37DC1C}" type="presParOf" srcId="{1E33246C-9160-430C-83F9-FC4A934A6D0B}" destId="{DBF4ABD5-FDFF-40A9-BB19-E326B2D4FC1A}" srcOrd="1" destOrd="0" presId="urn:microsoft.com/office/officeart/2005/8/layout/cycle4"/>
    <dgm:cxn modelId="{8073CCDF-6FC8-4458-B2D9-967130ABABEA}" type="presParOf" srcId="{D94AEA8A-B43F-431D-B44B-F938E2AE21C2}" destId="{C4E420E3-11DF-4F19-9009-85BA8116EF08}" srcOrd="1" destOrd="0" presId="urn:microsoft.com/office/officeart/2005/8/layout/cycle4"/>
    <dgm:cxn modelId="{00C47624-DFC2-40CD-9DB1-DD315001C878}" type="presParOf" srcId="{C4E420E3-11DF-4F19-9009-85BA8116EF08}" destId="{E927D91A-C52E-45F8-B4FC-129A34EC97EA}" srcOrd="0" destOrd="0" presId="urn:microsoft.com/office/officeart/2005/8/layout/cycle4"/>
    <dgm:cxn modelId="{DEAB98C1-D0E5-45BA-A72A-BFF6F2FDAFA9}" type="presParOf" srcId="{C4E420E3-11DF-4F19-9009-85BA8116EF08}" destId="{7EC5FC13-3A0F-4548-BC50-85603765DF3D}" srcOrd="1" destOrd="0" presId="urn:microsoft.com/office/officeart/2005/8/layout/cycle4"/>
    <dgm:cxn modelId="{53B9F17E-1CEE-4084-A61E-76C1BA72021E}" type="presParOf" srcId="{D94AEA8A-B43F-431D-B44B-F938E2AE21C2}" destId="{72CDE872-D04A-4EB2-820E-EAAE7B1E82E0}" srcOrd="2" destOrd="0" presId="urn:microsoft.com/office/officeart/2005/8/layout/cycle4"/>
    <dgm:cxn modelId="{BA78094C-D2A8-4166-B8B5-494450A068E1}" type="presParOf" srcId="{72CDE872-D04A-4EB2-820E-EAAE7B1E82E0}" destId="{9DA9C0D5-305E-4A6C-90EC-D0B1DC4D8639}" srcOrd="0" destOrd="0" presId="urn:microsoft.com/office/officeart/2005/8/layout/cycle4"/>
    <dgm:cxn modelId="{C8E28CEA-4D85-4314-AE73-5BA25A9E1154}" type="presParOf" srcId="{72CDE872-D04A-4EB2-820E-EAAE7B1E82E0}" destId="{8E93D7E1-7174-4455-A357-AEC313D7C1CE}" srcOrd="1" destOrd="0" presId="urn:microsoft.com/office/officeart/2005/8/layout/cycle4"/>
    <dgm:cxn modelId="{ADB24E0E-55F8-4C86-92CE-39891B401250}" type="presParOf" srcId="{D94AEA8A-B43F-431D-B44B-F938E2AE21C2}" destId="{8682450F-2EF9-4726-A23D-B6D4313008DC}" srcOrd="3" destOrd="0" presId="urn:microsoft.com/office/officeart/2005/8/layout/cycle4"/>
    <dgm:cxn modelId="{F9688C37-A5B4-44AB-9A1D-D74BC8DE8C2D}" type="presParOf" srcId="{F4D30235-D091-4929-AFBF-7DA9DF15B71F}" destId="{751CA78D-17B7-4774-8B50-2A223F8CCF44}" srcOrd="1" destOrd="0" presId="urn:microsoft.com/office/officeart/2005/8/layout/cycle4"/>
    <dgm:cxn modelId="{D7156CAF-760F-4664-A352-482BA27A0A12}" type="presParOf" srcId="{751CA78D-17B7-4774-8B50-2A223F8CCF44}" destId="{8ED22411-2D8F-4855-B2B7-0E3B1E14F3CA}" srcOrd="0" destOrd="0" presId="urn:microsoft.com/office/officeart/2005/8/layout/cycle4"/>
    <dgm:cxn modelId="{DDC5B087-A2A2-4CBD-9725-35B4E94F8D71}" type="presParOf" srcId="{751CA78D-17B7-4774-8B50-2A223F8CCF44}" destId="{8EEC3973-7F22-4496-BD2B-78E1FF4B7144}" srcOrd="1" destOrd="0" presId="urn:microsoft.com/office/officeart/2005/8/layout/cycle4"/>
    <dgm:cxn modelId="{69B41199-4CC7-44A6-BAB7-721733069A07}" type="presParOf" srcId="{751CA78D-17B7-4774-8B50-2A223F8CCF44}" destId="{485D319B-9722-49BB-A271-66ACC807D08A}" srcOrd="2" destOrd="0" presId="urn:microsoft.com/office/officeart/2005/8/layout/cycle4"/>
    <dgm:cxn modelId="{7675F413-E74F-4BD6-A205-3777F444F583}" type="presParOf" srcId="{751CA78D-17B7-4774-8B50-2A223F8CCF44}" destId="{10DB0CA5-37ED-4B8B-8B0B-480939968DAB}" srcOrd="3" destOrd="0" presId="urn:microsoft.com/office/officeart/2005/8/layout/cycle4"/>
    <dgm:cxn modelId="{9002CF00-8DF7-46C2-9C0A-239FF67286A7}" type="presParOf" srcId="{751CA78D-17B7-4774-8B50-2A223F8CCF44}" destId="{0F558D51-2E63-4ECE-81B7-D7F00F53767A}" srcOrd="4" destOrd="0" presId="urn:microsoft.com/office/officeart/2005/8/layout/cycle4"/>
    <dgm:cxn modelId="{848D5A29-5300-4A74-8EA8-3858BBBC3520}" type="presParOf" srcId="{F4D30235-D091-4929-AFBF-7DA9DF15B71F}" destId="{EA234E7C-1AFA-4A27-ACD6-D6772BEBB2B7}" srcOrd="2" destOrd="0" presId="urn:microsoft.com/office/officeart/2005/8/layout/cycle4"/>
    <dgm:cxn modelId="{E19E6DBE-F50C-4C30-9086-C738381E0FD5}" type="presParOf" srcId="{F4D30235-D091-4929-AFBF-7DA9DF15B71F}" destId="{860A7D50-97F7-4CE5-A745-CE51ED64916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3318C1-8B2C-40B7-A147-7BB6BB8DC60C}" type="doc">
      <dgm:prSet loTypeId="urn:microsoft.com/office/officeart/2005/8/layout/cycle4" loCatId="relationship" qsTypeId="urn:microsoft.com/office/officeart/2005/8/quickstyle/3d2#7" qsCatId="3D" csTypeId="urn:microsoft.com/office/officeart/2005/8/colors/colorful5" csCatId="colorful" phldr="1"/>
      <dgm:spPr/>
      <dgm:t>
        <a:bodyPr/>
        <a:lstStyle/>
        <a:p>
          <a:endParaRPr lang="zh-TW" altLang="en-US"/>
        </a:p>
      </dgm:t>
    </dgm:pt>
    <dgm:pt modelId="{9690D75B-78D8-4F80-BA3A-E921245DF8A6}">
      <dgm:prSet phldrT="[文字]" custT="1"/>
      <dgm:spPr>
        <a:gradFill rotWithShape="0">
          <a:gsLst>
            <a:gs pos="0">
              <a:srgbClr val="00B050"/>
            </a:gs>
            <a:gs pos="100000">
              <a:srgbClr val="FFFFFF"/>
            </a:gs>
          </a:gsLst>
          <a:lin ang="18900000" scaled="1"/>
        </a:gradFill>
      </dgm:spPr>
      <dgm:t>
        <a:bodyPr/>
        <a:lstStyle/>
        <a:p>
          <a:pPr marL="172800" indent="-172800" algn="l"/>
          <a:endParaRPr lang="zh-TW" altLang="en-US" sz="1600" b="0" dirty="0">
            <a:solidFill>
              <a:srgbClr val="000000"/>
            </a:solidFill>
          </a:endParaRPr>
        </a:p>
      </dgm:t>
    </dgm:pt>
    <dgm:pt modelId="{8CCB397E-A430-4F7B-97AB-2F4FD1E16DBF}" type="sibTrans" cxnId="{FFEEF9B7-6BE3-4448-A615-0B748409690E}">
      <dgm:prSet/>
      <dgm:spPr/>
      <dgm:t>
        <a:bodyPr/>
        <a:lstStyle/>
        <a:p>
          <a:endParaRPr lang="zh-TW" altLang="en-US" b="0"/>
        </a:p>
      </dgm:t>
    </dgm:pt>
    <dgm:pt modelId="{B04B7456-1465-4EFB-AE26-D7B34A093610}" type="parTrans" cxnId="{FFEEF9B7-6BE3-4448-A615-0B748409690E}">
      <dgm:prSet/>
      <dgm:spPr/>
      <dgm:t>
        <a:bodyPr/>
        <a:lstStyle/>
        <a:p>
          <a:endParaRPr lang="zh-TW" altLang="en-US" b="0"/>
        </a:p>
      </dgm:t>
    </dgm:pt>
    <dgm:pt modelId="{E6F9F7EC-9897-486D-97AF-75B7EA954874}">
      <dgm:prSet/>
      <dgm:spPr/>
      <dgm:t>
        <a:bodyPr/>
        <a:lstStyle/>
        <a:p>
          <a:endParaRPr lang="zh-TW" altLang="en-US"/>
        </a:p>
      </dgm:t>
    </dgm:pt>
    <dgm:pt modelId="{876A8F90-C54E-465C-B60B-0103C5DAB5D1}" type="parTrans" cxnId="{A993E37D-43A7-4C96-A183-5E98BBFA0D9D}">
      <dgm:prSet/>
      <dgm:spPr/>
      <dgm:t>
        <a:bodyPr/>
        <a:lstStyle/>
        <a:p>
          <a:endParaRPr lang="zh-TW" altLang="en-US"/>
        </a:p>
      </dgm:t>
    </dgm:pt>
    <dgm:pt modelId="{1BADDEDE-8C82-4CBA-8FCA-E0A0E93A33F7}" type="sibTrans" cxnId="{A993E37D-43A7-4C96-A183-5E98BBFA0D9D}">
      <dgm:prSet/>
      <dgm:spPr/>
      <dgm:t>
        <a:bodyPr/>
        <a:lstStyle/>
        <a:p>
          <a:endParaRPr lang="zh-TW" altLang="en-US"/>
        </a:p>
      </dgm:t>
    </dgm:pt>
    <dgm:pt modelId="{C5B472E3-44FF-4CAA-B87C-2421157136F6}">
      <dgm:prSet/>
      <dgm:spPr/>
      <dgm:t>
        <a:bodyPr/>
        <a:lstStyle/>
        <a:p>
          <a:endParaRPr lang="zh-TW" altLang="en-US"/>
        </a:p>
      </dgm:t>
    </dgm:pt>
    <dgm:pt modelId="{3C292E2E-A092-4258-A10D-2F97A1B88BE6}" type="parTrans" cxnId="{B0647A2E-D0A5-485C-81E6-62A215C5A05D}">
      <dgm:prSet/>
      <dgm:spPr/>
      <dgm:t>
        <a:bodyPr/>
        <a:lstStyle/>
        <a:p>
          <a:endParaRPr lang="zh-TW" altLang="en-US"/>
        </a:p>
      </dgm:t>
    </dgm:pt>
    <dgm:pt modelId="{3132FCF5-B9D1-4804-ACEA-DA20DC3DCE04}" type="sibTrans" cxnId="{B0647A2E-D0A5-485C-81E6-62A215C5A05D}">
      <dgm:prSet/>
      <dgm:spPr/>
      <dgm:t>
        <a:bodyPr/>
        <a:lstStyle/>
        <a:p>
          <a:endParaRPr lang="zh-TW" altLang="en-US"/>
        </a:p>
      </dgm:t>
    </dgm:pt>
    <dgm:pt modelId="{9255B44B-5C7D-424B-92BD-168971638A89}">
      <dgm:prSet/>
      <dgm:spPr/>
      <dgm:t>
        <a:bodyPr/>
        <a:lstStyle/>
        <a:p>
          <a:endParaRPr lang="zh-TW" altLang="en-US"/>
        </a:p>
      </dgm:t>
    </dgm:pt>
    <dgm:pt modelId="{DDBE9562-B735-4245-9C11-4E4FC8BE43DF}" type="parTrans" cxnId="{7A1EAB5B-A4C4-4E5A-BDBE-5B0EDE6A8C01}">
      <dgm:prSet/>
      <dgm:spPr/>
      <dgm:t>
        <a:bodyPr/>
        <a:lstStyle/>
        <a:p>
          <a:endParaRPr lang="zh-TW" altLang="en-US"/>
        </a:p>
      </dgm:t>
    </dgm:pt>
    <dgm:pt modelId="{D7B7C75F-6225-4AF9-BBB8-7DDB65C0453D}" type="sibTrans" cxnId="{7A1EAB5B-A4C4-4E5A-BDBE-5B0EDE6A8C01}">
      <dgm:prSet/>
      <dgm:spPr/>
      <dgm:t>
        <a:bodyPr/>
        <a:lstStyle/>
        <a:p>
          <a:endParaRPr lang="zh-TW" altLang="en-US"/>
        </a:p>
      </dgm:t>
    </dgm:pt>
    <dgm:pt modelId="{7E6A742C-590F-4303-9229-66F64E9D4939}">
      <dgm:prSet/>
      <dgm:spPr/>
      <dgm:t>
        <a:bodyPr/>
        <a:lstStyle/>
        <a:p>
          <a:endParaRPr lang="zh-TW" altLang="en-US"/>
        </a:p>
      </dgm:t>
    </dgm:pt>
    <dgm:pt modelId="{6B2E2095-7362-48C7-BF78-C94267CAB27C}" type="parTrans" cxnId="{1867FC12-979B-41D6-AED2-B08A5A8FC0A7}">
      <dgm:prSet/>
      <dgm:spPr/>
      <dgm:t>
        <a:bodyPr/>
        <a:lstStyle/>
        <a:p>
          <a:endParaRPr lang="zh-TW" altLang="en-US"/>
        </a:p>
      </dgm:t>
    </dgm:pt>
    <dgm:pt modelId="{CE29631A-8192-42B8-9A38-BA90C023225E}" type="sibTrans" cxnId="{1867FC12-979B-41D6-AED2-B08A5A8FC0A7}">
      <dgm:prSet/>
      <dgm:spPr/>
      <dgm:t>
        <a:bodyPr/>
        <a:lstStyle/>
        <a:p>
          <a:endParaRPr lang="zh-TW" altLang="en-US"/>
        </a:p>
      </dgm:t>
    </dgm:pt>
    <dgm:pt modelId="{436DA5A7-6BE4-4769-BCEB-DF2BABF80307}">
      <dgm:prSet/>
      <dgm:spPr/>
      <dgm:t>
        <a:bodyPr/>
        <a:lstStyle/>
        <a:p>
          <a:endParaRPr lang="zh-TW" altLang="en-US"/>
        </a:p>
      </dgm:t>
    </dgm:pt>
    <dgm:pt modelId="{827F67E7-E6D0-4249-B897-1609F317D3F6}" type="parTrans" cxnId="{B2A3E5E0-28F7-4D7D-802D-E1DE8DA01E85}">
      <dgm:prSet/>
      <dgm:spPr/>
      <dgm:t>
        <a:bodyPr/>
        <a:lstStyle/>
        <a:p>
          <a:endParaRPr lang="zh-TW" altLang="en-US"/>
        </a:p>
      </dgm:t>
    </dgm:pt>
    <dgm:pt modelId="{6B308EF6-1403-4C7A-9C69-97B234F324BA}" type="sibTrans" cxnId="{B2A3E5E0-28F7-4D7D-802D-E1DE8DA01E85}">
      <dgm:prSet/>
      <dgm:spPr/>
      <dgm:t>
        <a:bodyPr/>
        <a:lstStyle/>
        <a:p>
          <a:endParaRPr lang="zh-TW" altLang="en-US"/>
        </a:p>
      </dgm:t>
    </dgm:pt>
    <dgm:pt modelId="{84A23B93-7241-432B-98EA-560AABAF2AF9}">
      <dgm:prSet/>
      <dgm:spPr/>
      <dgm:t>
        <a:bodyPr/>
        <a:lstStyle/>
        <a:p>
          <a:endParaRPr lang="zh-TW" altLang="en-US"/>
        </a:p>
      </dgm:t>
    </dgm:pt>
    <dgm:pt modelId="{01911FDD-DED4-4519-9E25-7C7EA1B1370C}" type="parTrans" cxnId="{C944CA25-856F-40CA-98ED-20F233DF27DD}">
      <dgm:prSet/>
      <dgm:spPr/>
      <dgm:t>
        <a:bodyPr/>
        <a:lstStyle/>
        <a:p>
          <a:endParaRPr lang="zh-TW" altLang="en-US"/>
        </a:p>
      </dgm:t>
    </dgm:pt>
    <dgm:pt modelId="{93E86F7F-2E05-45AB-9805-3B717D325E0F}" type="sibTrans" cxnId="{C944CA25-856F-40CA-98ED-20F233DF27DD}">
      <dgm:prSet/>
      <dgm:spPr/>
      <dgm:t>
        <a:bodyPr/>
        <a:lstStyle/>
        <a:p>
          <a:endParaRPr lang="zh-TW" altLang="en-US"/>
        </a:p>
      </dgm:t>
    </dgm:pt>
    <dgm:pt modelId="{841AF9B4-E3CC-4A96-BEBB-6F19DCD25A0C}">
      <dgm:prSet/>
      <dgm:spPr/>
      <dgm:t>
        <a:bodyPr/>
        <a:lstStyle/>
        <a:p>
          <a:endParaRPr lang="zh-TW" altLang="en-US"/>
        </a:p>
      </dgm:t>
    </dgm:pt>
    <dgm:pt modelId="{37F6583A-B481-4F9C-B61F-F2D359B7BDC6}" type="parTrans" cxnId="{2F4875E2-01D7-4D4C-8554-F03EF90598F7}">
      <dgm:prSet/>
      <dgm:spPr/>
      <dgm:t>
        <a:bodyPr/>
        <a:lstStyle/>
        <a:p>
          <a:endParaRPr lang="zh-TW" altLang="en-US"/>
        </a:p>
      </dgm:t>
    </dgm:pt>
    <dgm:pt modelId="{ED7403AD-96C3-478F-8374-10BAD322A894}" type="sibTrans" cxnId="{2F4875E2-01D7-4D4C-8554-F03EF90598F7}">
      <dgm:prSet/>
      <dgm:spPr/>
      <dgm:t>
        <a:bodyPr/>
        <a:lstStyle/>
        <a:p>
          <a:endParaRPr lang="zh-TW" altLang="en-US"/>
        </a:p>
      </dgm:t>
    </dgm:pt>
    <dgm:pt modelId="{B6676282-6FFF-4D1D-8A18-610AC395B63B}">
      <dgm:prSet/>
      <dgm:spPr/>
      <dgm:t>
        <a:bodyPr/>
        <a:lstStyle/>
        <a:p>
          <a:endParaRPr lang="zh-TW" altLang="en-US"/>
        </a:p>
      </dgm:t>
    </dgm:pt>
    <dgm:pt modelId="{96F6B03B-146A-4CA6-BCF0-79DEBC8BB016}" type="parTrans" cxnId="{4EAAEF6E-1988-48E1-A413-5F9DA76AE5CD}">
      <dgm:prSet/>
      <dgm:spPr/>
      <dgm:t>
        <a:bodyPr/>
        <a:lstStyle/>
        <a:p>
          <a:endParaRPr lang="zh-TW" altLang="en-US"/>
        </a:p>
      </dgm:t>
    </dgm:pt>
    <dgm:pt modelId="{D3DB20A9-F67A-47AE-B97E-3B6EBC71864E}" type="sibTrans" cxnId="{4EAAEF6E-1988-48E1-A413-5F9DA76AE5CD}">
      <dgm:prSet/>
      <dgm:spPr/>
      <dgm:t>
        <a:bodyPr/>
        <a:lstStyle/>
        <a:p>
          <a:endParaRPr lang="zh-TW" altLang="en-US"/>
        </a:p>
      </dgm:t>
    </dgm:pt>
    <dgm:pt modelId="{F419C2D7-28AE-4254-AE0A-0758E3FC5717}">
      <dgm:prSet/>
      <dgm:spPr/>
      <dgm:t>
        <a:bodyPr/>
        <a:lstStyle/>
        <a:p>
          <a:endParaRPr lang="zh-TW" altLang="en-US"/>
        </a:p>
      </dgm:t>
    </dgm:pt>
    <dgm:pt modelId="{26DB36D4-281A-4BB1-9A7C-BC07192F3873}" type="parTrans" cxnId="{184095F5-F8A1-4182-87B2-73951D7B2117}">
      <dgm:prSet/>
      <dgm:spPr/>
      <dgm:t>
        <a:bodyPr/>
        <a:lstStyle/>
        <a:p>
          <a:endParaRPr lang="zh-TW" altLang="en-US"/>
        </a:p>
      </dgm:t>
    </dgm:pt>
    <dgm:pt modelId="{74CFA1AB-E833-4603-9F78-DED84B1C1C09}" type="sibTrans" cxnId="{184095F5-F8A1-4182-87B2-73951D7B2117}">
      <dgm:prSet/>
      <dgm:spPr/>
      <dgm:t>
        <a:bodyPr/>
        <a:lstStyle/>
        <a:p>
          <a:endParaRPr lang="zh-TW" altLang="en-US"/>
        </a:p>
      </dgm:t>
    </dgm:pt>
    <dgm:pt modelId="{484B9412-57E3-43EA-9116-1F9952ADB018}">
      <dgm:prSet/>
      <dgm:spPr/>
      <dgm:t>
        <a:bodyPr/>
        <a:lstStyle/>
        <a:p>
          <a:endParaRPr lang="zh-TW" altLang="en-US"/>
        </a:p>
      </dgm:t>
    </dgm:pt>
    <dgm:pt modelId="{DE42C688-AB3B-45FB-8439-C50D236821A5}" type="parTrans" cxnId="{E94F6E2E-F716-4982-AB52-616C9CDF62A9}">
      <dgm:prSet/>
      <dgm:spPr/>
      <dgm:t>
        <a:bodyPr/>
        <a:lstStyle/>
        <a:p>
          <a:endParaRPr lang="zh-TW" altLang="en-US"/>
        </a:p>
      </dgm:t>
    </dgm:pt>
    <dgm:pt modelId="{B1AEC81C-C2FC-49F4-B250-083E1796B558}" type="sibTrans" cxnId="{E94F6E2E-F716-4982-AB52-616C9CDF62A9}">
      <dgm:prSet/>
      <dgm:spPr/>
      <dgm:t>
        <a:bodyPr/>
        <a:lstStyle/>
        <a:p>
          <a:endParaRPr lang="zh-TW" altLang="en-US"/>
        </a:p>
      </dgm:t>
    </dgm:pt>
    <dgm:pt modelId="{89672715-2C84-4CAC-899B-5C20E1D9812B}">
      <dgm:prSet/>
      <dgm:spPr/>
      <dgm:t>
        <a:bodyPr/>
        <a:lstStyle/>
        <a:p>
          <a:endParaRPr lang="zh-TW" altLang="en-US"/>
        </a:p>
      </dgm:t>
    </dgm:pt>
    <dgm:pt modelId="{2EBCE9E1-08E9-4F3A-AD66-D0B4FC4B1FB2}" type="parTrans" cxnId="{F59F5C58-D57D-44AF-B76F-8187074478DB}">
      <dgm:prSet/>
      <dgm:spPr/>
      <dgm:t>
        <a:bodyPr/>
        <a:lstStyle/>
        <a:p>
          <a:endParaRPr lang="zh-TW" altLang="en-US"/>
        </a:p>
      </dgm:t>
    </dgm:pt>
    <dgm:pt modelId="{96E56709-F6C5-42E7-B547-D1770024D018}" type="sibTrans" cxnId="{F59F5C58-D57D-44AF-B76F-8187074478DB}">
      <dgm:prSet/>
      <dgm:spPr/>
      <dgm:t>
        <a:bodyPr/>
        <a:lstStyle/>
        <a:p>
          <a:endParaRPr lang="zh-TW" altLang="en-US"/>
        </a:p>
      </dgm:t>
    </dgm:pt>
    <dgm:pt modelId="{65A32232-5ED5-438A-9176-D98DBF99AEFE}">
      <dgm:prSet/>
      <dgm:spPr/>
      <dgm:t>
        <a:bodyPr/>
        <a:lstStyle/>
        <a:p>
          <a:endParaRPr lang="zh-TW" altLang="en-US"/>
        </a:p>
      </dgm:t>
    </dgm:pt>
    <dgm:pt modelId="{E3F28C63-C296-428B-94FF-B4364DFCB6D7}" type="parTrans" cxnId="{0C81D4FB-7ECB-4E36-9473-49BB739A7BA9}">
      <dgm:prSet/>
      <dgm:spPr/>
      <dgm:t>
        <a:bodyPr/>
        <a:lstStyle/>
        <a:p>
          <a:endParaRPr lang="zh-TW" altLang="en-US"/>
        </a:p>
      </dgm:t>
    </dgm:pt>
    <dgm:pt modelId="{61BE5C91-0315-4006-8021-4FF8A1AAFF2F}" type="sibTrans" cxnId="{0C81D4FB-7ECB-4E36-9473-49BB739A7BA9}">
      <dgm:prSet/>
      <dgm:spPr/>
      <dgm:t>
        <a:bodyPr/>
        <a:lstStyle/>
        <a:p>
          <a:endParaRPr lang="zh-TW" altLang="en-US"/>
        </a:p>
      </dgm:t>
    </dgm:pt>
    <dgm:pt modelId="{6B944A56-3E1E-4831-A3CB-F29C8A0C123B}">
      <dgm:prSet/>
      <dgm:spPr/>
      <dgm:t>
        <a:bodyPr/>
        <a:lstStyle/>
        <a:p>
          <a:endParaRPr lang="zh-TW" altLang="en-US"/>
        </a:p>
      </dgm:t>
    </dgm:pt>
    <dgm:pt modelId="{B4241F79-1FE2-4859-AB74-CBEF284DA614}" type="parTrans" cxnId="{943E050D-23E6-4496-814E-6EE5A2BD9867}">
      <dgm:prSet/>
      <dgm:spPr/>
      <dgm:t>
        <a:bodyPr/>
        <a:lstStyle/>
        <a:p>
          <a:endParaRPr lang="zh-TW" altLang="en-US"/>
        </a:p>
      </dgm:t>
    </dgm:pt>
    <dgm:pt modelId="{91F9DF0A-A68C-4818-AE8B-284712DA0A18}" type="sibTrans" cxnId="{943E050D-23E6-4496-814E-6EE5A2BD9867}">
      <dgm:prSet/>
      <dgm:spPr/>
      <dgm:t>
        <a:bodyPr/>
        <a:lstStyle/>
        <a:p>
          <a:endParaRPr lang="zh-TW" altLang="en-US"/>
        </a:p>
      </dgm:t>
    </dgm:pt>
    <dgm:pt modelId="{C2588D02-F17A-4275-9CFF-DF2FEE9FEEE5}">
      <dgm:prSet/>
      <dgm:spPr/>
      <dgm:t>
        <a:bodyPr/>
        <a:lstStyle/>
        <a:p>
          <a:endParaRPr lang="zh-TW" altLang="en-US"/>
        </a:p>
      </dgm:t>
    </dgm:pt>
    <dgm:pt modelId="{79F8A44E-D88A-443F-A895-D63015A0853A}" type="sibTrans" cxnId="{0E97B83C-52E0-4B70-86F7-4EAEB6FEECAC}">
      <dgm:prSet/>
      <dgm:spPr/>
      <dgm:t>
        <a:bodyPr/>
        <a:lstStyle/>
        <a:p>
          <a:endParaRPr lang="zh-TW" altLang="en-US"/>
        </a:p>
      </dgm:t>
    </dgm:pt>
    <dgm:pt modelId="{8031E4D2-22DF-4489-AB64-79DC6B164439}" type="parTrans" cxnId="{0E97B83C-52E0-4B70-86F7-4EAEB6FEECAC}">
      <dgm:prSet/>
      <dgm:spPr/>
      <dgm:t>
        <a:bodyPr/>
        <a:lstStyle/>
        <a:p>
          <a:endParaRPr lang="zh-TW" altLang="en-US"/>
        </a:p>
      </dgm:t>
    </dgm:pt>
    <dgm:pt modelId="{46D14E74-4F90-488F-A1EE-7F444C800EDB}">
      <dgm:prSet/>
      <dgm:spPr/>
      <dgm:t>
        <a:bodyPr/>
        <a:lstStyle/>
        <a:p>
          <a:endParaRPr lang="zh-TW" altLang="en-US"/>
        </a:p>
      </dgm:t>
    </dgm:pt>
    <dgm:pt modelId="{603882E9-4A24-4BD6-801D-64095013F554}" type="sibTrans" cxnId="{BE0E2DD9-FDC5-438F-8DFD-52F98917D4EE}">
      <dgm:prSet/>
      <dgm:spPr/>
      <dgm:t>
        <a:bodyPr/>
        <a:lstStyle/>
        <a:p>
          <a:endParaRPr lang="zh-TW" altLang="en-US"/>
        </a:p>
      </dgm:t>
    </dgm:pt>
    <dgm:pt modelId="{09B3418A-703C-48BD-828D-B010D7BFBCF5}" type="parTrans" cxnId="{BE0E2DD9-FDC5-438F-8DFD-52F98917D4EE}">
      <dgm:prSet/>
      <dgm:spPr/>
      <dgm:t>
        <a:bodyPr/>
        <a:lstStyle/>
        <a:p>
          <a:endParaRPr lang="zh-TW" altLang="en-US"/>
        </a:p>
      </dgm:t>
    </dgm:pt>
    <dgm:pt modelId="{CDD3FF9C-9F59-434E-BE29-01F68AEF680B}">
      <dgm:prSet phldrT="[文字]" custT="1"/>
      <dgm:spPr/>
      <dgm:t>
        <a:bodyPr/>
        <a:lstStyle/>
        <a:p>
          <a:pPr algn="l"/>
          <a:r>
            <a:rPr lang="zh-TW" altLang="en-US" sz="2800" b="0" dirty="0"/>
            <a:t> </a:t>
          </a:r>
          <a:r>
            <a:rPr lang="en-US" altLang="zh-TW" sz="2800" b="1" dirty="0"/>
            <a:t>A</a:t>
          </a:r>
          <a:endParaRPr lang="zh-TW" altLang="en-US" sz="2800" b="1" dirty="0"/>
        </a:p>
      </dgm:t>
    </dgm:pt>
    <dgm:pt modelId="{20891906-BCC5-4644-9518-1AF9C2696D93}" type="sibTrans" cxnId="{214F349D-F310-482A-AA03-004F36918AAA}">
      <dgm:prSet/>
      <dgm:spPr/>
      <dgm:t>
        <a:bodyPr/>
        <a:lstStyle/>
        <a:p>
          <a:endParaRPr lang="zh-TW" altLang="en-US" sz="1600" b="0"/>
        </a:p>
      </dgm:t>
    </dgm:pt>
    <dgm:pt modelId="{ABA21ABB-1694-4646-A40F-0D2CF35AC26F}" type="parTrans" cxnId="{214F349D-F310-482A-AA03-004F36918AAA}">
      <dgm:prSet/>
      <dgm:spPr/>
      <dgm:t>
        <a:bodyPr/>
        <a:lstStyle/>
        <a:p>
          <a:endParaRPr lang="zh-TW" altLang="en-US" sz="1600" b="0"/>
        </a:p>
      </dgm:t>
    </dgm:pt>
    <dgm:pt modelId="{0A549638-7DD1-4A22-9EB5-DF21A06EAFE9}">
      <dgm:prSet phldrT="[文字]" custT="1"/>
      <dgm:spPr>
        <a:gradFill rotWithShape="0">
          <a:gsLst>
            <a:gs pos="0">
              <a:srgbClr val="00B050"/>
            </a:gs>
            <a:gs pos="100000">
              <a:srgbClr val="FFFFFF"/>
            </a:gs>
          </a:gsLst>
          <a:lin ang="18900000" scaled="1"/>
        </a:gradFill>
      </dgm:spPr>
      <dgm:t>
        <a:bodyPr lIns="0" tIns="0" rIns="0" bIns="0" anchor="t"/>
        <a:lstStyle/>
        <a:p>
          <a:pPr marL="171450" indent="-171450" algn="l"/>
          <a:endParaRPr lang="zh-TW" altLang="en-US" sz="3200" b="1" dirty="0">
            <a:solidFill>
              <a:srgbClr val="000000"/>
            </a:solidFill>
            <a:effectLst/>
            <a:latin typeface="Times New Roman" pitchFamily="18" charset="0"/>
            <a:ea typeface="標楷體" pitchFamily="65" charset="-120"/>
            <a:cs typeface="Times New Roman" pitchFamily="18" charset="0"/>
          </a:endParaRPr>
        </a:p>
      </dgm:t>
    </dgm:pt>
    <dgm:pt modelId="{DDE26723-F61B-4EE7-B530-5205941B8371}" type="sibTrans" cxnId="{EAC82E14-3B3A-44C4-B416-CDEEC5AFFCA1}">
      <dgm:prSet/>
      <dgm:spPr/>
      <dgm:t>
        <a:bodyPr/>
        <a:lstStyle/>
        <a:p>
          <a:endParaRPr lang="zh-TW" altLang="en-US" sz="1600" b="0"/>
        </a:p>
      </dgm:t>
    </dgm:pt>
    <dgm:pt modelId="{2A845730-1D55-4B31-A053-6EAB9F94E002}" type="parTrans" cxnId="{EAC82E14-3B3A-44C4-B416-CDEEC5AFFCA1}">
      <dgm:prSet/>
      <dgm:spPr/>
      <dgm:t>
        <a:bodyPr/>
        <a:lstStyle/>
        <a:p>
          <a:endParaRPr lang="zh-TW" altLang="en-US" sz="1600" b="0"/>
        </a:p>
      </dgm:t>
    </dgm:pt>
    <dgm:pt modelId="{EF84A042-3246-40AC-8AE0-6ACD72DBD6B6}">
      <dgm:prSet/>
      <dgm:spPr/>
      <dgm:t>
        <a:bodyPr/>
        <a:lstStyle/>
        <a:p>
          <a:endParaRPr lang="zh-TW" altLang="en-US"/>
        </a:p>
      </dgm:t>
    </dgm:pt>
    <dgm:pt modelId="{856FBA33-7E44-4087-8939-EF91F0FD6417}" type="sibTrans" cxnId="{C36E86E3-35DD-4997-A877-CAACBFE0B704}">
      <dgm:prSet/>
      <dgm:spPr/>
      <dgm:t>
        <a:bodyPr/>
        <a:lstStyle/>
        <a:p>
          <a:endParaRPr lang="zh-TW" altLang="en-US"/>
        </a:p>
      </dgm:t>
    </dgm:pt>
    <dgm:pt modelId="{A63AEF5B-4C82-4E2C-9F29-353B271442A7}" type="parTrans" cxnId="{C36E86E3-35DD-4997-A877-CAACBFE0B704}">
      <dgm:prSet/>
      <dgm:spPr/>
      <dgm:t>
        <a:bodyPr/>
        <a:lstStyle/>
        <a:p>
          <a:endParaRPr lang="zh-TW" altLang="en-US"/>
        </a:p>
      </dgm:t>
    </dgm:pt>
    <dgm:pt modelId="{001392EA-40D7-4ED6-B18B-F9A36B2CC93C}">
      <dgm:prSet phldrT="[文字]" custT="1"/>
      <dgm:spPr/>
      <dgm:t>
        <a:bodyPr/>
        <a:lstStyle/>
        <a:p>
          <a:pPr algn="r"/>
          <a:r>
            <a:rPr lang="zh-TW" altLang="en-US" sz="2800" b="0" dirty="0"/>
            <a:t> </a:t>
          </a:r>
          <a:r>
            <a:rPr lang="en-US" altLang="zh-TW" sz="2800" b="1" dirty="0"/>
            <a:t>C</a:t>
          </a:r>
          <a:endParaRPr lang="zh-TW" altLang="en-US" sz="2800" b="1" dirty="0"/>
        </a:p>
      </dgm:t>
    </dgm:pt>
    <dgm:pt modelId="{AA35040C-8534-4D48-9E5B-70077DDDACCB}" type="sibTrans" cxnId="{1C884874-F786-43CB-9E70-C39AEAA002ED}">
      <dgm:prSet/>
      <dgm:spPr/>
      <dgm:t>
        <a:bodyPr/>
        <a:lstStyle/>
        <a:p>
          <a:endParaRPr lang="zh-TW" altLang="en-US" sz="1600" b="0"/>
        </a:p>
      </dgm:t>
    </dgm:pt>
    <dgm:pt modelId="{72FA5258-FA20-46E6-9F28-613880B709B2}" type="parTrans" cxnId="{1C884874-F786-43CB-9E70-C39AEAA002ED}">
      <dgm:prSet/>
      <dgm:spPr/>
      <dgm:t>
        <a:bodyPr/>
        <a:lstStyle/>
        <a:p>
          <a:endParaRPr lang="zh-TW" altLang="en-US" sz="1600" b="0"/>
        </a:p>
      </dgm:t>
    </dgm:pt>
    <dgm:pt modelId="{A0A8A9D6-A20A-4188-825C-7069C001B7C0}">
      <dgm:prSet phldrT="[文字]" custT="1"/>
      <dgm:spPr>
        <a:gradFill rotWithShape="0">
          <a:gsLst>
            <a:gs pos="0">
              <a:schemeClr val="tx2">
                <a:lumMod val="60000"/>
                <a:lumOff val="40000"/>
              </a:schemeClr>
            </a:gs>
            <a:gs pos="100000">
              <a:srgbClr val="FFFFFF"/>
            </a:gs>
          </a:gsLst>
          <a:lin ang="18900000" scaled="1"/>
        </a:gradFill>
      </dgm:spPr>
      <dgm:t>
        <a:bodyPr lIns="0" tIns="0" rIns="0" bIns="0" anchor="t" anchorCtr="0"/>
        <a:lstStyle/>
        <a:p>
          <a:endParaRPr lang="zh-TW" altLang="en-US" sz="2800" b="1" dirty="0">
            <a:solidFill>
              <a:srgbClr val="000000"/>
            </a:solidFill>
            <a:effectLst/>
            <a:latin typeface="Times New Roman" pitchFamily="18" charset="0"/>
            <a:ea typeface="標楷體" pitchFamily="65" charset="-120"/>
            <a:cs typeface="Times New Roman" pitchFamily="18" charset="0"/>
          </a:endParaRPr>
        </a:p>
      </dgm:t>
    </dgm:pt>
    <dgm:pt modelId="{7A8D1548-4881-4618-8591-FC7EE824405B}" type="sibTrans" cxnId="{A37909F5-7CBB-4B1E-AD99-ED177689934B}">
      <dgm:prSet/>
      <dgm:spPr/>
      <dgm:t>
        <a:bodyPr/>
        <a:lstStyle/>
        <a:p>
          <a:endParaRPr lang="zh-TW" altLang="en-US" sz="1600" b="0"/>
        </a:p>
      </dgm:t>
    </dgm:pt>
    <dgm:pt modelId="{87FDF2B0-3154-4265-9660-F4196F129535}" type="parTrans" cxnId="{A37909F5-7CBB-4B1E-AD99-ED177689934B}">
      <dgm:prSet/>
      <dgm:spPr/>
      <dgm:t>
        <a:bodyPr/>
        <a:lstStyle/>
        <a:p>
          <a:endParaRPr lang="zh-TW" altLang="en-US" sz="1600" b="0"/>
        </a:p>
      </dgm:t>
    </dgm:pt>
    <dgm:pt modelId="{20542384-5A26-4CE3-8667-4A2B68F51F56}">
      <dgm:prSet phldrT="[文字]" custT="1"/>
      <dgm:spPr/>
      <dgm:t>
        <a:bodyPr/>
        <a:lstStyle/>
        <a:p>
          <a:r>
            <a:rPr lang="en-US" altLang="zh-TW" sz="2800" b="1" dirty="0"/>
            <a:t>P</a:t>
          </a:r>
        </a:p>
        <a:p>
          <a:endParaRPr lang="zh-TW" altLang="en-US" sz="2800" b="0" dirty="0"/>
        </a:p>
      </dgm:t>
    </dgm:pt>
    <dgm:pt modelId="{97ACE8F8-A224-42F0-9821-96692D51B638}" type="sibTrans" cxnId="{59E5F0B4-1F95-41B7-8B5A-FE6AD9D8DB75}">
      <dgm:prSet/>
      <dgm:spPr/>
      <dgm:t>
        <a:bodyPr/>
        <a:lstStyle/>
        <a:p>
          <a:endParaRPr lang="zh-TW" altLang="en-US" sz="1600" b="0"/>
        </a:p>
      </dgm:t>
    </dgm:pt>
    <dgm:pt modelId="{A70558C8-8818-47AC-8EA7-52B759F4E216}" type="parTrans" cxnId="{59E5F0B4-1F95-41B7-8B5A-FE6AD9D8DB75}">
      <dgm:prSet/>
      <dgm:spPr/>
      <dgm:t>
        <a:bodyPr/>
        <a:lstStyle/>
        <a:p>
          <a:endParaRPr lang="zh-TW" altLang="en-US" sz="1600" b="0"/>
        </a:p>
      </dgm:t>
    </dgm:pt>
    <dgm:pt modelId="{C5E2DCD7-8DD6-4653-AE69-DB388E4C0861}">
      <dgm:prSet phldrT="[文字]" custT="1"/>
      <dgm:spPr/>
      <dgm:t>
        <a:bodyPr/>
        <a:lstStyle/>
        <a:p>
          <a:r>
            <a:rPr lang="en-US" altLang="zh-TW" sz="2800" b="1" dirty="0"/>
            <a:t>D</a:t>
          </a:r>
        </a:p>
        <a:p>
          <a:endParaRPr lang="zh-TW" altLang="en-US" sz="2800" b="0" dirty="0"/>
        </a:p>
      </dgm:t>
    </dgm:pt>
    <dgm:pt modelId="{251FA91B-055A-46BF-A151-51BA87D74774}" type="sibTrans" cxnId="{1DF6263C-57DD-405F-8B1F-CB06C754A86E}">
      <dgm:prSet/>
      <dgm:spPr/>
      <dgm:t>
        <a:bodyPr/>
        <a:lstStyle/>
        <a:p>
          <a:endParaRPr lang="zh-TW" altLang="en-US" sz="1600" b="0"/>
        </a:p>
      </dgm:t>
    </dgm:pt>
    <dgm:pt modelId="{1B59594B-81F1-4D5C-8B49-66FCFDF09EB6}" type="parTrans" cxnId="{1DF6263C-57DD-405F-8B1F-CB06C754A86E}">
      <dgm:prSet/>
      <dgm:spPr/>
      <dgm:t>
        <a:bodyPr/>
        <a:lstStyle/>
        <a:p>
          <a:endParaRPr lang="zh-TW" altLang="en-US" sz="1600" b="0"/>
        </a:p>
      </dgm:t>
    </dgm:pt>
    <dgm:pt modelId="{DA63E990-1A60-4F80-A54D-892443174978}">
      <dgm:prSet phldrT="[文字]" custT="1"/>
      <dgm:spPr>
        <a:gradFill rotWithShape="0">
          <a:gsLst>
            <a:gs pos="0">
              <a:schemeClr val="accent4">
                <a:lumMod val="60000"/>
                <a:lumOff val="40000"/>
              </a:schemeClr>
            </a:gs>
            <a:gs pos="100000">
              <a:srgbClr val="FFFFFF"/>
            </a:gs>
          </a:gsLst>
          <a:lin ang="18900000" scaled="1"/>
        </a:gradFill>
      </dgm:spPr>
      <dgm:t>
        <a:bodyPr lIns="0" tIns="0" rIns="0" bIns="0"/>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800" b="0" dirty="0">
            <a:solidFill>
              <a:schemeClr val="tx1"/>
            </a:solidFill>
            <a:latin typeface="標楷體" pitchFamily="65" charset="-120"/>
            <a:ea typeface="標楷體" pitchFamily="65" charset="-120"/>
          </a:endParaRPr>
        </a:p>
      </dgm:t>
    </dgm:pt>
    <dgm:pt modelId="{7BD97D36-D5FF-4165-83B6-E49CAFB2A411}" type="sibTrans" cxnId="{B2774717-F348-4A8F-BBFB-E861370E5155}">
      <dgm:prSet/>
      <dgm:spPr/>
      <dgm:t>
        <a:bodyPr/>
        <a:lstStyle/>
        <a:p>
          <a:endParaRPr lang="zh-TW" altLang="en-US" sz="1600" b="0"/>
        </a:p>
      </dgm:t>
    </dgm:pt>
    <dgm:pt modelId="{AB836A88-C863-4721-87DD-0CFCACD8237F}" type="parTrans" cxnId="{B2774717-F348-4A8F-BBFB-E861370E5155}">
      <dgm:prSet/>
      <dgm:spPr/>
      <dgm:t>
        <a:bodyPr/>
        <a:lstStyle/>
        <a:p>
          <a:endParaRPr lang="zh-TW" altLang="en-US" sz="1600" b="0"/>
        </a:p>
      </dgm:t>
    </dgm:pt>
    <dgm:pt modelId="{719E0E53-B11A-4D97-88D2-6EF8CB13C559}">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5BDC7496-CBA2-4C47-9168-05E2F56AF31A}" type="sibTrans" cxnId="{7603151C-216A-44AB-8CAD-1FAB35813B68}">
      <dgm:prSet/>
      <dgm:spPr/>
      <dgm:t>
        <a:bodyPr/>
        <a:lstStyle/>
        <a:p>
          <a:endParaRPr lang="zh-TW" altLang="en-US"/>
        </a:p>
      </dgm:t>
    </dgm:pt>
    <dgm:pt modelId="{8212EFDF-5DA6-4072-BA71-939056BF3ACE}" type="parTrans" cxnId="{7603151C-216A-44AB-8CAD-1FAB35813B68}">
      <dgm:prSet/>
      <dgm:spPr/>
      <dgm:t>
        <a:bodyPr/>
        <a:lstStyle/>
        <a:p>
          <a:endParaRPr lang="zh-TW" altLang="en-US"/>
        </a:p>
      </dgm:t>
    </dgm:pt>
    <dgm:pt modelId="{3AFEC2EC-A409-48CE-9F4E-D7BF14D1E699}">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971C9C98-838E-414B-AA62-59A54FA0A70F}" type="sibTrans" cxnId="{0A98D1E1-7295-400C-B94A-68957674EE55}">
      <dgm:prSet/>
      <dgm:spPr/>
      <dgm:t>
        <a:bodyPr/>
        <a:lstStyle/>
        <a:p>
          <a:endParaRPr lang="zh-TW" altLang="en-US"/>
        </a:p>
      </dgm:t>
    </dgm:pt>
    <dgm:pt modelId="{6C877019-D12E-4AA7-B964-CE881C0598DF}" type="parTrans" cxnId="{0A98D1E1-7295-400C-B94A-68957674EE55}">
      <dgm:prSet/>
      <dgm:spPr/>
      <dgm:t>
        <a:bodyPr/>
        <a:lstStyle/>
        <a:p>
          <a:endParaRPr lang="zh-TW" altLang="en-US"/>
        </a:p>
      </dgm:t>
    </dgm:pt>
    <dgm:pt modelId="{1DDDAB16-554C-445F-B98C-E6A3A266ACD4}">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6840E18B-D5B2-401D-8153-BD4FE5F06F37}" type="sibTrans" cxnId="{81236F73-E48C-4323-8DD1-39821DC250FC}">
      <dgm:prSet/>
      <dgm:spPr/>
      <dgm:t>
        <a:bodyPr/>
        <a:lstStyle/>
        <a:p>
          <a:endParaRPr lang="zh-TW" altLang="en-US"/>
        </a:p>
      </dgm:t>
    </dgm:pt>
    <dgm:pt modelId="{000A5C89-F32E-4FCA-99E2-5DAEA405A960}" type="parTrans" cxnId="{81236F73-E48C-4323-8DD1-39821DC250FC}">
      <dgm:prSet/>
      <dgm:spPr/>
      <dgm:t>
        <a:bodyPr/>
        <a:lstStyle/>
        <a:p>
          <a:endParaRPr lang="zh-TW" altLang="en-US"/>
        </a:p>
      </dgm:t>
    </dgm:pt>
    <dgm:pt modelId="{91A2148D-A4ED-419D-AA5E-0E34FB9E8A82}">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BE1191F0-F487-4435-AEA3-4DA6BB48F470}" type="sibTrans" cxnId="{C02F498B-BFE7-4274-8346-D410318CEE54}">
      <dgm:prSet/>
      <dgm:spPr/>
      <dgm:t>
        <a:bodyPr/>
        <a:lstStyle/>
        <a:p>
          <a:endParaRPr lang="zh-TW" altLang="en-US"/>
        </a:p>
      </dgm:t>
    </dgm:pt>
    <dgm:pt modelId="{227828D4-8F2F-484C-8D36-10972CB4EE4D}" type="parTrans" cxnId="{C02F498B-BFE7-4274-8346-D410318CEE54}">
      <dgm:prSet/>
      <dgm:spPr/>
      <dgm:t>
        <a:bodyPr/>
        <a:lstStyle/>
        <a:p>
          <a:endParaRPr lang="zh-TW" altLang="en-US"/>
        </a:p>
      </dgm:t>
    </dgm:pt>
    <dgm:pt modelId="{962B3DBE-A6CC-4550-B0E5-05D81762B9F6}">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249F9631-8CF7-47D7-85E8-7B8647BEDCFA}" type="sibTrans" cxnId="{4B48C4DA-4B85-4676-82CE-3C463BBE03B1}">
      <dgm:prSet/>
      <dgm:spPr/>
      <dgm:t>
        <a:bodyPr/>
        <a:lstStyle/>
        <a:p>
          <a:endParaRPr lang="zh-TW" altLang="en-US"/>
        </a:p>
      </dgm:t>
    </dgm:pt>
    <dgm:pt modelId="{DFF36790-8EDE-417A-9D58-A1F7088B55C7}" type="parTrans" cxnId="{4B48C4DA-4B85-4676-82CE-3C463BBE03B1}">
      <dgm:prSet/>
      <dgm:spPr/>
      <dgm:t>
        <a:bodyPr/>
        <a:lstStyle/>
        <a:p>
          <a:endParaRPr lang="zh-TW" altLang="en-US"/>
        </a:p>
      </dgm:t>
    </dgm:pt>
    <dgm:pt modelId="{C26D8FF2-EE79-49EC-9A64-A42B35C900BD}">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BA777AEB-FA49-4277-BF38-22EBDE855963}" type="sibTrans" cxnId="{D27186D4-6170-41F2-B5D2-9114A6BF5546}">
      <dgm:prSet/>
      <dgm:spPr/>
      <dgm:t>
        <a:bodyPr/>
        <a:lstStyle/>
        <a:p>
          <a:endParaRPr lang="zh-TW" altLang="en-US"/>
        </a:p>
      </dgm:t>
    </dgm:pt>
    <dgm:pt modelId="{23EC12A4-6E03-4688-A119-789CFA404DBB}" type="parTrans" cxnId="{D27186D4-6170-41F2-B5D2-9114A6BF5546}">
      <dgm:prSet/>
      <dgm:spPr/>
      <dgm:t>
        <a:bodyPr/>
        <a:lstStyle/>
        <a:p>
          <a:endParaRPr lang="zh-TW" altLang="en-US"/>
        </a:p>
      </dgm:t>
    </dgm:pt>
    <dgm:pt modelId="{4B6AA1D4-5434-4D6C-B10E-E9122C5B9AA1}">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655F90A2-7963-421B-9DA4-9228431BA8A5}" type="sibTrans" cxnId="{36C31489-D5EC-40EA-9348-4F4FC74CCB25}">
      <dgm:prSet/>
      <dgm:spPr/>
      <dgm:t>
        <a:bodyPr/>
        <a:lstStyle/>
        <a:p>
          <a:endParaRPr lang="zh-TW" altLang="en-US"/>
        </a:p>
      </dgm:t>
    </dgm:pt>
    <dgm:pt modelId="{F476F645-7599-43F1-B186-00751DB581F0}" type="parTrans" cxnId="{36C31489-D5EC-40EA-9348-4F4FC74CCB25}">
      <dgm:prSet/>
      <dgm:spPr/>
      <dgm:t>
        <a:bodyPr/>
        <a:lstStyle/>
        <a:p>
          <a:endParaRPr lang="zh-TW" altLang="en-US"/>
        </a:p>
      </dgm:t>
    </dgm:pt>
    <dgm:pt modelId="{B23E626E-777E-4C62-A863-EBBDE6F15F10}">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7D99AE62-B334-486E-B1A8-77FE1F85DBD2}" type="sibTrans" cxnId="{BD9BB089-A3F9-4620-B99D-8DECE5A6132A}">
      <dgm:prSet/>
      <dgm:spPr/>
      <dgm:t>
        <a:bodyPr/>
        <a:lstStyle/>
        <a:p>
          <a:endParaRPr lang="zh-TW" altLang="en-US"/>
        </a:p>
      </dgm:t>
    </dgm:pt>
    <dgm:pt modelId="{DE9F66DC-2264-48E3-A4FA-F77D351D64DC}" type="parTrans" cxnId="{BD9BB089-A3F9-4620-B99D-8DECE5A6132A}">
      <dgm:prSet/>
      <dgm:spPr/>
      <dgm:t>
        <a:bodyPr/>
        <a:lstStyle/>
        <a:p>
          <a:endParaRPr lang="zh-TW" altLang="en-US"/>
        </a:p>
      </dgm:t>
    </dgm:pt>
    <dgm:pt modelId="{C9B12BDF-A592-4555-83F3-1AE444610A5A}">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917A8787-ACD6-4C18-BC75-8B71064A5056}" type="sibTrans" cxnId="{41B1E6ED-C804-4302-9C9C-113C6C1AF12C}">
      <dgm:prSet/>
      <dgm:spPr/>
      <dgm:t>
        <a:bodyPr/>
        <a:lstStyle/>
        <a:p>
          <a:endParaRPr lang="zh-TW" altLang="en-US"/>
        </a:p>
      </dgm:t>
    </dgm:pt>
    <dgm:pt modelId="{3CB5ECB8-7217-4469-B861-16A2534879F6}" type="parTrans" cxnId="{41B1E6ED-C804-4302-9C9C-113C6C1AF12C}">
      <dgm:prSet/>
      <dgm:spPr/>
      <dgm:t>
        <a:bodyPr/>
        <a:lstStyle/>
        <a:p>
          <a:endParaRPr lang="zh-TW" altLang="en-US"/>
        </a:p>
      </dgm:t>
    </dgm:pt>
    <dgm:pt modelId="{2AA8492E-5BAC-4E64-B449-2D6ED3E7ADC1}">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36649038-4B1B-40A8-8FBC-0629B443DE52}" type="sibTrans" cxnId="{8E4C6E17-3529-4FE7-8575-E09A2E29A7F8}">
      <dgm:prSet/>
      <dgm:spPr/>
      <dgm:t>
        <a:bodyPr/>
        <a:lstStyle/>
        <a:p>
          <a:endParaRPr lang="zh-TW" altLang="en-US"/>
        </a:p>
      </dgm:t>
    </dgm:pt>
    <dgm:pt modelId="{32A4D33A-9115-4736-B2DD-2DB2192D4E53}" type="parTrans" cxnId="{8E4C6E17-3529-4FE7-8575-E09A2E29A7F8}">
      <dgm:prSet/>
      <dgm:spPr/>
      <dgm:t>
        <a:bodyPr/>
        <a:lstStyle/>
        <a:p>
          <a:endParaRPr lang="zh-TW" altLang="en-US"/>
        </a:p>
      </dgm:t>
    </dgm:pt>
    <dgm:pt modelId="{BB583512-747D-42EC-9B60-0FB053E60139}">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7A466B65-ADCF-41F5-B092-521AB88B14EE}" type="sibTrans" cxnId="{23A45578-4A84-4232-AFF6-98F6257A701D}">
      <dgm:prSet/>
      <dgm:spPr/>
      <dgm:t>
        <a:bodyPr/>
        <a:lstStyle/>
        <a:p>
          <a:endParaRPr lang="zh-TW" altLang="en-US"/>
        </a:p>
      </dgm:t>
    </dgm:pt>
    <dgm:pt modelId="{E5E435BB-BAFD-46BA-B395-D00AD7C78361}" type="parTrans" cxnId="{23A45578-4A84-4232-AFF6-98F6257A701D}">
      <dgm:prSet/>
      <dgm:spPr/>
      <dgm:t>
        <a:bodyPr/>
        <a:lstStyle/>
        <a:p>
          <a:endParaRPr lang="zh-TW" altLang="en-US"/>
        </a:p>
      </dgm:t>
    </dgm:pt>
    <dgm:pt modelId="{520E9381-0244-4D06-AB6D-692FCCA43D98}">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150C7261-E44C-434B-AA73-B18BBE1B8943}" type="sibTrans" cxnId="{351C6DF0-6538-41AF-99A3-9DB35B582E4C}">
      <dgm:prSet/>
      <dgm:spPr/>
      <dgm:t>
        <a:bodyPr/>
        <a:lstStyle/>
        <a:p>
          <a:endParaRPr lang="zh-TW" altLang="en-US"/>
        </a:p>
      </dgm:t>
    </dgm:pt>
    <dgm:pt modelId="{564EFF4D-7A56-4179-AB8D-5B7CE2DAD8AC}" type="parTrans" cxnId="{351C6DF0-6538-41AF-99A3-9DB35B582E4C}">
      <dgm:prSet/>
      <dgm:spPr/>
      <dgm:t>
        <a:bodyPr/>
        <a:lstStyle/>
        <a:p>
          <a:endParaRPr lang="zh-TW" altLang="en-US"/>
        </a:p>
      </dgm:t>
    </dgm:pt>
    <dgm:pt modelId="{D4CDFE37-B8ED-4B5F-B30D-DB8F27B48BF6}">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12875530-931A-4D65-B73A-99E8330B8FAC}" type="sibTrans" cxnId="{925FFC98-1880-478A-B285-5D43BFAE2FA0}">
      <dgm:prSet/>
      <dgm:spPr/>
      <dgm:t>
        <a:bodyPr/>
        <a:lstStyle/>
        <a:p>
          <a:endParaRPr lang="zh-TW" altLang="en-US"/>
        </a:p>
      </dgm:t>
    </dgm:pt>
    <dgm:pt modelId="{7F146D11-D746-4BED-B261-EA4875521538}" type="parTrans" cxnId="{925FFC98-1880-478A-B285-5D43BFAE2FA0}">
      <dgm:prSet/>
      <dgm:spPr/>
      <dgm:t>
        <a:bodyPr/>
        <a:lstStyle/>
        <a:p>
          <a:endParaRPr lang="zh-TW" altLang="en-US"/>
        </a:p>
      </dgm:t>
    </dgm:pt>
    <dgm:pt modelId="{C73A050F-B973-4F6F-B39B-CE7B8DA962E5}">
      <dgm:prSet phldrT="[文字]" custT="1"/>
      <dgm:spPr>
        <a:gradFill rotWithShape="0">
          <a:gsLst>
            <a:gs pos="0">
              <a:schemeClr val="accent4">
                <a:lumMod val="60000"/>
                <a:lumOff val="40000"/>
              </a:schemeClr>
            </a:gs>
            <a:gs pos="100000">
              <a:srgbClr val="FFFFFF"/>
            </a:gs>
          </a:gsLst>
          <a:lin ang="18900000" scaled="1"/>
        </a:gradFill>
      </dgm:spPr>
      <dgm:t>
        <a:bodyPr/>
        <a:lstStyle/>
        <a:p>
          <a:pPr marL="171450" marR="0" indent="0" defTabSz="711200" eaLnBrk="1" fontAlgn="auto" latinLnBrk="0" hangingPunct="1">
            <a:lnSpc>
              <a:spcPct val="90000"/>
            </a:lnSpc>
            <a:spcBef>
              <a:spcPct val="0"/>
            </a:spcBef>
            <a:spcAft>
              <a:spcPts val="0"/>
            </a:spcAft>
            <a:buClrTx/>
            <a:buSzTx/>
            <a:buFontTx/>
            <a:buNone/>
            <a:tabLst/>
            <a:defRPr/>
          </a:pPr>
          <a:endParaRPr lang="zh-TW" altLang="en-US" sz="1600" b="0" dirty="0">
            <a:solidFill>
              <a:srgbClr val="C00000"/>
            </a:solidFill>
          </a:endParaRPr>
        </a:p>
      </dgm:t>
    </dgm:pt>
    <dgm:pt modelId="{8D6ADB8E-38B3-456F-982D-CAD1D47ECEA5}" type="sibTrans" cxnId="{C93AE4A0-999A-40BE-A911-7EFC985427E0}">
      <dgm:prSet/>
      <dgm:spPr/>
      <dgm:t>
        <a:bodyPr/>
        <a:lstStyle/>
        <a:p>
          <a:endParaRPr lang="zh-TW" altLang="en-US"/>
        </a:p>
      </dgm:t>
    </dgm:pt>
    <dgm:pt modelId="{6214785B-5A75-406E-994E-0E26E906B82E}" type="parTrans" cxnId="{C93AE4A0-999A-40BE-A911-7EFC985427E0}">
      <dgm:prSet/>
      <dgm:spPr/>
      <dgm:t>
        <a:bodyPr/>
        <a:lstStyle/>
        <a:p>
          <a:endParaRPr lang="zh-TW" altLang="en-US"/>
        </a:p>
      </dgm:t>
    </dgm:pt>
    <dgm:pt modelId="{F4D30235-D091-4929-AFBF-7DA9DF15B71F}" type="pres">
      <dgm:prSet presAssocID="{A53318C1-8B2C-40B7-A147-7BB6BB8DC60C}" presName="cycleMatrixDiagram" presStyleCnt="0">
        <dgm:presLayoutVars>
          <dgm:chMax val="1"/>
          <dgm:dir/>
          <dgm:animLvl val="lvl"/>
          <dgm:resizeHandles val="exact"/>
        </dgm:presLayoutVars>
      </dgm:prSet>
      <dgm:spPr/>
      <dgm:t>
        <a:bodyPr/>
        <a:lstStyle/>
        <a:p>
          <a:endParaRPr lang="zh-TW" altLang="en-US"/>
        </a:p>
      </dgm:t>
    </dgm:pt>
    <dgm:pt modelId="{D94AEA8A-B43F-431D-B44B-F938E2AE21C2}" type="pres">
      <dgm:prSet presAssocID="{A53318C1-8B2C-40B7-A147-7BB6BB8DC60C}" presName="children" presStyleCnt="0"/>
      <dgm:spPr/>
    </dgm:pt>
    <dgm:pt modelId="{1E33246C-9160-430C-83F9-FC4A934A6D0B}" type="pres">
      <dgm:prSet presAssocID="{A53318C1-8B2C-40B7-A147-7BB6BB8DC60C}" presName="child1group" presStyleCnt="0"/>
      <dgm:spPr/>
    </dgm:pt>
    <dgm:pt modelId="{3713FEFB-0BB7-419E-AD6F-4AE286FEAE01}" type="pres">
      <dgm:prSet presAssocID="{A53318C1-8B2C-40B7-A147-7BB6BB8DC60C}" presName="child1" presStyleLbl="bgAcc1" presStyleIdx="0" presStyleCnt="3" custScaleX="162519" custScaleY="148250" custLinFactNeighborX="-2287" custLinFactNeighborY="28178"/>
      <dgm:spPr/>
      <dgm:t>
        <a:bodyPr/>
        <a:lstStyle/>
        <a:p>
          <a:endParaRPr lang="zh-TW" altLang="en-US"/>
        </a:p>
      </dgm:t>
    </dgm:pt>
    <dgm:pt modelId="{DBF4ABD5-FDFF-40A9-BB19-E326B2D4FC1A}" type="pres">
      <dgm:prSet presAssocID="{A53318C1-8B2C-40B7-A147-7BB6BB8DC60C}" presName="child1Text" presStyleLbl="bgAcc1" presStyleIdx="0" presStyleCnt="3">
        <dgm:presLayoutVars>
          <dgm:bulletEnabled val="1"/>
        </dgm:presLayoutVars>
      </dgm:prSet>
      <dgm:spPr/>
      <dgm:t>
        <a:bodyPr/>
        <a:lstStyle/>
        <a:p>
          <a:endParaRPr lang="zh-TW" altLang="en-US"/>
        </a:p>
      </dgm:t>
    </dgm:pt>
    <dgm:pt modelId="{C4E420E3-11DF-4F19-9009-85BA8116EF08}" type="pres">
      <dgm:prSet presAssocID="{A53318C1-8B2C-40B7-A147-7BB6BB8DC60C}" presName="child2group" presStyleCnt="0"/>
      <dgm:spPr/>
    </dgm:pt>
    <dgm:pt modelId="{E927D91A-C52E-45F8-B4FC-129A34EC97EA}" type="pres">
      <dgm:prSet presAssocID="{A53318C1-8B2C-40B7-A147-7BB6BB8DC60C}" presName="child2" presStyleLbl="bgAcc1" presStyleIdx="1" presStyleCnt="3" custScaleX="163388" custScaleY="154845" custLinFactNeighborX="1136" custLinFactNeighborY="30398"/>
      <dgm:spPr/>
      <dgm:t>
        <a:bodyPr/>
        <a:lstStyle/>
        <a:p>
          <a:endParaRPr lang="zh-TW" altLang="en-US"/>
        </a:p>
      </dgm:t>
    </dgm:pt>
    <dgm:pt modelId="{7EC5FC13-3A0F-4548-BC50-85603765DF3D}" type="pres">
      <dgm:prSet presAssocID="{A53318C1-8B2C-40B7-A147-7BB6BB8DC60C}" presName="child2Text" presStyleLbl="bgAcc1" presStyleIdx="1" presStyleCnt="3">
        <dgm:presLayoutVars>
          <dgm:bulletEnabled val="1"/>
        </dgm:presLayoutVars>
      </dgm:prSet>
      <dgm:spPr/>
      <dgm:t>
        <a:bodyPr/>
        <a:lstStyle/>
        <a:p>
          <a:endParaRPr lang="zh-TW" altLang="en-US"/>
        </a:p>
      </dgm:t>
    </dgm:pt>
    <dgm:pt modelId="{72CDE872-D04A-4EB2-820E-EAAE7B1E82E0}" type="pres">
      <dgm:prSet presAssocID="{A53318C1-8B2C-40B7-A147-7BB6BB8DC60C}" presName="child4group" presStyleCnt="0"/>
      <dgm:spPr/>
    </dgm:pt>
    <dgm:pt modelId="{9DA9C0D5-305E-4A6C-90EC-D0B1DC4D8639}" type="pres">
      <dgm:prSet presAssocID="{A53318C1-8B2C-40B7-A147-7BB6BB8DC60C}" presName="child4" presStyleLbl="bgAcc1" presStyleIdx="2" presStyleCnt="3" custScaleX="167416" custScaleY="160327" custLinFactNeighborX="2521" custLinFactNeighborY="-27816"/>
      <dgm:spPr/>
      <dgm:t>
        <a:bodyPr/>
        <a:lstStyle/>
        <a:p>
          <a:endParaRPr lang="zh-TW" altLang="en-US"/>
        </a:p>
      </dgm:t>
    </dgm:pt>
    <dgm:pt modelId="{8E93D7E1-7174-4455-A357-AEC313D7C1CE}" type="pres">
      <dgm:prSet presAssocID="{A53318C1-8B2C-40B7-A147-7BB6BB8DC60C}" presName="child4Text" presStyleLbl="bgAcc1" presStyleIdx="2" presStyleCnt="3">
        <dgm:presLayoutVars>
          <dgm:bulletEnabled val="1"/>
        </dgm:presLayoutVars>
      </dgm:prSet>
      <dgm:spPr/>
      <dgm:t>
        <a:bodyPr/>
        <a:lstStyle/>
        <a:p>
          <a:endParaRPr lang="zh-TW" altLang="en-US"/>
        </a:p>
      </dgm:t>
    </dgm:pt>
    <dgm:pt modelId="{8682450F-2EF9-4726-A23D-B6D4313008DC}" type="pres">
      <dgm:prSet presAssocID="{A53318C1-8B2C-40B7-A147-7BB6BB8DC60C}" presName="childPlaceholder" presStyleCnt="0"/>
      <dgm:spPr/>
    </dgm:pt>
    <dgm:pt modelId="{751CA78D-17B7-4774-8B50-2A223F8CCF44}" type="pres">
      <dgm:prSet presAssocID="{A53318C1-8B2C-40B7-A147-7BB6BB8DC60C}" presName="circle" presStyleCnt="0"/>
      <dgm:spPr/>
    </dgm:pt>
    <dgm:pt modelId="{8ED22411-2D8F-4855-B2B7-0E3B1E14F3CA}" type="pres">
      <dgm:prSet presAssocID="{A53318C1-8B2C-40B7-A147-7BB6BB8DC60C}" presName="quadrant1" presStyleLbl="node1" presStyleIdx="0" presStyleCnt="4" custScaleX="35851" custScaleY="37014" custLinFactNeighborX="37869" custLinFactNeighborY="32542">
        <dgm:presLayoutVars>
          <dgm:chMax val="1"/>
          <dgm:bulletEnabled val="1"/>
        </dgm:presLayoutVars>
      </dgm:prSet>
      <dgm:spPr/>
      <dgm:t>
        <a:bodyPr/>
        <a:lstStyle/>
        <a:p>
          <a:endParaRPr lang="zh-TW" altLang="en-US"/>
        </a:p>
      </dgm:t>
    </dgm:pt>
    <dgm:pt modelId="{8EEC3973-7F22-4496-BD2B-78E1FF4B7144}" type="pres">
      <dgm:prSet presAssocID="{A53318C1-8B2C-40B7-A147-7BB6BB8DC60C}" presName="quadrant2" presStyleLbl="node1" presStyleIdx="1" presStyleCnt="4" custScaleX="36433" custScaleY="38282" custLinFactNeighborX="-32945" custLinFactNeighborY="33489">
        <dgm:presLayoutVars>
          <dgm:chMax val="1"/>
          <dgm:bulletEnabled val="1"/>
        </dgm:presLayoutVars>
      </dgm:prSet>
      <dgm:spPr/>
      <dgm:t>
        <a:bodyPr/>
        <a:lstStyle/>
        <a:p>
          <a:endParaRPr lang="zh-TW" altLang="en-US"/>
        </a:p>
      </dgm:t>
    </dgm:pt>
    <dgm:pt modelId="{485D319B-9722-49BB-A271-66ACC807D08A}" type="pres">
      <dgm:prSet presAssocID="{A53318C1-8B2C-40B7-A147-7BB6BB8DC60C}" presName="quadrant3" presStyleLbl="node1" presStyleIdx="2" presStyleCnt="4" custAng="0" custScaleX="35517" custScaleY="34320" custLinFactNeighborX="-32962" custLinFactNeighborY="-37037">
        <dgm:presLayoutVars>
          <dgm:chMax val="1"/>
          <dgm:bulletEnabled val="1"/>
        </dgm:presLayoutVars>
      </dgm:prSet>
      <dgm:spPr/>
      <dgm:t>
        <a:bodyPr/>
        <a:lstStyle/>
        <a:p>
          <a:endParaRPr lang="zh-TW" altLang="en-US"/>
        </a:p>
      </dgm:t>
    </dgm:pt>
    <dgm:pt modelId="{10DB0CA5-37ED-4B8B-8B0B-480939968DAB}" type="pres">
      <dgm:prSet presAssocID="{A53318C1-8B2C-40B7-A147-7BB6BB8DC60C}" presName="quadrant4" presStyleLbl="node1" presStyleIdx="3" presStyleCnt="4" custScaleX="35463" custScaleY="35627" custLinFactNeighborX="37028" custLinFactNeighborY="-36997">
        <dgm:presLayoutVars>
          <dgm:chMax val="1"/>
          <dgm:bulletEnabled val="1"/>
        </dgm:presLayoutVars>
      </dgm:prSet>
      <dgm:spPr/>
      <dgm:t>
        <a:bodyPr/>
        <a:lstStyle/>
        <a:p>
          <a:endParaRPr lang="zh-TW" altLang="en-US"/>
        </a:p>
      </dgm:t>
    </dgm:pt>
    <dgm:pt modelId="{0F558D51-2E63-4ECE-81B7-D7F00F53767A}" type="pres">
      <dgm:prSet presAssocID="{A53318C1-8B2C-40B7-A147-7BB6BB8DC60C}" presName="quadrantPlaceholder" presStyleCnt="0"/>
      <dgm:spPr/>
    </dgm:pt>
    <dgm:pt modelId="{EA234E7C-1AFA-4A27-ACD6-D6772BEBB2B7}" type="pres">
      <dgm:prSet presAssocID="{A53318C1-8B2C-40B7-A147-7BB6BB8DC60C}" presName="center1" presStyleLbl="fgShp" presStyleIdx="0" presStyleCnt="2" custScaleX="95557" custScaleY="93407" custLinFactNeighborX="6452" custLinFactNeighborY="8448"/>
      <dgm:spPr/>
    </dgm:pt>
    <dgm:pt modelId="{860A7D50-97F7-4CE5-A745-CE51ED649165}" type="pres">
      <dgm:prSet presAssocID="{A53318C1-8B2C-40B7-A147-7BB6BB8DC60C}" presName="center2" presStyleLbl="fgShp" presStyleIdx="1" presStyleCnt="2" custScaleX="95557" custScaleY="93407" custLinFactNeighborX="6452" custLinFactNeighborY="2"/>
      <dgm:spPr/>
    </dgm:pt>
  </dgm:ptLst>
  <dgm:cxnLst>
    <dgm:cxn modelId="{1867FC12-979B-41D6-AED2-B08A5A8FC0A7}" srcId="{A53318C1-8B2C-40B7-A147-7BB6BB8DC60C}" destId="{7E6A742C-590F-4303-9229-66F64E9D4939}" srcOrd="10" destOrd="0" parTransId="{6B2E2095-7362-48C7-BF78-C94267CAB27C}" sibTransId="{CE29631A-8192-42B8-9A38-BA90C023225E}"/>
    <dgm:cxn modelId="{44724252-B82F-4AAD-A99A-56F6B04B41DA}" type="presOf" srcId="{2AA8492E-5BAC-4E64-B449-2D6ED3E7ADC1}" destId="{8E93D7E1-7174-4455-A357-AEC313D7C1CE}" srcOrd="1" destOrd="10" presId="urn:microsoft.com/office/officeart/2005/8/layout/cycle4"/>
    <dgm:cxn modelId="{77E87097-FA54-41B5-B892-D0F909A4B2D7}" type="presOf" srcId="{C73A050F-B973-4F6F-B39B-CE7B8DA962E5}" destId="{9DA9C0D5-305E-4A6C-90EC-D0B1DC4D8639}" srcOrd="0" destOrd="14" presId="urn:microsoft.com/office/officeart/2005/8/layout/cycle4"/>
    <dgm:cxn modelId="{943E050D-23E6-4496-814E-6EE5A2BD9867}" srcId="{A53318C1-8B2C-40B7-A147-7BB6BB8DC60C}" destId="{6B944A56-3E1E-4831-A3CB-F29C8A0C123B}" srcOrd="19" destOrd="0" parTransId="{B4241F79-1FE2-4859-AB74-CBEF284DA614}" sibTransId="{91F9DF0A-A68C-4818-AE8B-284712DA0A18}"/>
    <dgm:cxn modelId="{8960330A-0C8F-4B2C-9B43-284BAAEA2888}" type="presOf" srcId="{D4CDFE37-B8ED-4B5F-B30D-DB8F27B48BF6}" destId="{9DA9C0D5-305E-4A6C-90EC-D0B1DC4D8639}" srcOrd="0" destOrd="13" presId="urn:microsoft.com/office/officeart/2005/8/layout/cycle4"/>
    <dgm:cxn modelId="{36C31489-D5EC-40EA-9348-4F4FC74CCB25}" srcId="{CDD3FF9C-9F59-434E-BE29-01F68AEF680B}" destId="{4B6AA1D4-5434-4D6C-B10E-E9122C5B9AA1}" srcOrd="7" destOrd="0" parTransId="{F476F645-7599-43F1-B186-00751DB581F0}" sibTransId="{655F90A2-7963-421B-9DA4-9228431BA8A5}"/>
    <dgm:cxn modelId="{623CFB79-92E1-453F-A4C1-6D25A25FBB3E}" type="presOf" srcId="{DA63E990-1A60-4F80-A54D-892443174978}" destId="{9DA9C0D5-305E-4A6C-90EC-D0B1DC4D8639}" srcOrd="0" destOrd="0" presId="urn:microsoft.com/office/officeart/2005/8/layout/cycle4"/>
    <dgm:cxn modelId="{B2774717-F348-4A8F-BBFB-E861370E5155}" srcId="{CDD3FF9C-9F59-434E-BE29-01F68AEF680B}" destId="{DA63E990-1A60-4F80-A54D-892443174978}" srcOrd="0" destOrd="0" parTransId="{AB836A88-C863-4721-87DD-0CFCACD8237F}" sibTransId="{7BD97D36-D5FF-4165-83B6-E49CAFB2A411}"/>
    <dgm:cxn modelId="{0A98D1E1-7295-400C-B94A-68957674EE55}" srcId="{CDD3FF9C-9F59-434E-BE29-01F68AEF680B}" destId="{3AFEC2EC-A409-48CE-9F4E-D7BF14D1E699}" srcOrd="2" destOrd="0" parTransId="{6C877019-D12E-4AA7-B964-CE881C0598DF}" sibTransId="{971C9C98-838E-414B-AA62-59A54FA0A70F}"/>
    <dgm:cxn modelId="{0C81D4FB-7ECB-4E36-9473-49BB739A7BA9}" srcId="{A53318C1-8B2C-40B7-A147-7BB6BB8DC60C}" destId="{65A32232-5ED5-438A-9176-D98DBF99AEFE}" srcOrd="18" destOrd="0" parTransId="{E3F28C63-C296-428B-94FF-B4364DFCB6D7}" sibTransId="{61BE5C91-0315-4006-8021-4FF8A1AAFF2F}"/>
    <dgm:cxn modelId="{3B2804CD-7D6D-4274-BEFB-F2E17E5CDF2C}" type="presOf" srcId="{91A2148D-A4ED-419D-AA5E-0E34FB9E8A82}" destId="{8E93D7E1-7174-4455-A357-AEC313D7C1CE}" srcOrd="1" destOrd="4" presId="urn:microsoft.com/office/officeart/2005/8/layout/cycle4"/>
    <dgm:cxn modelId="{A993E37D-43A7-4C96-A183-5E98BBFA0D9D}" srcId="{A53318C1-8B2C-40B7-A147-7BB6BB8DC60C}" destId="{E6F9F7EC-9897-486D-97AF-75B7EA954874}" srcOrd="6" destOrd="0" parTransId="{876A8F90-C54E-465C-B60B-0103C5DAB5D1}" sibTransId="{1BADDEDE-8C82-4CBA-8FCA-E0A0E93A33F7}"/>
    <dgm:cxn modelId="{41B1E6ED-C804-4302-9C9C-113C6C1AF12C}" srcId="{CDD3FF9C-9F59-434E-BE29-01F68AEF680B}" destId="{C9B12BDF-A592-4555-83F3-1AE444610A5A}" srcOrd="9" destOrd="0" parTransId="{3CB5ECB8-7217-4469-B861-16A2534879F6}" sibTransId="{917A8787-ACD6-4C18-BC75-8B71064A5056}"/>
    <dgm:cxn modelId="{B0647A2E-D0A5-485C-81E6-62A215C5A05D}" srcId="{A53318C1-8B2C-40B7-A147-7BB6BB8DC60C}" destId="{C5B472E3-44FF-4CAA-B87C-2421157136F6}" srcOrd="8" destOrd="0" parTransId="{3C292E2E-A092-4258-A10D-2F97A1B88BE6}" sibTransId="{3132FCF5-B9D1-4804-ACEA-DA20DC3DCE04}"/>
    <dgm:cxn modelId="{6E576DD7-C221-4F12-BB9D-0D63A7AF098B}" type="presOf" srcId="{962B3DBE-A6CC-4550-B0E5-05D81762B9F6}" destId="{8E93D7E1-7174-4455-A357-AEC313D7C1CE}" srcOrd="1" destOrd="5" presId="urn:microsoft.com/office/officeart/2005/8/layout/cycle4"/>
    <dgm:cxn modelId="{5EBDA2F0-0633-4BF1-A4C7-94181E9B86E8}" type="presOf" srcId="{520E9381-0244-4D06-AB6D-692FCCA43D98}" destId="{8E93D7E1-7174-4455-A357-AEC313D7C1CE}" srcOrd="1" destOrd="12" presId="urn:microsoft.com/office/officeart/2005/8/layout/cycle4"/>
    <dgm:cxn modelId="{C944CA25-856F-40CA-98ED-20F233DF27DD}" srcId="{A53318C1-8B2C-40B7-A147-7BB6BB8DC60C}" destId="{84A23B93-7241-432B-98EA-560AABAF2AF9}" srcOrd="12" destOrd="0" parTransId="{01911FDD-DED4-4519-9E25-7C7EA1B1370C}" sibTransId="{93E86F7F-2E05-45AB-9805-3B717D325E0F}"/>
    <dgm:cxn modelId="{2F4875E2-01D7-4D4C-8554-F03EF90598F7}" srcId="{A53318C1-8B2C-40B7-A147-7BB6BB8DC60C}" destId="{841AF9B4-E3CC-4A96-BEBB-6F19DCD25A0C}" srcOrd="13" destOrd="0" parTransId="{37F6583A-B481-4F9C-B61F-F2D359B7BDC6}" sibTransId="{ED7403AD-96C3-478F-8374-10BAD322A894}"/>
    <dgm:cxn modelId="{C36E86E3-35DD-4997-A877-CAACBFE0B704}" srcId="{A53318C1-8B2C-40B7-A147-7BB6BB8DC60C}" destId="{EF84A042-3246-40AC-8AE0-6ACD72DBD6B6}" srcOrd="4" destOrd="0" parTransId="{A63AEF5B-4C82-4E2C-9F29-353B271442A7}" sibTransId="{856FBA33-7E44-4087-8939-EF91F0FD6417}"/>
    <dgm:cxn modelId="{12578961-E7E1-4DFB-ACBE-0A9E9F4F81A4}" type="presOf" srcId="{1DDDAB16-554C-445F-B98C-E6A3A266ACD4}" destId="{8E93D7E1-7174-4455-A357-AEC313D7C1CE}" srcOrd="1" destOrd="3" presId="urn:microsoft.com/office/officeart/2005/8/layout/cycle4"/>
    <dgm:cxn modelId="{B2A3E5E0-28F7-4D7D-802D-E1DE8DA01E85}" srcId="{A53318C1-8B2C-40B7-A147-7BB6BB8DC60C}" destId="{436DA5A7-6BE4-4769-BCEB-DF2BABF80307}" srcOrd="11" destOrd="0" parTransId="{827F67E7-E6D0-4249-B897-1609F317D3F6}" sibTransId="{6B308EF6-1403-4C7A-9C69-97B234F324BA}"/>
    <dgm:cxn modelId="{207CC5B0-9A57-41A7-820A-91924736CDFD}" type="presOf" srcId="{C9B12BDF-A592-4555-83F3-1AE444610A5A}" destId="{8E93D7E1-7174-4455-A357-AEC313D7C1CE}" srcOrd="1" destOrd="9" presId="urn:microsoft.com/office/officeart/2005/8/layout/cycle4"/>
    <dgm:cxn modelId="{D9AB1417-0B50-45CE-A46D-17B56A648E55}" type="presOf" srcId="{520E9381-0244-4D06-AB6D-692FCCA43D98}" destId="{9DA9C0D5-305E-4A6C-90EC-D0B1DC4D8639}" srcOrd="0" destOrd="12" presId="urn:microsoft.com/office/officeart/2005/8/layout/cycle4"/>
    <dgm:cxn modelId="{A69C10DB-673C-4A09-9FE4-1CD9339BA2F5}" type="presOf" srcId="{DA63E990-1A60-4F80-A54D-892443174978}" destId="{8E93D7E1-7174-4455-A357-AEC313D7C1CE}" srcOrd="1" destOrd="0" presId="urn:microsoft.com/office/officeart/2005/8/layout/cycle4"/>
    <dgm:cxn modelId="{BD9BB089-A3F9-4620-B99D-8DECE5A6132A}" srcId="{CDD3FF9C-9F59-434E-BE29-01F68AEF680B}" destId="{B23E626E-777E-4C62-A863-EBBDE6F15F10}" srcOrd="8" destOrd="0" parTransId="{DE9F66DC-2264-48E3-A4FA-F77D351D64DC}" sibTransId="{7D99AE62-B334-486E-B1A8-77FE1F85DBD2}"/>
    <dgm:cxn modelId="{351C6DF0-6538-41AF-99A3-9DB35B582E4C}" srcId="{CDD3FF9C-9F59-434E-BE29-01F68AEF680B}" destId="{520E9381-0244-4D06-AB6D-692FCCA43D98}" srcOrd="12" destOrd="0" parTransId="{564EFF4D-7A56-4179-AB8D-5B7CE2DAD8AC}" sibTransId="{150C7261-E44C-434B-AA73-B18BBE1B8943}"/>
    <dgm:cxn modelId="{27539392-C6F5-4FBC-B1B1-79A798980DED}" type="presOf" srcId="{C73A050F-B973-4F6F-B39B-CE7B8DA962E5}" destId="{8E93D7E1-7174-4455-A357-AEC313D7C1CE}" srcOrd="1" destOrd="14" presId="urn:microsoft.com/office/officeart/2005/8/layout/cycle4"/>
    <dgm:cxn modelId="{7603151C-216A-44AB-8CAD-1FAB35813B68}" srcId="{CDD3FF9C-9F59-434E-BE29-01F68AEF680B}" destId="{719E0E53-B11A-4D97-88D2-6EF8CB13C559}" srcOrd="1" destOrd="0" parTransId="{8212EFDF-5DA6-4072-BA71-939056BF3ACE}" sibTransId="{5BDC7496-CBA2-4C47-9168-05E2F56AF31A}"/>
    <dgm:cxn modelId="{5F46731D-7825-47E2-A079-D95E8AF5293B}" type="presOf" srcId="{3AFEC2EC-A409-48CE-9F4E-D7BF14D1E699}" destId="{8E93D7E1-7174-4455-A357-AEC313D7C1CE}" srcOrd="1" destOrd="2" presId="urn:microsoft.com/office/officeart/2005/8/layout/cycle4"/>
    <dgm:cxn modelId="{B797923D-7096-4E1E-9A21-3BE5C735440D}" type="presOf" srcId="{719E0E53-B11A-4D97-88D2-6EF8CB13C559}" destId="{8E93D7E1-7174-4455-A357-AEC313D7C1CE}" srcOrd="1" destOrd="1" presId="urn:microsoft.com/office/officeart/2005/8/layout/cycle4"/>
    <dgm:cxn modelId="{4EAAEF6E-1988-48E1-A413-5F9DA76AE5CD}" srcId="{A53318C1-8B2C-40B7-A147-7BB6BB8DC60C}" destId="{B6676282-6FFF-4D1D-8A18-610AC395B63B}" srcOrd="14" destOrd="0" parTransId="{96F6B03B-146A-4CA6-BCF0-79DEBC8BB016}" sibTransId="{D3DB20A9-F67A-47AE-B97E-3B6EBC71864E}"/>
    <dgm:cxn modelId="{EE0D3B14-D995-435A-B789-038893DFF573}" type="presOf" srcId="{C5E2DCD7-8DD6-4653-AE69-DB388E4C0861}" destId="{8EEC3973-7F22-4496-BD2B-78E1FF4B7144}" srcOrd="0" destOrd="0" presId="urn:microsoft.com/office/officeart/2005/8/layout/cycle4"/>
    <dgm:cxn modelId="{925FFC98-1880-478A-B285-5D43BFAE2FA0}" srcId="{CDD3FF9C-9F59-434E-BE29-01F68AEF680B}" destId="{D4CDFE37-B8ED-4B5F-B30D-DB8F27B48BF6}" srcOrd="13" destOrd="0" parTransId="{7F146D11-D746-4BED-B261-EA4875521538}" sibTransId="{12875530-931A-4D65-B73A-99E8330B8FAC}"/>
    <dgm:cxn modelId="{2D89AE7E-001D-4467-B386-23BA9B6B7B6A}" type="presOf" srcId="{A0A8A9D6-A20A-4188-825C-7069C001B7C0}" destId="{3713FEFB-0BB7-419E-AD6F-4AE286FEAE01}" srcOrd="0" destOrd="0" presId="urn:microsoft.com/office/officeart/2005/8/layout/cycle4"/>
    <dgm:cxn modelId="{23A45578-4A84-4232-AFF6-98F6257A701D}" srcId="{CDD3FF9C-9F59-434E-BE29-01F68AEF680B}" destId="{BB583512-747D-42EC-9B60-0FB053E60139}" srcOrd="11" destOrd="0" parTransId="{E5E435BB-BAFD-46BA-B395-D00AD7C78361}" sibTransId="{7A466B65-ADCF-41F5-B092-521AB88B14EE}"/>
    <dgm:cxn modelId="{8E56934A-FA1F-40FD-9ACF-ECDBAB92F1EF}" type="presOf" srcId="{B23E626E-777E-4C62-A863-EBBDE6F15F10}" destId="{8E93D7E1-7174-4455-A357-AEC313D7C1CE}" srcOrd="1" destOrd="8" presId="urn:microsoft.com/office/officeart/2005/8/layout/cycle4"/>
    <dgm:cxn modelId="{662A57DF-AD71-4D29-A4B4-6B742A44E656}" type="presOf" srcId="{962B3DBE-A6CC-4550-B0E5-05D81762B9F6}" destId="{9DA9C0D5-305E-4A6C-90EC-D0B1DC4D8639}" srcOrd="0" destOrd="5" presId="urn:microsoft.com/office/officeart/2005/8/layout/cycle4"/>
    <dgm:cxn modelId="{EBF0178C-3D35-48D7-B3A2-04D0D1E6C7A0}" type="presOf" srcId="{20542384-5A26-4CE3-8667-4A2B68F51F56}" destId="{8ED22411-2D8F-4855-B2B7-0E3B1E14F3CA}" srcOrd="0" destOrd="0" presId="urn:microsoft.com/office/officeart/2005/8/layout/cycle4"/>
    <dgm:cxn modelId="{81D3FCE3-30E3-4475-BDF2-D4C174580C32}" type="presOf" srcId="{1DDDAB16-554C-445F-B98C-E6A3A266ACD4}" destId="{9DA9C0D5-305E-4A6C-90EC-D0B1DC4D8639}" srcOrd="0" destOrd="3" presId="urn:microsoft.com/office/officeart/2005/8/layout/cycle4"/>
    <dgm:cxn modelId="{03BAA297-770B-4A67-ADDD-5F5AB5C70C7A}" type="presOf" srcId="{C26D8FF2-EE79-49EC-9A64-A42B35C900BD}" destId="{8E93D7E1-7174-4455-A357-AEC313D7C1CE}" srcOrd="1" destOrd="6" presId="urn:microsoft.com/office/officeart/2005/8/layout/cycle4"/>
    <dgm:cxn modelId="{BE0E2DD9-FDC5-438F-8DFD-52F98917D4EE}" srcId="{A53318C1-8B2C-40B7-A147-7BB6BB8DC60C}" destId="{46D14E74-4F90-488F-A1EE-7F444C800EDB}" srcOrd="5" destOrd="0" parTransId="{09B3418A-703C-48BD-828D-B010D7BFBCF5}" sibTransId="{603882E9-4A24-4BD6-801D-64095013F554}"/>
    <dgm:cxn modelId="{A3AC6F30-870C-4A12-80D6-5439FF4BE4EB}" type="presOf" srcId="{BB583512-747D-42EC-9B60-0FB053E60139}" destId="{9DA9C0D5-305E-4A6C-90EC-D0B1DC4D8639}" srcOrd="0" destOrd="11" presId="urn:microsoft.com/office/officeart/2005/8/layout/cycle4"/>
    <dgm:cxn modelId="{A37909F5-7CBB-4B1E-AD99-ED177689934B}" srcId="{20542384-5A26-4CE3-8667-4A2B68F51F56}" destId="{A0A8A9D6-A20A-4188-825C-7069C001B7C0}" srcOrd="0" destOrd="0" parTransId="{87FDF2B0-3154-4265-9660-F4196F129535}" sibTransId="{7A8D1548-4881-4618-8591-FC7EE824405B}"/>
    <dgm:cxn modelId="{BD16F49D-1E0B-48A1-A07A-CD3AEE7C1A25}" type="presOf" srcId="{B23E626E-777E-4C62-A863-EBBDE6F15F10}" destId="{9DA9C0D5-305E-4A6C-90EC-D0B1DC4D8639}" srcOrd="0" destOrd="8" presId="urn:microsoft.com/office/officeart/2005/8/layout/cycle4"/>
    <dgm:cxn modelId="{EAC82E14-3B3A-44C4-B416-CDEEC5AFFCA1}" srcId="{C5E2DCD7-8DD6-4653-AE69-DB388E4C0861}" destId="{0A549638-7DD1-4A22-9EB5-DF21A06EAFE9}" srcOrd="0" destOrd="0" parTransId="{2A845730-1D55-4B31-A053-6EAB9F94E002}" sibTransId="{DDE26723-F61B-4EE7-B530-5205941B8371}"/>
    <dgm:cxn modelId="{BC9701A9-D1C1-433B-ADAA-B73997C92D76}" type="presOf" srcId="{001392EA-40D7-4ED6-B18B-F9A36B2CC93C}" destId="{485D319B-9722-49BB-A271-66ACC807D08A}" srcOrd="0" destOrd="0" presId="urn:microsoft.com/office/officeart/2005/8/layout/cycle4"/>
    <dgm:cxn modelId="{3AA475ED-04A5-4BB1-9F4E-D2C9D3AA57CD}" type="presOf" srcId="{9690D75B-78D8-4F80-BA3A-E921245DF8A6}" destId="{7EC5FC13-3A0F-4548-BC50-85603765DF3D}" srcOrd="1" destOrd="1" presId="urn:microsoft.com/office/officeart/2005/8/layout/cycle4"/>
    <dgm:cxn modelId="{81236F73-E48C-4323-8DD1-39821DC250FC}" srcId="{CDD3FF9C-9F59-434E-BE29-01F68AEF680B}" destId="{1DDDAB16-554C-445F-B98C-E6A3A266ACD4}" srcOrd="3" destOrd="0" parTransId="{000A5C89-F32E-4FCA-99E2-5DAEA405A960}" sibTransId="{6840E18B-D5B2-401D-8153-BD4FE5F06F37}"/>
    <dgm:cxn modelId="{60538AB9-C5FD-402F-9B51-7721404C1E6D}" type="presOf" srcId="{0A549638-7DD1-4A22-9EB5-DF21A06EAFE9}" destId="{E927D91A-C52E-45F8-B4FC-129A34EC97EA}" srcOrd="0" destOrd="0" presId="urn:microsoft.com/office/officeart/2005/8/layout/cycle4"/>
    <dgm:cxn modelId="{AE4694DB-29A4-4BC0-B519-AC755EC700AB}" type="presOf" srcId="{91A2148D-A4ED-419D-AA5E-0E34FB9E8A82}" destId="{9DA9C0D5-305E-4A6C-90EC-D0B1DC4D8639}" srcOrd="0" destOrd="4" presId="urn:microsoft.com/office/officeart/2005/8/layout/cycle4"/>
    <dgm:cxn modelId="{8E4C6E17-3529-4FE7-8575-E09A2E29A7F8}" srcId="{CDD3FF9C-9F59-434E-BE29-01F68AEF680B}" destId="{2AA8492E-5BAC-4E64-B449-2D6ED3E7ADC1}" srcOrd="10" destOrd="0" parTransId="{32A4D33A-9115-4736-B2DD-2DB2192D4E53}" sibTransId="{36649038-4B1B-40A8-8FBC-0629B443DE52}"/>
    <dgm:cxn modelId="{7A1EAB5B-A4C4-4E5A-BDBE-5B0EDE6A8C01}" srcId="{A53318C1-8B2C-40B7-A147-7BB6BB8DC60C}" destId="{9255B44B-5C7D-424B-92BD-168971638A89}" srcOrd="9" destOrd="0" parTransId="{DDBE9562-B735-4245-9C11-4E4FC8BE43DF}" sibTransId="{D7B7C75F-6225-4AF9-BBB8-7DDB65C0453D}"/>
    <dgm:cxn modelId="{B3CA8C00-E611-43B6-9B3E-066D68D8A839}" type="presOf" srcId="{C26D8FF2-EE79-49EC-9A64-A42B35C900BD}" destId="{9DA9C0D5-305E-4A6C-90EC-D0B1DC4D8639}" srcOrd="0" destOrd="6" presId="urn:microsoft.com/office/officeart/2005/8/layout/cycle4"/>
    <dgm:cxn modelId="{184095F5-F8A1-4182-87B2-73951D7B2117}" srcId="{A53318C1-8B2C-40B7-A147-7BB6BB8DC60C}" destId="{F419C2D7-28AE-4254-AE0A-0758E3FC5717}" srcOrd="15" destOrd="0" parTransId="{26DB36D4-281A-4BB1-9A7C-BC07192F3873}" sibTransId="{74CFA1AB-E833-4603-9F78-DED84B1C1C09}"/>
    <dgm:cxn modelId="{C02F498B-BFE7-4274-8346-D410318CEE54}" srcId="{CDD3FF9C-9F59-434E-BE29-01F68AEF680B}" destId="{91A2148D-A4ED-419D-AA5E-0E34FB9E8A82}" srcOrd="4" destOrd="0" parTransId="{227828D4-8F2F-484C-8D36-10972CB4EE4D}" sibTransId="{BE1191F0-F487-4435-AEA3-4DA6BB48F470}"/>
    <dgm:cxn modelId="{E8C4DB7A-D288-4360-9F94-63CE4970DE50}" type="presOf" srcId="{D4CDFE37-B8ED-4B5F-B30D-DB8F27B48BF6}" destId="{8E93D7E1-7174-4455-A357-AEC313D7C1CE}" srcOrd="1" destOrd="13" presId="urn:microsoft.com/office/officeart/2005/8/layout/cycle4"/>
    <dgm:cxn modelId="{BC62A3C5-9233-45B6-97D8-1E4608AA9F90}" type="presOf" srcId="{A0A8A9D6-A20A-4188-825C-7069C001B7C0}" destId="{DBF4ABD5-FDFF-40A9-BB19-E326B2D4FC1A}" srcOrd="1" destOrd="0" presId="urn:microsoft.com/office/officeart/2005/8/layout/cycle4"/>
    <dgm:cxn modelId="{59E5F0B4-1F95-41B7-8B5A-FE6AD9D8DB75}" srcId="{A53318C1-8B2C-40B7-A147-7BB6BB8DC60C}" destId="{20542384-5A26-4CE3-8667-4A2B68F51F56}" srcOrd="0" destOrd="0" parTransId="{A70558C8-8818-47AC-8EA7-52B759F4E216}" sibTransId="{97ACE8F8-A224-42F0-9821-96692D51B638}"/>
    <dgm:cxn modelId="{F9CBCEC8-F22A-494F-8AA8-0305F9F85DAE}" type="presOf" srcId="{719E0E53-B11A-4D97-88D2-6EF8CB13C559}" destId="{9DA9C0D5-305E-4A6C-90EC-D0B1DC4D8639}" srcOrd="0" destOrd="1" presId="urn:microsoft.com/office/officeart/2005/8/layout/cycle4"/>
    <dgm:cxn modelId="{45835F31-434D-4C77-B6AF-4FBA33021CA3}" type="presOf" srcId="{4B6AA1D4-5434-4D6C-B10E-E9122C5B9AA1}" destId="{9DA9C0D5-305E-4A6C-90EC-D0B1DC4D8639}" srcOrd="0" destOrd="7" presId="urn:microsoft.com/office/officeart/2005/8/layout/cycle4"/>
    <dgm:cxn modelId="{A2ACBD2B-2FFA-4423-8436-B911E0E14073}" type="presOf" srcId="{4B6AA1D4-5434-4D6C-B10E-E9122C5B9AA1}" destId="{8E93D7E1-7174-4455-A357-AEC313D7C1CE}" srcOrd="1" destOrd="7" presId="urn:microsoft.com/office/officeart/2005/8/layout/cycle4"/>
    <dgm:cxn modelId="{4B48C4DA-4B85-4676-82CE-3C463BBE03B1}" srcId="{CDD3FF9C-9F59-434E-BE29-01F68AEF680B}" destId="{962B3DBE-A6CC-4550-B0E5-05D81762B9F6}" srcOrd="5" destOrd="0" parTransId="{DFF36790-8EDE-417A-9D58-A1F7088B55C7}" sibTransId="{249F9631-8CF7-47D7-85E8-7B8647BEDCFA}"/>
    <dgm:cxn modelId="{302E36A3-6879-48FE-89FD-68915E37F38B}" type="presOf" srcId="{CDD3FF9C-9F59-434E-BE29-01F68AEF680B}" destId="{10DB0CA5-37ED-4B8B-8B0B-480939968DAB}" srcOrd="0" destOrd="0" presId="urn:microsoft.com/office/officeart/2005/8/layout/cycle4"/>
    <dgm:cxn modelId="{E94F6E2E-F716-4982-AB52-616C9CDF62A9}" srcId="{A53318C1-8B2C-40B7-A147-7BB6BB8DC60C}" destId="{484B9412-57E3-43EA-9116-1F9952ADB018}" srcOrd="16" destOrd="0" parTransId="{DE42C688-AB3B-45FB-8439-C50D236821A5}" sibTransId="{B1AEC81C-C2FC-49F4-B250-083E1796B558}"/>
    <dgm:cxn modelId="{C93AE4A0-999A-40BE-A911-7EFC985427E0}" srcId="{CDD3FF9C-9F59-434E-BE29-01F68AEF680B}" destId="{C73A050F-B973-4F6F-B39B-CE7B8DA962E5}" srcOrd="14" destOrd="0" parTransId="{6214785B-5A75-406E-994E-0E26E906B82E}" sibTransId="{8D6ADB8E-38B3-456F-982D-CAD1D47ECEA5}"/>
    <dgm:cxn modelId="{214F349D-F310-482A-AA03-004F36918AAA}" srcId="{A53318C1-8B2C-40B7-A147-7BB6BB8DC60C}" destId="{CDD3FF9C-9F59-434E-BE29-01F68AEF680B}" srcOrd="3" destOrd="0" parTransId="{ABA21ABB-1694-4646-A40F-0D2CF35AC26F}" sibTransId="{20891906-BCC5-4644-9518-1AF9C2696D93}"/>
    <dgm:cxn modelId="{D27186D4-6170-41F2-B5D2-9114A6BF5546}" srcId="{CDD3FF9C-9F59-434E-BE29-01F68AEF680B}" destId="{C26D8FF2-EE79-49EC-9A64-A42B35C900BD}" srcOrd="6" destOrd="0" parTransId="{23EC12A4-6E03-4688-A119-789CFA404DBB}" sibTransId="{BA777AEB-FA49-4277-BF38-22EBDE855963}"/>
    <dgm:cxn modelId="{83686C06-D35D-4A8E-9962-5D3E6AB7BE87}" type="presOf" srcId="{9690D75B-78D8-4F80-BA3A-E921245DF8A6}" destId="{E927D91A-C52E-45F8-B4FC-129A34EC97EA}" srcOrd="0" destOrd="1" presId="urn:microsoft.com/office/officeart/2005/8/layout/cycle4"/>
    <dgm:cxn modelId="{42A96567-6998-4668-888E-6CE14BA1C705}" type="presOf" srcId="{2AA8492E-5BAC-4E64-B449-2D6ED3E7ADC1}" destId="{9DA9C0D5-305E-4A6C-90EC-D0B1DC4D8639}" srcOrd="0" destOrd="10" presId="urn:microsoft.com/office/officeart/2005/8/layout/cycle4"/>
    <dgm:cxn modelId="{811A6B17-30B7-4AAD-8AF1-01F0C4DE3159}" type="presOf" srcId="{0A549638-7DD1-4A22-9EB5-DF21A06EAFE9}" destId="{7EC5FC13-3A0F-4548-BC50-85603765DF3D}" srcOrd="1" destOrd="0" presId="urn:microsoft.com/office/officeart/2005/8/layout/cycle4"/>
    <dgm:cxn modelId="{0E97B83C-52E0-4B70-86F7-4EAEB6FEECAC}" srcId="{A53318C1-8B2C-40B7-A147-7BB6BB8DC60C}" destId="{C2588D02-F17A-4275-9CFF-DF2FEE9FEEE5}" srcOrd="7" destOrd="0" parTransId="{8031E4D2-22DF-4489-AB64-79DC6B164439}" sibTransId="{79F8A44E-D88A-443F-A895-D63015A0853A}"/>
    <dgm:cxn modelId="{155B4C1B-FECA-4D15-BA2A-CDEB49A1F482}" type="presOf" srcId="{A53318C1-8B2C-40B7-A147-7BB6BB8DC60C}" destId="{F4D30235-D091-4929-AFBF-7DA9DF15B71F}" srcOrd="0" destOrd="0" presId="urn:microsoft.com/office/officeart/2005/8/layout/cycle4"/>
    <dgm:cxn modelId="{F59F5C58-D57D-44AF-B76F-8187074478DB}" srcId="{A53318C1-8B2C-40B7-A147-7BB6BB8DC60C}" destId="{89672715-2C84-4CAC-899B-5C20E1D9812B}" srcOrd="17" destOrd="0" parTransId="{2EBCE9E1-08E9-4F3A-AD66-D0B4FC4B1FB2}" sibTransId="{96E56709-F6C5-42E7-B547-D1770024D018}"/>
    <dgm:cxn modelId="{1DF6263C-57DD-405F-8B1F-CB06C754A86E}" srcId="{A53318C1-8B2C-40B7-A147-7BB6BB8DC60C}" destId="{C5E2DCD7-8DD6-4653-AE69-DB388E4C0861}" srcOrd="1" destOrd="0" parTransId="{1B59594B-81F1-4D5C-8B49-66FCFDF09EB6}" sibTransId="{251FA91B-055A-46BF-A151-51BA87D74774}"/>
    <dgm:cxn modelId="{1C884874-F786-43CB-9E70-C39AEAA002ED}" srcId="{A53318C1-8B2C-40B7-A147-7BB6BB8DC60C}" destId="{001392EA-40D7-4ED6-B18B-F9A36B2CC93C}" srcOrd="2" destOrd="0" parTransId="{72FA5258-FA20-46E6-9F28-613880B709B2}" sibTransId="{AA35040C-8534-4D48-9E5B-70077DDDACCB}"/>
    <dgm:cxn modelId="{8B99AF51-7633-4892-91DC-DEB0115F82C2}" type="presOf" srcId="{C9B12BDF-A592-4555-83F3-1AE444610A5A}" destId="{9DA9C0D5-305E-4A6C-90EC-D0B1DC4D8639}" srcOrd="0" destOrd="9" presId="urn:microsoft.com/office/officeart/2005/8/layout/cycle4"/>
    <dgm:cxn modelId="{FFEEF9B7-6BE3-4448-A615-0B748409690E}" srcId="{C5E2DCD7-8DD6-4653-AE69-DB388E4C0861}" destId="{9690D75B-78D8-4F80-BA3A-E921245DF8A6}" srcOrd="1" destOrd="0" parTransId="{B04B7456-1465-4EFB-AE26-D7B34A093610}" sibTransId="{8CCB397E-A430-4F7B-97AB-2F4FD1E16DBF}"/>
    <dgm:cxn modelId="{61B75C6F-6E3F-4578-B135-55084F12E37D}" type="presOf" srcId="{3AFEC2EC-A409-48CE-9F4E-D7BF14D1E699}" destId="{9DA9C0D5-305E-4A6C-90EC-D0B1DC4D8639}" srcOrd="0" destOrd="2" presId="urn:microsoft.com/office/officeart/2005/8/layout/cycle4"/>
    <dgm:cxn modelId="{BD0104ED-B81E-4838-A9F2-72FEA18AA4E1}" type="presOf" srcId="{BB583512-747D-42EC-9B60-0FB053E60139}" destId="{8E93D7E1-7174-4455-A357-AEC313D7C1CE}" srcOrd="1" destOrd="11" presId="urn:microsoft.com/office/officeart/2005/8/layout/cycle4"/>
    <dgm:cxn modelId="{D1ABD305-3745-4798-8580-A9805C54B548}" type="presParOf" srcId="{F4D30235-D091-4929-AFBF-7DA9DF15B71F}" destId="{D94AEA8A-B43F-431D-B44B-F938E2AE21C2}" srcOrd="0" destOrd="0" presId="urn:microsoft.com/office/officeart/2005/8/layout/cycle4"/>
    <dgm:cxn modelId="{926CB380-248B-4EC6-9192-9E3B048C1F82}" type="presParOf" srcId="{D94AEA8A-B43F-431D-B44B-F938E2AE21C2}" destId="{1E33246C-9160-430C-83F9-FC4A934A6D0B}" srcOrd="0" destOrd="0" presId="urn:microsoft.com/office/officeart/2005/8/layout/cycle4"/>
    <dgm:cxn modelId="{9B5D8978-9491-46F2-8011-9941C31D147D}" type="presParOf" srcId="{1E33246C-9160-430C-83F9-FC4A934A6D0B}" destId="{3713FEFB-0BB7-419E-AD6F-4AE286FEAE01}" srcOrd="0" destOrd="0" presId="urn:microsoft.com/office/officeart/2005/8/layout/cycle4"/>
    <dgm:cxn modelId="{CA7517A2-753B-4B0F-93E1-39824D37DC1C}" type="presParOf" srcId="{1E33246C-9160-430C-83F9-FC4A934A6D0B}" destId="{DBF4ABD5-FDFF-40A9-BB19-E326B2D4FC1A}" srcOrd="1" destOrd="0" presId="urn:microsoft.com/office/officeart/2005/8/layout/cycle4"/>
    <dgm:cxn modelId="{8073CCDF-6FC8-4458-B2D9-967130ABABEA}" type="presParOf" srcId="{D94AEA8A-B43F-431D-B44B-F938E2AE21C2}" destId="{C4E420E3-11DF-4F19-9009-85BA8116EF08}" srcOrd="1" destOrd="0" presId="urn:microsoft.com/office/officeart/2005/8/layout/cycle4"/>
    <dgm:cxn modelId="{00C47624-DFC2-40CD-9DB1-DD315001C878}" type="presParOf" srcId="{C4E420E3-11DF-4F19-9009-85BA8116EF08}" destId="{E927D91A-C52E-45F8-B4FC-129A34EC97EA}" srcOrd="0" destOrd="0" presId="urn:microsoft.com/office/officeart/2005/8/layout/cycle4"/>
    <dgm:cxn modelId="{DEAB98C1-D0E5-45BA-A72A-BFF6F2FDAFA9}" type="presParOf" srcId="{C4E420E3-11DF-4F19-9009-85BA8116EF08}" destId="{7EC5FC13-3A0F-4548-BC50-85603765DF3D}" srcOrd="1" destOrd="0" presId="urn:microsoft.com/office/officeart/2005/8/layout/cycle4"/>
    <dgm:cxn modelId="{53B9F17E-1CEE-4084-A61E-76C1BA72021E}" type="presParOf" srcId="{D94AEA8A-B43F-431D-B44B-F938E2AE21C2}" destId="{72CDE872-D04A-4EB2-820E-EAAE7B1E82E0}" srcOrd="2" destOrd="0" presId="urn:microsoft.com/office/officeart/2005/8/layout/cycle4"/>
    <dgm:cxn modelId="{BA78094C-D2A8-4166-B8B5-494450A068E1}" type="presParOf" srcId="{72CDE872-D04A-4EB2-820E-EAAE7B1E82E0}" destId="{9DA9C0D5-305E-4A6C-90EC-D0B1DC4D8639}" srcOrd="0" destOrd="0" presId="urn:microsoft.com/office/officeart/2005/8/layout/cycle4"/>
    <dgm:cxn modelId="{C8E28CEA-4D85-4314-AE73-5BA25A9E1154}" type="presParOf" srcId="{72CDE872-D04A-4EB2-820E-EAAE7B1E82E0}" destId="{8E93D7E1-7174-4455-A357-AEC313D7C1CE}" srcOrd="1" destOrd="0" presId="urn:microsoft.com/office/officeart/2005/8/layout/cycle4"/>
    <dgm:cxn modelId="{ADB24E0E-55F8-4C86-92CE-39891B401250}" type="presParOf" srcId="{D94AEA8A-B43F-431D-B44B-F938E2AE21C2}" destId="{8682450F-2EF9-4726-A23D-B6D4313008DC}" srcOrd="3" destOrd="0" presId="urn:microsoft.com/office/officeart/2005/8/layout/cycle4"/>
    <dgm:cxn modelId="{F9688C37-A5B4-44AB-9A1D-D74BC8DE8C2D}" type="presParOf" srcId="{F4D30235-D091-4929-AFBF-7DA9DF15B71F}" destId="{751CA78D-17B7-4774-8B50-2A223F8CCF44}" srcOrd="1" destOrd="0" presId="urn:microsoft.com/office/officeart/2005/8/layout/cycle4"/>
    <dgm:cxn modelId="{D7156CAF-760F-4664-A352-482BA27A0A12}" type="presParOf" srcId="{751CA78D-17B7-4774-8B50-2A223F8CCF44}" destId="{8ED22411-2D8F-4855-B2B7-0E3B1E14F3CA}" srcOrd="0" destOrd="0" presId="urn:microsoft.com/office/officeart/2005/8/layout/cycle4"/>
    <dgm:cxn modelId="{DDC5B087-A2A2-4CBD-9725-35B4E94F8D71}" type="presParOf" srcId="{751CA78D-17B7-4774-8B50-2A223F8CCF44}" destId="{8EEC3973-7F22-4496-BD2B-78E1FF4B7144}" srcOrd="1" destOrd="0" presId="urn:microsoft.com/office/officeart/2005/8/layout/cycle4"/>
    <dgm:cxn modelId="{69B41199-4CC7-44A6-BAB7-721733069A07}" type="presParOf" srcId="{751CA78D-17B7-4774-8B50-2A223F8CCF44}" destId="{485D319B-9722-49BB-A271-66ACC807D08A}" srcOrd="2" destOrd="0" presId="urn:microsoft.com/office/officeart/2005/8/layout/cycle4"/>
    <dgm:cxn modelId="{7675F413-E74F-4BD6-A205-3777F444F583}" type="presParOf" srcId="{751CA78D-17B7-4774-8B50-2A223F8CCF44}" destId="{10DB0CA5-37ED-4B8B-8B0B-480939968DAB}" srcOrd="3" destOrd="0" presId="urn:microsoft.com/office/officeart/2005/8/layout/cycle4"/>
    <dgm:cxn modelId="{9002CF00-8DF7-46C2-9C0A-239FF67286A7}" type="presParOf" srcId="{751CA78D-17B7-4774-8B50-2A223F8CCF44}" destId="{0F558D51-2E63-4ECE-81B7-D7F00F53767A}" srcOrd="4" destOrd="0" presId="urn:microsoft.com/office/officeart/2005/8/layout/cycle4"/>
    <dgm:cxn modelId="{848D5A29-5300-4A74-8EA8-3858BBBC3520}" type="presParOf" srcId="{F4D30235-D091-4929-AFBF-7DA9DF15B71F}" destId="{EA234E7C-1AFA-4A27-ACD6-D6772BEBB2B7}" srcOrd="2" destOrd="0" presId="urn:microsoft.com/office/officeart/2005/8/layout/cycle4"/>
    <dgm:cxn modelId="{E19E6DBE-F50C-4C30-9086-C738381E0FD5}" type="presParOf" srcId="{F4D30235-D091-4929-AFBF-7DA9DF15B71F}" destId="{860A7D50-97F7-4CE5-A745-CE51ED649165}"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3282EC-458A-4E52-94DC-5905D596145D}" type="doc">
      <dgm:prSet loTypeId="urn:microsoft.com/office/officeart/2005/8/layout/hierarchy6" loCatId="hierarchy" qsTypeId="urn:microsoft.com/office/officeart/2005/8/quickstyle/simple5" qsCatId="simple" csTypeId="urn:microsoft.com/office/officeart/2005/8/colors/colorful4" csCatId="colorful" phldr="1"/>
      <dgm:spPr/>
      <dgm:t>
        <a:bodyPr/>
        <a:lstStyle/>
        <a:p>
          <a:endParaRPr lang="zh-TW" altLang="en-US"/>
        </a:p>
      </dgm:t>
    </dgm:pt>
    <dgm:pt modelId="{3A132500-953C-4C60-AF5D-0B6C5677B1CD}">
      <dgm:prSet phldrT="[文字]" custT="1"/>
      <dgm:spPr>
        <a:solidFill>
          <a:srgbClr val="D60093"/>
        </a:solidFill>
      </dgm:spPr>
      <dgm:t>
        <a:bodyPr/>
        <a:lstStyle/>
        <a:p>
          <a:r>
            <a:rPr lang="zh-TW" altLang="en-US" sz="2800" b="1"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照護團隊</a:t>
          </a:r>
        </a:p>
      </dgm:t>
    </dgm:pt>
    <dgm:pt modelId="{6CBA2F18-F0CC-4221-9F21-4DE41F0DAA7F}" type="parTrans" cxnId="{9A3D5F64-1D3A-42A1-9F6A-E6CB4D00A638}">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809327D1-3812-4C7A-BB7C-65D6B9BB73FD}" type="sibTrans" cxnId="{9A3D5F64-1D3A-42A1-9F6A-E6CB4D00A638}">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09D12021-675D-4965-9593-DED0ABF10B10}">
      <dgm:prSet phldrT="[文字]" custT="1"/>
      <dgm:spPr>
        <a:solidFill>
          <a:schemeClr val="accent1">
            <a:hueOff val="0"/>
            <a:satOff val="0"/>
            <a:lumOff val="0"/>
          </a:schemeClr>
        </a:solidFill>
      </dgm:spPr>
      <dgm:t>
        <a:bodyPr vert="eaVert" tIns="0" bIns="288000"/>
        <a:lstStyle/>
        <a:p>
          <a:r>
            <a:rPr lang="zh-TW" altLang="en-US" sz="1400" b="1" dirty="0">
              <a:latin typeface="微軟正黑體" panose="020B0604030504040204" pitchFamily="34" charset="-120"/>
              <a:ea typeface="微軟正黑體" panose="020B0604030504040204" pitchFamily="34" charset="-120"/>
            </a:rPr>
            <a:t>宗教師</a:t>
          </a:r>
          <a:r>
            <a:rPr lang="en-US" altLang="zh-TW" sz="1400" b="1" dirty="0">
              <a:latin typeface="微軟正黑體" panose="020B0604030504040204" pitchFamily="34" charset="-120"/>
              <a:ea typeface="微軟正黑體" panose="020B0604030504040204" pitchFamily="34" charset="-120"/>
            </a:rPr>
            <a:t>/</a:t>
          </a:r>
          <a:r>
            <a:rPr lang="zh-TW" altLang="en-US" sz="1400" b="1" dirty="0">
              <a:latin typeface="微軟正黑體" panose="020B0604030504040204" pitchFamily="34" charset="-120"/>
              <a:ea typeface="微軟正黑體" panose="020B0604030504040204" pitchFamily="34" charset="-120"/>
            </a:rPr>
            <a:t>志工</a:t>
          </a:r>
        </a:p>
      </dgm:t>
    </dgm:pt>
    <dgm:pt modelId="{8C383929-D178-488A-8C0F-BF4BF9B620E8}" type="parTrans" cxnId="{40CE260C-3A0A-4A75-8285-A14A13285F80}">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91B3F07B-5031-43FC-B4A7-73C486CCE61F}" type="sibTrans" cxnId="{40CE260C-3A0A-4A75-8285-A14A13285F80}">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8087D053-9F96-4E65-8502-5C146441A759}">
      <dgm:prSet phldrT="[文字]" custT="1"/>
      <dgm:spPr>
        <a:solidFill>
          <a:schemeClr val="accent2"/>
        </a:solidFill>
      </dgm:spPr>
      <dgm:t>
        <a:bodyPr vert="eaVert"/>
        <a:lstStyle/>
        <a:p>
          <a:r>
            <a:rPr lang="zh-TW" altLang="en-US" sz="1400" b="1" dirty="0">
              <a:latin typeface="微軟正黑體" panose="020B0604030504040204" pitchFamily="34" charset="-120"/>
              <a:ea typeface="微軟正黑體" panose="020B0604030504040204" pitchFamily="34" charset="-120"/>
            </a:rPr>
            <a:t>心理師</a:t>
          </a:r>
        </a:p>
      </dgm:t>
    </dgm:pt>
    <dgm:pt modelId="{7F10ABB7-50B7-4980-8111-1462CC01EB23}" type="parTrans" cxnId="{650BE80D-A046-4BBA-AF6E-6F2479BE852C}">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1F448D72-1ACA-4794-A486-4D86ED4C3AED}" type="sibTrans" cxnId="{650BE80D-A046-4BBA-AF6E-6F2479BE852C}">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771C9704-B64A-42E1-B3AC-32F1B9E95955}">
      <dgm:prSet phldrT="[文字]" custT="1"/>
      <dgm:spPr>
        <a:solidFill>
          <a:schemeClr val="accent4">
            <a:lumMod val="75000"/>
          </a:schemeClr>
        </a:solidFill>
      </dgm:spPr>
      <dgm:t>
        <a:bodyPr vert="eaVert"/>
        <a:lstStyle/>
        <a:p>
          <a:r>
            <a:rPr lang="zh-TW" altLang="en-US" sz="1400" b="1" dirty="0">
              <a:latin typeface="微軟正黑體" panose="020B0604030504040204" pitchFamily="34" charset="-120"/>
              <a:ea typeface="微軟正黑體" panose="020B0604030504040204" pitchFamily="34" charset="-120"/>
            </a:rPr>
            <a:t>個管師</a:t>
          </a:r>
        </a:p>
      </dgm:t>
    </dgm:pt>
    <dgm:pt modelId="{C89390AD-129C-40AD-9B8F-433F3E6477AC}" type="parTrans" cxnId="{77C21C45-591F-44E7-B842-CBF263503643}">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63A5A7CC-AA99-454C-BEE5-D381CE94D1B1}" type="sibTrans" cxnId="{77C21C45-591F-44E7-B842-CBF263503643}">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0BF1BD98-F0B2-4EA6-9A04-2428D15B5A15}">
      <dgm:prSet phldrT="[文字]" custT="1"/>
      <dgm:spPr>
        <a:solidFill>
          <a:srgbClr val="3333FF"/>
        </a:solidFill>
      </dgm:spPr>
      <dgm:t>
        <a:bodyPr vert="eaVert"/>
        <a:lstStyle/>
        <a:p>
          <a:r>
            <a:rPr lang="zh-TW" altLang="en-US" sz="1400" b="1" dirty="0">
              <a:latin typeface="微軟正黑體" panose="020B0604030504040204" pitchFamily="34" charset="-120"/>
              <a:ea typeface="微軟正黑體" panose="020B0604030504040204" pitchFamily="34" charset="-120"/>
            </a:rPr>
            <a:t>護理師</a:t>
          </a:r>
        </a:p>
      </dgm:t>
    </dgm:pt>
    <dgm:pt modelId="{E1F85CE5-952B-4BFE-9D9A-411550B730AA}" type="parTrans" cxnId="{82279B9B-023C-4542-B393-4641564475C1}">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EAC5130A-0201-409D-8411-3ED41888D04E}" type="sibTrans" cxnId="{82279B9B-023C-4542-B393-4641564475C1}">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90411F86-C9BD-4CE6-B444-FD31C8969932}">
      <dgm:prSet phldrT="[文字]" custT="1"/>
      <dgm:spPr>
        <a:solidFill>
          <a:schemeClr val="accent6"/>
        </a:solidFill>
      </dgm:spPr>
      <dgm:t>
        <a:bodyPr vert="eaVert"/>
        <a:lstStyle/>
        <a:p>
          <a:r>
            <a:rPr lang="zh-TW" altLang="en-US" sz="1400" b="1" dirty="0">
              <a:latin typeface="微軟正黑體" panose="020B0604030504040204" pitchFamily="34" charset="-120"/>
              <a:ea typeface="微軟正黑體" panose="020B0604030504040204" pitchFamily="34" charset="-120"/>
            </a:rPr>
            <a:t>醫師</a:t>
          </a:r>
        </a:p>
      </dgm:t>
    </dgm:pt>
    <dgm:pt modelId="{29707014-9673-487E-B96A-961779E00766}" type="parTrans" cxnId="{9D4DD64D-849E-4136-A97F-9F8642D6F068}">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C5557242-FE27-498B-B591-3D1EF4A5EC46}" type="sibTrans" cxnId="{9D4DD64D-849E-4136-A97F-9F8642D6F068}">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5A5405C3-9CE3-46A5-B3C4-DD9DB5544CB1}">
      <dgm:prSet phldrT="[文字]" custT="1"/>
      <dgm:spPr>
        <a:solidFill>
          <a:srgbClr val="7030A0"/>
        </a:solidFill>
      </dgm:spPr>
      <dgm:t>
        <a:bodyPr vert="eaVert"/>
        <a:lstStyle/>
        <a:p>
          <a:r>
            <a:rPr lang="zh-TW" altLang="en-US" sz="1400" b="1" dirty="0">
              <a:latin typeface="微軟正黑體" panose="020B0604030504040204" pitchFamily="34" charset="-120"/>
              <a:ea typeface="微軟正黑體" panose="020B0604030504040204" pitchFamily="34" charset="-120"/>
            </a:rPr>
            <a:t>藥師</a:t>
          </a:r>
        </a:p>
      </dgm:t>
    </dgm:pt>
    <dgm:pt modelId="{C219922B-39CD-436A-9C04-C96C21BB8918}" type="parTrans" cxnId="{1AFC0983-BEC6-4911-8F71-74A634C5814C}">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66DE2EB6-E263-43FD-B306-5830A3DC096C}" type="sibTrans" cxnId="{1AFC0983-BEC6-4911-8F71-74A634C5814C}">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5271EAF6-7FD7-49A9-8AA7-443308F2EA81}">
      <dgm:prSet phldrT="[文字]" custT="1"/>
      <dgm:spPr>
        <a:solidFill>
          <a:schemeClr val="accent1">
            <a:lumMod val="75000"/>
          </a:schemeClr>
        </a:solidFill>
      </dgm:spPr>
      <dgm:t>
        <a:bodyPr vert="eaVert"/>
        <a:lstStyle/>
        <a:p>
          <a:r>
            <a:rPr lang="zh-TW" altLang="en-US" sz="1400" b="1" dirty="0">
              <a:latin typeface="微軟正黑體" panose="020B0604030504040204" pitchFamily="34" charset="-120"/>
              <a:ea typeface="微軟正黑體" panose="020B0604030504040204" pitchFamily="34" charset="-120"/>
            </a:rPr>
            <a:t>營養師</a:t>
          </a:r>
        </a:p>
      </dgm:t>
    </dgm:pt>
    <dgm:pt modelId="{4C05178A-9C61-4B23-A3A9-83F9DC2E07F1}" type="parTrans" cxnId="{A623A084-EB32-46CE-846C-FE395211E5BC}">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E9E1289A-0F88-4609-85AC-348C1D641764}" type="sibTrans" cxnId="{A623A084-EB32-46CE-846C-FE395211E5BC}">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8C3F4FCA-5260-4CEE-B7F0-C83DE6F75486}">
      <dgm:prSet phldrT="[文字]" custT="1"/>
      <dgm:spPr>
        <a:solidFill>
          <a:schemeClr val="accent4">
            <a:lumMod val="50000"/>
          </a:schemeClr>
        </a:solidFill>
      </dgm:spPr>
      <dgm:t>
        <a:bodyPr vert="eaVert"/>
        <a:lstStyle/>
        <a:p>
          <a:r>
            <a:rPr lang="zh-TW" altLang="en-US" sz="1400" b="1" dirty="0">
              <a:latin typeface="微軟正黑體" panose="020B0604030504040204" pitchFamily="34" charset="-120"/>
              <a:ea typeface="微軟正黑體" panose="020B0604030504040204" pitchFamily="34" charset="-120"/>
            </a:rPr>
            <a:t>輔導員</a:t>
          </a:r>
        </a:p>
      </dgm:t>
    </dgm:pt>
    <dgm:pt modelId="{88A2A612-5513-468B-9276-6D95E238E829}" type="parTrans" cxnId="{72A23961-906A-4242-A72B-15542671F395}">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E5F373A7-C2D9-4CCD-BBCC-CCB96F28FC5D}" type="sibTrans" cxnId="{72A23961-906A-4242-A72B-15542671F395}">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4E422716-9FA2-47EC-8D67-943EC0766ABB}">
      <dgm:prSet phldrT="[文字]" custT="1"/>
      <dgm:spPr>
        <a:solidFill>
          <a:schemeClr val="accent2">
            <a:lumMod val="75000"/>
          </a:schemeClr>
        </a:solidFill>
      </dgm:spPr>
      <dgm:t>
        <a:bodyPr vert="eaVert"/>
        <a:lstStyle/>
        <a:p>
          <a:r>
            <a:rPr lang="zh-TW" altLang="en-US" sz="1400" b="1" dirty="0">
              <a:latin typeface="微軟正黑體" panose="020B0604030504040204" pitchFamily="34" charset="-120"/>
              <a:ea typeface="微軟正黑體" panose="020B0604030504040204" pitchFamily="34" charset="-120"/>
            </a:rPr>
            <a:t>社工師</a:t>
          </a:r>
        </a:p>
      </dgm:t>
    </dgm:pt>
    <dgm:pt modelId="{33809E63-4A6F-41C7-B7AB-B772C5858E12}" type="parTrans" cxnId="{EDC1420F-BA8E-4D76-ACE1-B9678449D963}">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6C31AE35-4741-42A0-9B56-433340ED9B82}" type="sibTrans" cxnId="{EDC1420F-BA8E-4D76-ACE1-B9678449D963}">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561D0AD7-3602-4CF6-B640-A8118B8C9457}">
      <dgm:prSet custT="1"/>
      <dgm:spPr>
        <a:solidFill>
          <a:schemeClr val="accent4">
            <a:lumMod val="75000"/>
          </a:schemeClr>
        </a:solidFill>
      </dgm:spPr>
      <dgm:t>
        <a:bodyPr vert="horz" anchor="ctr"/>
        <a:lstStyle/>
        <a:p>
          <a:pPr algn="ctr">
            <a:lnSpc>
              <a:spcPts val="2200"/>
            </a:lnSpc>
          </a:pPr>
          <a:r>
            <a:rPr lang="zh-TW" altLang="en-US" sz="1400" b="1" dirty="0">
              <a:latin typeface="微軟正黑體" panose="020B0604030504040204" pitchFamily="34" charset="-120"/>
              <a:ea typeface="微軟正黑體" panose="020B0604030504040204" pitchFamily="34" charset="-120"/>
            </a:rPr>
            <a:t>協追調蹤</a:t>
          </a:r>
          <a:endParaRPr lang="en-US" altLang="zh-TW" sz="1400" b="1" dirty="0">
            <a:latin typeface="微軟正黑體" panose="020B0604030504040204" pitchFamily="34" charset="-120"/>
            <a:ea typeface="微軟正黑體" panose="020B0604030504040204" pitchFamily="34" charset="-120"/>
          </a:endParaRPr>
        </a:p>
        <a:p>
          <a:pPr algn="ctr">
            <a:lnSpc>
              <a:spcPts val="2200"/>
            </a:lnSpc>
          </a:pPr>
          <a:r>
            <a:rPr lang="zh-TW" altLang="en-US" sz="1400" b="1" dirty="0">
              <a:latin typeface="微軟正黑體" panose="020B0604030504040204" pitchFamily="34" charset="-120"/>
              <a:ea typeface="微軟正黑體" panose="020B0604030504040204" pitchFamily="34" charset="-120"/>
            </a:rPr>
            <a:t>團服隊務</a:t>
          </a:r>
        </a:p>
      </dgm:t>
    </dgm:pt>
    <dgm:pt modelId="{53E6C7A6-CB02-4758-8F6C-B758D06E2E89}" type="parTrans" cxnId="{FBF4F110-EAF6-41C5-A450-528B9B8FACBA}">
      <dgm:prSet>
        <dgm:style>
          <a:lnRef idx="2">
            <a:schemeClr val="dk1"/>
          </a:lnRef>
          <a:fillRef idx="0">
            <a:schemeClr val="dk1"/>
          </a:fillRef>
          <a:effectRef idx="1">
            <a:schemeClr val="dk1"/>
          </a:effectRef>
          <a:fontRef idx="minor">
            <a:schemeClr val="tx1"/>
          </a:fontRef>
        </dgm:styl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E5219A2F-BE8E-4D16-9EA4-A9DDB00B669D}" type="sibTrans" cxnId="{FBF4F110-EAF6-41C5-A450-528B9B8FACBA}">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7E0CB00E-9962-4CC4-9E61-BC01E8F76FA8}">
      <dgm:prSet custT="1"/>
      <dgm:spPr>
        <a:solidFill>
          <a:schemeClr val="accent2"/>
        </a:solidFill>
      </dgm:spPr>
      <dgm:t>
        <a:bodyPr vert="horz" anchor="ctr"/>
        <a:lstStyle/>
        <a:p>
          <a:pPr algn="ctr">
            <a:lnSpc>
              <a:spcPts val="2200"/>
            </a:lnSpc>
          </a:pPr>
          <a:r>
            <a:rPr lang="zh-TW" altLang="en-US" sz="1400" b="1" dirty="0">
              <a:latin typeface="微軟正黑體" panose="020B0604030504040204" pitchFamily="34" charset="-120"/>
              <a:ea typeface="微軟正黑體" panose="020B0604030504040204" pitchFamily="34" charset="-120"/>
            </a:rPr>
            <a:t>心理諮商</a:t>
          </a:r>
          <a:endParaRPr lang="en-US" altLang="zh-TW" sz="1400" b="1" dirty="0">
            <a:latin typeface="微軟正黑體" panose="020B0604030504040204" pitchFamily="34" charset="-120"/>
            <a:ea typeface="微軟正黑體" panose="020B0604030504040204" pitchFamily="34" charset="-120"/>
          </a:endParaRPr>
        </a:p>
        <a:p>
          <a:pPr algn="ctr">
            <a:lnSpc>
              <a:spcPts val="2200"/>
            </a:lnSpc>
          </a:pPr>
          <a:r>
            <a:rPr lang="zh-TW" altLang="en-US" sz="1400" b="1" dirty="0">
              <a:latin typeface="微軟正黑體" panose="020B0604030504040204" pitchFamily="34" charset="-120"/>
              <a:ea typeface="微軟正黑體" panose="020B0604030504040204" pitchFamily="34" charset="-120"/>
            </a:rPr>
            <a:t>情緒輔導</a:t>
          </a:r>
        </a:p>
      </dgm:t>
    </dgm:pt>
    <dgm:pt modelId="{12247AF9-EDD6-412F-A94D-F2F1D91748A4}" type="parTrans" cxnId="{C7CD1359-7393-4ECC-8140-64629E0CEDC6}">
      <dgm:prSet>
        <dgm:style>
          <a:lnRef idx="2">
            <a:schemeClr val="dk1"/>
          </a:lnRef>
          <a:fillRef idx="0">
            <a:schemeClr val="dk1"/>
          </a:fillRef>
          <a:effectRef idx="1">
            <a:schemeClr val="dk1"/>
          </a:effectRef>
          <a:fontRef idx="minor">
            <a:schemeClr val="tx1"/>
          </a:fontRef>
        </dgm:styl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23D11DE0-517D-4333-86B9-606C105ADE70}" type="sibTrans" cxnId="{C7CD1359-7393-4ECC-8140-64629E0CEDC6}">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F5624856-B82C-4FFD-ACF4-7A63A291762D}">
      <dgm:prSet custT="1"/>
      <dgm:spPr>
        <a:solidFill>
          <a:schemeClr val="accent4">
            <a:lumMod val="50000"/>
          </a:schemeClr>
        </a:solidFill>
      </dgm:spPr>
      <dgm:t>
        <a:bodyPr vert="horz" anchor="t"/>
        <a:lstStyle/>
        <a:p>
          <a:pPr algn="ctr">
            <a:lnSpc>
              <a:spcPts val="2200"/>
            </a:lnSpc>
          </a:pPr>
          <a:endParaRPr lang="en-US" altLang="zh-TW" sz="1000" b="1" dirty="0">
            <a:latin typeface="微軟正黑體" panose="020B0604030504040204" pitchFamily="34" charset="-120"/>
            <a:ea typeface="微軟正黑體" panose="020B0604030504040204" pitchFamily="34" charset="-120"/>
          </a:endParaRPr>
        </a:p>
        <a:p>
          <a:pPr algn="ctr">
            <a:lnSpc>
              <a:spcPts val="2200"/>
            </a:lnSpc>
          </a:pPr>
          <a:r>
            <a:rPr lang="zh-TW" altLang="en-US" sz="1400" b="1" dirty="0">
              <a:latin typeface="微軟正黑體" panose="020B0604030504040204" pitchFamily="34" charset="-120"/>
              <a:ea typeface="微軟正黑體" panose="020B0604030504040204" pitchFamily="34" charset="-120"/>
            </a:rPr>
            <a:t>榮民</a:t>
          </a:r>
          <a:endParaRPr lang="en-US" altLang="zh-TW" sz="1400" b="1" dirty="0">
            <a:latin typeface="微軟正黑體" panose="020B0604030504040204" pitchFamily="34" charset="-120"/>
            <a:ea typeface="微軟正黑體" panose="020B0604030504040204" pitchFamily="34" charset="-120"/>
          </a:endParaRPr>
        </a:p>
        <a:p>
          <a:pPr algn="ctr">
            <a:lnSpc>
              <a:spcPts val="2200"/>
            </a:lnSpc>
          </a:pPr>
          <a:r>
            <a:rPr lang="zh-TW" altLang="en-US" sz="1400" b="1" dirty="0">
              <a:latin typeface="微軟正黑體" panose="020B0604030504040204" pitchFamily="34" charset="-120"/>
              <a:ea typeface="微軟正黑體" panose="020B0604030504040204" pitchFamily="34" charset="-120"/>
            </a:rPr>
            <a:t>服務</a:t>
          </a:r>
        </a:p>
      </dgm:t>
    </dgm:pt>
    <dgm:pt modelId="{5873FEBB-1F2C-4563-987A-464A718C7B50}" type="parTrans" cxnId="{894CDD50-9DA5-47AF-A892-F3C17A85CC6E}">
      <dgm:prSet>
        <dgm:style>
          <a:lnRef idx="2">
            <a:schemeClr val="dk1"/>
          </a:lnRef>
          <a:fillRef idx="0">
            <a:schemeClr val="dk1"/>
          </a:fillRef>
          <a:effectRef idx="1">
            <a:schemeClr val="dk1"/>
          </a:effectRef>
          <a:fontRef idx="minor">
            <a:schemeClr val="tx1"/>
          </a:fontRef>
        </dgm:styl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2ED34F50-90A2-41FC-9B5A-CF2E2BA3AE08}" type="sibTrans" cxnId="{894CDD50-9DA5-47AF-A892-F3C17A85CC6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CA99EDAB-302E-4708-B918-DB08B0AD20AF}">
      <dgm:prSet custT="1"/>
      <dgm:spPr>
        <a:solidFill>
          <a:schemeClr val="accent2">
            <a:lumMod val="75000"/>
          </a:schemeClr>
        </a:solidFill>
      </dgm:spPr>
      <dgm:t>
        <a:bodyPr vert="horz" anchor="t"/>
        <a:lstStyle/>
        <a:p>
          <a:pPr algn="ctr">
            <a:lnSpc>
              <a:spcPts val="2200"/>
            </a:lnSpc>
          </a:pPr>
          <a:r>
            <a:rPr lang="zh-TW" altLang="en-US" sz="1400" b="1" dirty="0">
              <a:latin typeface="微軟正黑體" panose="020B0604030504040204" pitchFamily="34" charset="-120"/>
              <a:ea typeface="微軟正黑體" panose="020B0604030504040204" pitchFamily="34" charset="-120"/>
            </a:rPr>
            <a:t>社會資源運用</a:t>
          </a:r>
        </a:p>
      </dgm:t>
    </dgm:pt>
    <dgm:pt modelId="{71064C2C-4602-40D3-A3B4-11105CAB87ED}" type="parTrans" cxnId="{376D13B5-30A4-4383-A83C-A85BFFE5D224}">
      <dgm:prSet>
        <dgm:style>
          <a:lnRef idx="2">
            <a:schemeClr val="dk1"/>
          </a:lnRef>
          <a:fillRef idx="0">
            <a:schemeClr val="dk1"/>
          </a:fillRef>
          <a:effectRef idx="1">
            <a:schemeClr val="dk1"/>
          </a:effectRef>
          <a:fontRef idx="minor">
            <a:schemeClr val="tx1"/>
          </a:fontRef>
        </dgm:styl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5AA575FF-30E0-489C-A70F-57238076BCDA}" type="sibTrans" cxnId="{376D13B5-30A4-4383-A83C-A85BFFE5D224}">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D0807454-8868-46F2-9FC0-B20E28E31FB9}">
      <dgm:prSet custT="1"/>
      <dgm:spPr>
        <a:solidFill>
          <a:srgbClr val="7030A0"/>
        </a:solidFill>
      </dgm:spPr>
      <dgm:t>
        <a:bodyPr vert="horz" anchor="ctr"/>
        <a:lstStyle/>
        <a:p>
          <a:pPr algn="ctr">
            <a:lnSpc>
              <a:spcPts val="2200"/>
            </a:lnSpc>
          </a:pPr>
          <a:r>
            <a:rPr lang="zh-TW" altLang="en-US" sz="1400" b="1" dirty="0">
              <a:latin typeface="微軟正黑體" panose="020B0604030504040204" pitchFamily="34" charset="-120"/>
              <a:ea typeface="微軟正黑體" panose="020B0604030504040204" pitchFamily="34" charset="-120"/>
            </a:rPr>
            <a:t>藥物諮詢</a:t>
          </a:r>
          <a:endParaRPr lang="en-US" altLang="zh-TW" sz="1400" b="1" dirty="0">
            <a:latin typeface="微軟正黑體" panose="020B0604030504040204" pitchFamily="34" charset="-120"/>
            <a:ea typeface="微軟正黑體" panose="020B0604030504040204" pitchFamily="34" charset="-120"/>
          </a:endParaRPr>
        </a:p>
        <a:p>
          <a:pPr algn="ctr">
            <a:lnSpc>
              <a:spcPts val="2200"/>
            </a:lnSpc>
          </a:pPr>
          <a:r>
            <a:rPr lang="zh-TW" altLang="en-US" sz="1400" b="1" dirty="0">
              <a:latin typeface="微軟正黑體" panose="020B0604030504040204" pitchFamily="34" charset="-120"/>
              <a:ea typeface="微軟正黑體" panose="020B0604030504040204" pitchFamily="34" charset="-120"/>
            </a:rPr>
            <a:t>正確用藥</a:t>
          </a:r>
        </a:p>
      </dgm:t>
    </dgm:pt>
    <dgm:pt modelId="{9E0F6F22-514D-4AC3-B083-1DB45F49CCE6}" type="parTrans" cxnId="{06FBB8E7-1DA5-4F07-82F3-7B717E3FD03D}">
      <dgm:prSet>
        <dgm:style>
          <a:lnRef idx="2">
            <a:schemeClr val="dk1"/>
          </a:lnRef>
          <a:fillRef idx="0">
            <a:schemeClr val="dk1"/>
          </a:fillRef>
          <a:effectRef idx="1">
            <a:schemeClr val="dk1"/>
          </a:effectRef>
          <a:fontRef idx="minor">
            <a:schemeClr val="tx1"/>
          </a:fontRef>
        </dgm:styl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BC44B85F-B57B-4975-B2DD-D0F7CCEA39EA}" type="sibTrans" cxnId="{06FBB8E7-1DA5-4F07-82F3-7B717E3FD03D}">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649FCA97-B553-4AD3-B1A1-36340C614469}">
      <dgm:prSet custT="1"/>
      <dgm:spPr/>
      <dgm:t>
        <a:bodyPr/>
        <a:lstStyle/>
        <a:p>
          <a:endParaRPr lang="zh-TW" altLang="en-US" sz="400" b="1" dirty="0">
            <a:latin typeface="微軟正黑體" panose="020B0604030504040204" pitchFamily="34" charset="-120"/>
            <a:ea typeface="微軟正黑體" panose="020B0604030504040204" pitchFamily="34" charset="-120"/>
          </a:endParaRPr>
        </a:p>
      </dgm:t>
    </dgm:pt>
    <dgm:pt modelId="{75B35FD2-A14F-4491-93C5-B2176390178A}" type="parTrans" cxnId="{B6BAC8CF-F7BA-4DC9-83F8-43AC4B47C22D}">
      <dgm:prSet>
        <dgm:style>
          <a:lnRef idx="2">
            <a:schemeClr val="dk1"/>
          </a:lnRef>
          <a:fillRef idx="0">
            <a:schemeClr val="dk1"/>
          </a:fillRef>
          <a:effectRef idx="1">
            <a:schemeClr val="dk1"/>
          </a:effectRef>
          <a:fontRef idx="minor">
            <a:schemeClr val="tx1"/>
          </a:fontRef>
        </dgm:styl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5ECE683F-A35D-4CED-B820-9247CA3F543B}" type="sibTrans" cxnId="{B6BAC8CF-F7BA-4DC9-83F8-43AC4B47C22D}">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6EEAD61F-5DD9-4DB8-BA12-CD05FE6DB222}">
      <dgm:prSet custT="1"/>
      <dgm:spPr>
        <a:solidFill>
          <a:schemeClr val="accent6">
            <a:lumMod val="75000"/>
          </a:schemeClr>
        </a:solidFill>
      </dgm:spPr>
      <dgm:t>
        <a:bodyPr vert="horz" anchor="t"/>
        <a:lstStyle/>
        <a:p>
          <a:pPr algn="ctr">
            <a:lnSpc>
              <a:spcPts val="2200"/>
            </a:lnSpc>
          </a:pPr>
          <a:endParaRPr lang="en-US" altLang="zh-TW" sz="700" b="1" dirty="0" smtClean="0">
            <a:latin typeface="微軟正黑體" panose="020B0604030504040204" pitchFamily="34" charset="-120"/>
            <a:ea typeface="微軟正黑體" panose="020B0604030504040204" pitchFamily="34" charset="-120"/>
          </a:endParaRPr>
        </a:p>
        <a:p>
          <a:pPr algn="ctr">
            <a:lnSpc>
              <a:spcPts val="2200"/>
            </a:lnSpc>
          </a:pPr>
          <a:r>
            <a:rPr lang="zh-TW" altLang="en-US" sz="1400" b="1" dirty="0" smtClean="0">
              <a:latin typeface="微軟正黑體" panose="020B0604030504040204" pitchFamily="34" charset="-120"/>
              <a:ea typeface="微軟正黑體" panose="020B0604030504040204" pitchFamily="34" charset="-120"/>
            </a:rPr>
            <a:t>癌症</a:t>
          </a:r>
          <a:r>
            <a:rPr lang="zh-TW" altLang="en-US" sz="1400" b="1" dirty="0">
              <a:latin typeface="微軟正黑體" panose="020B0604030504040204" pitchFamily="34" charset="-120"/>
              <a:ea typeface="微軟正黑體" panose="020B0604030504040204" pitchFamily="34" charset="-120"/>
            </a:rPr>
            <a:t>臨床照護</a:t>
          </a:r>
        </a:p>
      </dgm:t>
    </dgm:pt>
    <dgm:pt modelId="{81B30BDF-F31D-442C-A3FE-6EECD73D1AF8}" type="parTrans" cxnId="{DCC4B9D7-A875-455E-B033-0A1F7F122CA2}">
      <dgm:prSet>
        <dgm:style>
          <a:lnRef idx="2">
            <a:schemeClr val="dk1"/>
          </a:lnRef>
          <a:fillRef idx="0">
            <a:schemeClr val="dk1"/>
          </a:fillRef>
          <a:effectRef idx="1">
            <a:schemeClr val="dk1"/>
          </a:effectRef>
          <a:fontRef idx="minor">
            <a:schemeClr val="tx1"/>
          </a:fontRef>
        </dgm:style>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F17F0CC7-644C-40F6-826E-86FA6D7912F9}" type="sibTrans" cxnId="{DCC4B9D7-A875-455E-B033-0A1F7F122CA2}">
      <dgm:prSet/>
      <dgm:spPr/>
      <dgm:t>
        <a:bodyPr/>
        <a:lstStyle/>
        <a:p>
          <a:endParaRPr lang="zh-TW" altLang="en-US" sz="1100" b="1">
            <a:latin typeface="微軟正黑體" panose="020B0604030504040204" pitchFamily="34" charset="-120"/>
            <a:ea typeface="微軟正黑體" panose="020B0604030504040204" pitchFamily="34" charset="-120"/>
          </a:endParaRPr>
        </a:p>
      </dgm:t>
    </dgm:pt>
    <dgm:pt modelId="{F1A7E395-0F0F-4B16-BBF1-E99E3136C0A4}">
      <dgm:prSet custT="1"/>
      <dgm:spPr>
        <a:solidFill>
          <a:schemeClr val="accent1">
            <a:lumMod val="75000"/>
          </a:schemeClr>
        </a:solidFill>
      </dgm:spPr>
      <dgm:t>
        <a:bodyPr vert="horz" anchor="ctr"/>
        <a:lstStyle/>
        <a:p>
          <a:pPr>
            <a:lnSpc>
              <a:spcPts val="2200"/>
            </a:lnSpc>
          </a:pPr>
          <a:r>
            <a:rPr lang="zh-TW" altLang="en-US" sz="1400" b="1" dirty="0">
              <a:latin typeface="微軟正黑體" panose="020B0604030504040204" pitchFamily="34" charset="-120"/>
              <a:ea typeface="微軟正黑體" panose="020B0604030504040204" pitchFamily="34" charset="-120"/>
            </a:rPr>
            <a:t>營養諮詢</a:t>
          </a:r>
          <a:endParaRPr lang="en-US" altLang="zh-TW" sz="1400" b="1" dirty="0">
            <a:latin typeface="微軟正黑體" panose="020B0604030504040204" pitchFamily="34" charset="-120"/>
            <a:ea typeface="微軟正黑體" panose="020B0604030504040204" pitchFamily="34" charset="-120"/>
          </a:endParaRPr>
        </a:p>
        <a:p>
          <a:pPr>
            <a:lnSpc>
              <a:spcPts val="2200"/>
            </a:lnSpc>
          </a:pPr>
          <a:r>
            <a:rPr lang="zh-TW" altLang="en-US" sz="1400" b="1" dirty="0">
              <a:latin typeface="微軟正黑體" panose="020B0604030504040204" pitchFamily="34" charset="-120"/>
              <a:ea typeface="微軟正黑體" panose="020B0604030504040204" pitchFamily="34" charset="-120"/>
            </a:rPr>
            <a:t>飲食指導</a:t>
          </a:r>
        </a:p>
      </dgm:t>
    </dgm:pt>
    <dgm:pt modelId="{192FE670-B906-4E6E-B9AE-000576F8D4D8}" type="parTrans" cxnId="{24E3AE78-D304-4C9B-B477-244E47CCA39D}">
      <dgm:prSet>
        <dgm:style>
          <a:lnRef idx="2">
            <a:schemeClr val="dk1"/>
          </a:lnRef>
          <a:fillRef idx="0">
            <a:schemeClr val="dk1"/>
          </a:fillRef>
          <a:effectRef idx="1">
            <a:schemeClr val="dk1"/>
          </a:effectRef>
          <a:fontRef idx="minor">
            <a:schemeClr val="tx1"/>
          </a:fontRef>
        </dgm:style>
      </dgm:prSet>
      <dgm:spPr/>
      <dgm:t>
        <a:bodyPr/>
        <a:lstStyle/>
        <a:p>
          <a:endParaRPr lang="zh-TW" altLang="en-US" sz="1100"/>
        </a:p>
      </dgm:t>
    </dgm:pt>
    <dgm:pt modelId="{1DF24F68-7B56-43EC-AD77-C357BF9BAA8F}" type="sibTrans" cxnId="{24E3AE78-D304-4C9B-B477-244E47CCA39D}">
      <dgm:prSet/>
      <dgm:spPr/>
      <dgm:t>
        <a:bodyPr/>
        <a:lstStyle/>
        <a:p>
          <a:endParaRPr lang="zh-TW" altLang="en-US" sz="1100"/>
        </a:p>
      </dgm:t>
    </dgm:pt>
    <dgm:pt modelId="{B95BB7E3-D042-4E3C-AE1F-AD63EB3B12A2}">
      <dgm:prSet custT="1"/>
      <dgm:spPr>
        <a:solidFill>
          <a:schemeClr val="accent1"/>
        </a:solidFill>
      </dgm:spPr>
      <dgm:t>
        <a:bodyPr vert="horz" anchor="ctr"/>
        <a:lstStyle/>
        <a:p>
          <a:pPr>
            <a:lnSpc>
              <a:spcPts val="2200"/>
            </a:lnSpc>
          </a:pPr>
          <a:r>
            <a:rPr lang="zh-TW" altLang="en-US" sz="1400" b="1" dirty="0">
              <a:latin typeface="微軟正黑體" panose="020B0604030504040204" pitchFamily="34" charset="-120"/>
              <a:ea typeface="微軟正黑體" panose="020B0604030504040204" pitchFamily="34" charset="-120"/>
            </a:rPr>
            <a:t>靈性支持</a:t>
          </a:r>
          <a:endParaRPr lang="en-US" altLang="zh-TW" sz="1400" b="1" dirty="0">
            <a:latin typeface="微軟正黑體" panose="020B0604030504040204" pitchFamily="34" charset="-120"/>
            <a:ea typeface="微軟正黑體" panose="020B0604030504040204" pitchFamily="34" charset="-120"/>
          </a:endParaRPr>
        </a:p>
        <a:p>
          <a:pPr>
            <a:lnSpc>
              <a:spcPts val="2200"/>
            </a:lnSpc>
          </a:pPr>
          <a:r>
            <a:rPr lang="zh-TW" altLang="en-US" sz="1400" b="1" dirty="0">
              <a:latin typeface="微軟正黑體" panose="020B0604030504040204" pitchFamily="34" charset="-120"/>
              <a:ea typeface="微軟正黑體" panose="020B0604030504040204" pitchFamily="34" charset="-120"/>
            </a:rPr>
            <a:t>關懷服務</a:t>
          </a:r>
          <a:endParaRPr lang="en-US" altLang="zh-TW" sz="1400" b="1" dirty="0">
            <a:latin typeface="微軟正黑體" panose="020B0604030504040204" pitchFamily="34" charset="-120"/>
            <a:ea typeface="微軟正黑體" panose="020B0604030504040204" pitchFamily="34" charset="-120"/>
          </a:endParaRPr>
        </a:p>
      </dgm:t>
    </dgm:pt>
    <dgm:pt modelId="{66C3FAED-FC53-48FF-AAC3-F6310714D1D0}" type="parTrans" cxnId="{4720EE23-B7A7-4E4A-B4D1-2C6C49806346}">
      <dgm:prSet>
        <dgm:style>
          <a:lnRef idx="2">
            <a:schemeClr val="dk1"/>
          </a:lnRef>
          <a:fillRef idx="0">
            <a:schemeClr val="dk1"/>
          </a:fillRef>
          <a:effectRef idx="1">
            <a:schemeClr val="dk1"/>
          </a:effectRef>
          <a:fontRef idx="minor">
            <a:schemeClr val="tx1"/>
          </a:fontRef>
        </dgm:style>
      </dgm:prSet>
      <dgm:spPr/>
      <dgm:t>
        <a:bodyPr/>
        <a:lstStyle/>
        <a:p>
          <a:endParaRPr lang="zh-TW" altLang="en-US" sz="1100"/>
        </a:p>
      </dgm:t>
    </dgm:pt>
    <dgm:pt modelId="{7EB668D6-BC7D-4FBE-BDFE-5FE8EDEAE3E8}" type="sibTrans" cxnId="{4720EE23-B7A7-4E4A-B4D1-2C6C49806346}">
      <dgm:prSet/>
      <dgm:spPr/>
      <dgm:t>
        <a:bodyPr/>
        <a:lstStyle/>
        <a:p>
          <a:endParaRPr lang="zh-TW" altLang="en-US" sz="1100"/>
        </a:p>
      </dgm:t>
    </dgm:pt>
    <dgm:pt modelId="{C7DD0C11-7336-4AC9-8670-403C7328EC2E}" type="pres">
      <dgm:prSet presAssocID="{893282EC-458A-4E52-94DC-5905D596145D}" presName="mainComposite" presStyleCnt="0">
        <dgm:presLayoutVars>
          <dgm:chPref val="1"/>
          <dgm:dir/>
          <dgm:animOne val="branch"/>
          <dgm:animLvl val="lvl"/>
          <dgm:resizeHandles val="exact"/>
        </dgm:presLayoutVars>
      </dgm:prSet>
      <dgm:spPr/>
      <dgm:t>
        <a:bodyPr/>
        <a:lstStyle/>
        <a:p>
          <a:endParaRPr lang="zh-TW" altLang="en-US"/>
        </a:p>
      </dgm:t>
    </dgm:pt>
    <dgm:pt modelId="{02388A72-31F4-4100-9292-07B0471AA29C}" type="pres">
      <dgm:prSet presAssocID="{893282EC-458A-4E52-94DC-5905D596145D}" presName="hierFlow" presStyleCnt="0"/>
      <dgm:spPr/>
    </dgm:pt>
    <dgm:pt modelId="{CD725285-19E1-4BD4-B9C3-C73D5E0B22F2}" type="pres">
      <dgm:prSet presAssocID="{893282EC-458A-4E52-94DC-5905D596145D}" presName="hierChild1" presStyleCnt="0">
        <dgm:presLayoutVars>
          <dgm:chPref val="1"/>
          <dgm:animOne val="branch"/>
          <dgm:animLvl val="lvl"/>
        </dgm:presLayoutVars>
      </dgm:prSet>
      <dgm:spPr/>
    </dgm:pt>
    <dgm:pt modelId="{BEE235B5-836D-41D3-A453-608947068F85}" type="pres">
      <dgm:prSet presAssocID="{3A132500-953C-4C60-AF5D-0B6C5677B1CD}" presName="Name14" presStyleCnt="0"/>
      <dgm:spPr/>
    </dgm:pt>
    <dgm:pt modelId="{49C8931F-6884-4214-B872-4827D8F65023}" type="pres">
      <dgm:prSet presAssocID="{3A132500-953C-4C60-AF5D-0B6C5677B1CD}" presName="level1Shape" presStyleLbl="node0" presStyleIdx="0" presStyleCnt="1" custScaleX="725984" custScaleY="250813" custLinFactNeighborX="44873" custLinFactNeighborY="-259">
        <dgm:presLayoutVars>
          <dgm:chPref val="3"/>
        </dgm:presLayoutVars>
      </dgm:prSet>
      <dgm:spPr/>
      <dgm:t>
        <a:bodyPr/>
        <a:lstStyle/>
        <a:p>
          <a:endParaRPr lang="zh-TW" altLang="en-US"/>
        </a:p>
      </dgm:t>
    </dgm:pt>
    <dgm:pt modelId="{3E811686-84B4-4A41-9478-6B4D3FBFD9C1}" type="pres">
      <dgm:prSet presAssocID="{3A132500-953C-4C60-AF5D-0B6C5677B1CD}" presName="hierChild2" presStyleCnt="0"/>
      <dgm:spPr/>
    </dgm:pt>
    <dgm:pt modelId="{6257E33C-30C8-4817-A816-C4341FB7A450}" type="pres">
      <dgm:prSet presAssocID="{8C383929-D178-488A-8C0F-BF4BF9B620E8}" presName="Name19" presStyleLbl="parChTrans1D2" presStyleIdx="0" presStyleCnt="9"/>
      <dgm:spPr/>
      <dgm:t>
        <a:bodyPr/>
        <a:lstStyle/>
        <a:p>
          <a:endParaRPr lang="zh-TW" altLang="en-US"/>
        </a:p>
      </dgm:t>
    </dgm:pt>
    <dgm:pt modelId="{6F014C37-6E89-4317-B46E-263A74E234DC}" type="pres">
      <dgm:prSet presAssocID="{09D12021-675D-4965-9593-DED0ABF10B10}" presName="Name21" presStyleCnt="0"/>
      <dgm:spPr/>
    </dgm:pt>
    <dgm:pt modelId="{78AEEB06-79A1-42ED-8575-380582E0731C}" type="pres">
      <dgm:prSet presAssocID="{09D12021-675D-4965-9593-DED0ABF10B10}" presName="level2Shape" presStyleLbl="node2" presStyleIdx="0" presStyleCnt="9" custScaleX="111420" custScaleY="615885" custLinFactNeighborX="94965" custLinFactNeighborY="7130"/>
      <dgm:spPr/>
      <dgm:t>
        <a:bodyPr/>
        <a:lstStyle/>
        <a:p>
          <a:endParaRPr lang="zh-TW" altLang="en-US"/>
        </a:p>
      </dgm:t>
    </dgm:pt>
    <dgm:pt modelId="{850D43CF-0DBF-48FA-A6C9-586AD321C153}" type="pres">
      <dgm:prSet presAssocID="{09D12021-675D-4965-9593-DED0ABF10B10}" presName="hierChild3" presStyleCnt="0"/>
      <dgm:spPr/>
    </dgm:pt>
    <dgm:pt modelId="{A452B229-1537-4F01-A36B-9AB0985941FE}" type="pres">
      <dgm:prSet presAssocID="{66C3FAED-FC53-48FF-AAC3-F6310714D1D0}" presName="Name19" presStyleLbl="parChTrans1D3" presStyleIdx="0" presStyleCnt="9"/>
      <dgm:spPr/>
      <dgm:t>
        <a:bodyPr/>
        <a:lstStyle/>
        <a:p>
          <a:endParaRPr lang="zh-TW" altLang="en-US"/>
        </a:p>
      </dgm:t>
    </dgm:pt>
    <dgm:pt modelId="{EAD49492-9EF6-4AD5-A5C9-B913CEC81A17}" type="pres">
      <dgm:prSet presAssocID="{B95BB7E3-D042-4E3C-AE1F-AD63EB3B12A2}" presName="Name21" presStyleCnt="0"/>
      <dgm:spPr/>
    </dgm:pt>
    <dgm:pt modelId="{381C0388-E04D-46A5-BB02-B4A769C49AC3}" type="pres">
      <dgm:prSet presAssocID="{B95BB7E3-D042-4E3C-AE1F-AD63EB3B12A2}" presName="level2Shape" presStyleLbl="node3" presStyleIdx="0" presStyleCnt="9" custScaleX="176504" custScaleY="600406" custLinFactNeighborX="42253" custLinFactNeighborY="3149"/>
      <dgm:spPr/>
      <dgm:t>
        <a:bodyPr/>
        <a:lstStyle/>
        <a:p>
          <a:endParaRPr lang="zh-TW" altLang="en-US"/>
        </a:p>
      </dgm:t>
    </dgm:pt>
    <dgm:pt modelId="{F785D950-028E-4320-AB1A-A6C5D541EBEB}" type="pres">
      <dgm:prSet presAssocID="{B95BB7E3-D042-4E3C-AE1F-AD63EB3B12A2}" presName="hierChild3" presStyleCnt="0"/>
      <dgm:spPr/>
    </dgm:pt>
    <dgm:pt modelId="{27E2B1CD-E959-4D60-99CE-663B44F147FE}" type="pres">
      <dgm:prSet presAssocID="{7F10ABB7-50B7-4980-8111-1462CC01EB23}" presName="Name19" presStyleLbl="parChTrans1D2" presStyleIdx="1" presStyleCnt="9"/>
      <dgm:spPr/>
      <dgm:t>
        <a:bodyPr/>
        <a:lstStyle/>
        <a:p>
          <a:endParaRPr lang="zh-TW" altLang="en-US"/>
        </a:p>
      </dgm:t>
    </dgm:pt>
    <dgm:pt modelId="{69040029-CE78-4425-9036-D99DD5BACE75}" type="pres">
      <dgm:prSet presAssocID="{8087D053-9F96-4E65-8502-5C146441A759}" presName="Name21" presStyleCnt="0"/>
      <dgm:spPr/>
    </dgm:pt>
    <dgm:pt modelId="{37D645A3-3F1E-4A46-9C79-88A6058356DB}" type="pres">
      <dgm:prSet presAssocID="{8087D053-9F96-4E65-8502-5C146441A759}" presName="level2Shape" presStyleLbl="node2" presStyleIdx="1" presStyleCnt="9" custScaleY="615885" custLinFactNeighborX="56539" custLinFactNeighborY="7130"/>
      <dgm:spPr/>
      <dgm:t>
        <a:bodyPr/>
        <a:lstStyle/>
        <a:p>
          <a:endParaRPr lang="zh-TW" altLang="en-US"/>
        </a:p>
      </dgm:t>
    </dgm:pt>
    <dgm:pt modelId="{D0A2EE86-BCA8-40C5-A132-B9FF08578078}" type="pres">
      <dgm:prSet presAssocID="{8087D053-9F96-4E65-8502-5C146441A759}" presName="hierChild3" presStyleCnt="0"/>
      <dgm:spPr/>
    </dgm:pt>
    <dgm:pt modelId="{07F4CEE1-3A4B-45F2-BD17-4BADBBE5FCF6}" type="pres">
      <dgm:prSet presAssocID="{12247AF9-EDD6-412F-A94D-F2F1D91748A4}" presName="Name19" presStyleLbl="parChTrans1D3" presStyleIdx="1" presStyleCnt="9"/>
      <dgm:spPr/>
      <dgm:t>
        <a:bodyPr/>
        <a:lstStyle/>
        <a:p>
          <a:endParaRPr lang="zh-TW" altLang="en-US"/>
        </a:p>
      </dgm:t>
    </dgm:pt>
    <dgm:pt modelId="{694CEF4E-71C3-42AF-8578-187E0E66CC59}" type="pres">
      <dgm:prSet presAssocID="{7E0CB00E-9962-4CC4-9E61-BC01E8F76FA8}" presName="Name21" presStyleCnt="0"/>
      <dgm:spPr/>
    </dgm:pt>
    <dgm:pt modelId="{C97533B7-CDCC-43C0-AD64-49C249F96511}" type="pres">
      <dgm:prSet presAssocID="{7E0CB00E-9962-4CC4-9E61-BC01E8F76FA8}" presName="level2Shape" presStyleLbl="node3" presStyleIdx="1" presStyleCnt="9" custScaleX="161681" custScaleY="604062" custLinFactNeighborX="41483" custLinFactNeighborY="-4846"/>
      <dgm:spPr/>
      <dgm:t>
        <a:bodyPr/>
        <a:lstStyle/>
        <a:p>
          <a:endParaRPr lang="zh-TW" altLang="en-US"/>
        </a:p>
      </dgm:t>
    </dgm:pt>
    <dgm:pt modelId="{4B5ABE78-8C9B-4E49-BDAB-C6A31D1A09F1}" type="pres">
      <dgm:prSet presAssocID="{7E0CB00E-9962-4CC4-9E61-BC01E8F76FA8}" presName="hierChild3" presStyleCnt="0"/>
      <dgm:spPr/>
    </dgm:pt>
    <dgm:pt modelId="{15DC0A5C-BD91-4A6C-A1D0-B619B0BBD440}" type="pres">
      <dgm:prSet presAssocID="{C89390AD-129C-40AD-9B8F-433F3E6477AC}" presName="Name19" presStyleLbl="parChTrans1D2" presStyleIdx="2" presStyleCnt="9"/>
      <dgm:spPr/>
      <dgm:t>
        <a:bodyPr/>
        <a:lstStyle/>
        <a:p>
          <a:endParaRPr lang="zh-TW" altLang="en-US"/>
        </a:p>
      </dgm:t>
    </dgm:pt>
    <dgm:pt modelId="{B5CF9E56-5D7A-438F-AA76-1F0CC573675A}" type="pres">
      <dgm:prSet presAssocID="{771C9704-B64A-42E1-B3AC-32F1B9E95955}" presName="Name21" presStyleCnt="0"/>
      <dgm:spPr/>
    </dgm:pt>
    <dgm:pt modelId="{F5687730-3753-48D3-B8C3-FF15A7CA63B9}" type="pres">
      <dgm:prSet presAssocID="{771C9704-B64A-42E1-B3AC-32F1B9E95955}" presName="level2Shape" presStyleLbl="node2" presStyleIdx="2" presStyleCnt="9" custScaleY="615885" custLinFactNeighborX="29490" custLinFactNeighborY="7130"/>
      <dgm:spPr/>
      <dgm:t>
        <a:bodyPr/>
        <a:lstStyle/>
        <a:p>
          <a:endParaRPr lang="zh-TW" altLang="en-US"/>
        </a:p>
      </dgm:t>
    </dgm:pt>
    <dgm:pt modelId="{CBD7BA4D-7C56-4C58-97F8-33FD0CD2E471}" type="pres">
      <dgm:prSet presAssocID="{771C9704-B64A-42E1-B3AC-32F1B9E95955}" presName="hierChild3" presStyleCnt="0"/>
      <dgm:spPr/>
    </dgm:pt>
    <dgm:pt modelId="{4CE96367-C9B5-4393-A9F9-7C88BAB2D939}" type="pres">
      <dgm:prSet presAssocID="{53E6C7A6-CB02-4758-8F6C-B758D06E2E89}" presName="Name19" presStyleLbl="parChTrans1D3" presStyleIdx="2" presStyleCnt="9"/>
      <dgm:spPr/>
      <dgm:t>
        <a:bodyPr/>
        <a:lstStyle/>
        <a:p>
          <a:endParaRPr lang="zh-TW" altLang="en-US"/>
        </a:p>
      </dgm:t>
    </dgm:pt>
    <dgm:pt modelId="{D5747596-98BE-44FE-AC1A-F88AFFA39B56}" type="pres">
      <dgm:prSet presAssocID="{561D0AD7-3602-4CF6-B640-A8118B8C9457}" presName="Name21" presStyleCnt="0"/>
      <dgm:spPr/>
    </dgm:pt>
    <dgm:pt modelId="{CAFAD9DD-183C-4EA3-9B77-F0D15754A990}" type="pres">
      <dgm:prSet presAssocID="{561D0AD7-3602-4CF6-B640-A8118B8C9457}" presName="level2Shape" presStyleLbl="node3" presStyleIdx="2" presStyleCnt="9" custScaleX="165905" custScaleY="600426" custLinFactNeighborX="37609" custLinFactNeighborY="-4846"/>
      <dgm:spPr/>
      <dgm:t>
        <a:bodyPr/>
        <a:lstStyle/>
        <a:p>
          <a:endParaRPr lang="zh-TW" altLang="en-US"/>
        </a:p>
      </dgm:t>
    </dgm:pt>
    <dgm:pt modelId="{7E870D26-0BB6-41D6-A9CF-0169298DDE33}" type="pres">
      <dgm:prSet presAssocID="{561D0AD7-3602-4CF6-B640-A8118B8C9457}" presName="hierChild3" presStyleCnt="0"/>
      <dgm:spPr/>
    </dgm:pt>
    <dgm:pt modelId="{C574AD83-54FA-47CC-90DE-BBC1F10508AF}" type="pres">
      <dgm:prSet presAssocID="{E1F85CE5-952B-4BFE-9D9A-411550B730AA}" presName="Name19" presStyleLbl="parChTrans1D2" presStyleIdx="3" presStyleCnt="9"/>
      <dgm:spPr/>
      <dgm:t>
        <a:bodyPr/>
        <a:lstStyle/>
        <a:p>
          <a:endParaRPr lang="zh-TW" altLang="en-US"/>
        </a:p>
      </dgm:t>
    </dgm:pt>
    <dgm:pt modelId="{219FE2B1-E86C-4E0E-BCA6-4D8DF27074FB}" type="pres">
      <dgm:prSet presAssocID="{0BF1BD98-F0B2-4EA6-9A04-2428D15B5A15}" presName="Name21" presStyleCnt="0"/>
      <dgm:spPr/>
    </dgm:pt>
    <dgm:pt modelId="{3915970D-8467-44E5-AD4B-4D8F4DA2594D}" type="pres">
      <dgm:prSet presAssocID="{0BF1BD98-F0B2-4EA6-9A04-2428D15B5A15}" presName="level2Shape" presStyleLbl="node2" presStyleIdx="3" presStyleCnt="9" custScaleY="615885" custLinFactNeighborX="36877" custLinFactNeighborY="7130"/>
      <dgm:spPr/>
      <dgm:t>
        <a:bodyPr/>
        <a:lstStyle/>
        <a:p>
          <a:endParaRPr lang="zh-TW" altLang="en-US"/>
        </a:p>
      </dgm:t>
    </dgm:pt>
    <dgm:pt modelId="{AB1B2992-91A2-42F5-960E-F4F42DFEB87C}" type="pres">
      <dgm:prSet presAssocID="{0BF1BD98-F0B2-4EA6-9A04-2428D15B5A15}" presName="hierChild3" presStyleCnt="0"/>
      <dgm:spPr/>
    </dgm:pt>
    <dgm:pt modelId="{A431355F-B8DF-40CF-A4A4-DA52C2CC9F9C}" type="pres">
      <dgm:prSet presAssocID="{75B35FD2-A14F-4491-93C5-B2176390178A}" presName="Name19" presStyleLbl="parChTrans1D3" presStyleIdx="3" presStyleCnt="9"/>
      <dgm:spPr/>
      <dgm:t>
        <a:bodyPr/>
        <a:lstStyle/>
        <a:p>
          <a:endParaRPr lang="zh-TW" altLang="en-US"/>
        </a:p>
      </dgm:t>
    </dgm:pt>
    <dgm:pt modelId="{3B342E02-4221-4919-8D06-F33902DE59DB}" type="pres">
      <dgm:prSet presAssocID="{649FCA97-B553-4AD3-B1A1-36340C614469}" presName="Name21" presStyleCnt="0"/>
      <dgm:spPr/>
    </dgm:pt>
    <dgm:pt modelId="{41F8C606-4213-4A39-975F-367CEB549BD0}" type="pres">
      <dgm:prSet presAssocID="{649FCA97-B553-4AD3-B1A1-36340C614469}" presName="level2Shape" presStyleLbl="node3" presStyleIdx="3" presStyleCnt="9" custLinFactNeighborX="64252" custLinFactNeighborY="25661"/>
      <dgm:spPr/>
      <dgm:t>
        <a:bodyPr/>
        <a:lstStyle/>
        <a:p>
          <a:endParaRPr lang="zh-TW" altLang="en-US"/>
        </a:p>
      </dgm:t>
    </dgm:pt>
    <dgm:pt modelId="{4D3A2E6E-DA7F-4D2D-A8C3-072A89ECFDCC}" type="pres">
      <dgm:prSet presAssocID="{649FCA97-B553-4AD3-B1A1-36340C614469}" presName="hierChild3" presStyleCnt="0"/>
      <dgm:spPr/>
    </dgm:pt>
    <dgm:pt modelId="{1DAC4635-6411-468C-BA9C-3E6DE23B0CF4}" type="pres">
      <dgm:prSet presAssocID="{29707014-9673-487E-B96A-961779E00766}" presName="Name19" presStyleLbl="parChTrans1D2" presStyleIdx="4" presStyleCnt="9"/>
      <dgm:spPr/>
      <dgm:t>
        <a:bodyPr/>
        <a:lstStyle/>
        <a:p>
          <a:endParaRPr lang="zh-TW" altLang="en-US"/>
        </a:p>
      </dgm:t>
    </dgm:pt>
    <dgm:pt modelId="{6C369C18-D0B7-4140-8DF8-30799F49C5B9}" type="pres">
      <dgm:prSet presAssocID="{90411F86-C9BD-4CE6-B444-FD31C8969932}" presName="Name21" presStyleCnt="0"/>
      <dgm:spPr/>
    </dgm:pt>
    <dgm:pt modelId="{9D414830-E32F-4694-99C8-E92E7E062C30}" type="pres">
      <dgm:prSet presAssocID="{90411F86-C9BD-4CE6-B444-FD31C8969932}" presName="level2Shape" presStyleLbl="node2" presStyleIdx="4" presStyleCnt="9" custScaleY="615885" custLinFactNeighborX="30641" custLinFactNeighborY="7130"/>
      <dgm:spPr/>
      <dgm:t>
        <a:bodyPr/>
        <a:lstStyle/>
        <a:p>
          <a:endParaRPr lang="zh-TW" altLang="en-US"/>
        </a:p>
      </dgm:t>
    </dgm:pt>
    <dgm:pt modelId="{90CBAE6D-4EC1-4A7A-ACDA-61502AD3B01D}" type="pres">
      <dgm:prSet presAssocID="{90411F86-C9BD-4CE6-B444-FD31C8969932}" presName="hierChild3" presStyleCnt="0"/>
      <dgm:spPr/>
    </dgm:pt>
    <dgm:pt modelId="{F2FBBD8D-A49A-48B1-AEB8-6B99A42D8C3D}" type="pres">
      <dgm:prSet presAssocID="{81B30BDF-F31D-442C-A3FE-6EECD73D1AF8}" presName="Name19" presStyleLbl="parChTrans1D3" presStyleIdx="4" presStyleCnt="9"/>
      <dgm:spPr/>
      <dgm:t>
        <a:bodyPr/>
        <a:lstStyle/>
        <a:p>
          <a:endParaRPr lang="zh-TW" altLang="en-US"/>
        </a:p>
      </dgm:t>
    </dgm:pt>
    <dgm:pt modelId="{23258EF1-6677-4536-833F-D7FB50A8072C}" type="pres">
      <dgm:prSet presAssocID="{6EEAD61F-5DD9-4DB8-BA12-CD05FE6DB222}" presName="Name21" presStyleCnt="0"/>
      <dgm:spPr/>
    </dgm:pt>
    <dgm:pt modelId="{7E561581-5BF7-4212-BE0E-E8858E9AFAF2}" type="pres">
      <dgm:prSet presAssocID="{6EEAD61F-5DD9-4DB8-BA12-CD05FE6DB222}" presName="level2Shape" presStyleLbl="node3" presStyleIdx="4" presStyleCnt="9" custScaleX="165898" custScaleY="600406" custLinFactNeighborX="-64570" custLinFactNeighborY="-4846"/>
      <dgm:spPr/>
      <dgm:t>
        <a:bodyPr/>
        <a:lstStyle/>
        <a:p>
          <a:endParaRPr lang="zh-TW" altLang="en-US"/>
        </a:p>
      </dgm:t>
    </dgm:pt>
    <dgm:pt modelId="{821CEF74-6FD0-4EA1-BBCF-26A68B2BE7B7}" type="pres">
      <dgm:prSet presAssocID="{6EEAD61F-5DD9-4DB8-BA12-CD05FE6DB222}" presName="hierChild3" presStyleCnt="0"/>
      <dgm:spPr/>
    </dgm:pt>
    <dgm:pt modelId="{1B61EC9D-4911-47EC-B9ED-348C77110636}" type="pres">
      <dgm:prSet presAssocID="{C219922B-39CD-436A-9C04-C96C21BB8918}" presName="Name19" presStyleLbl="parChTrans1D2" presStyleIdx="5" presStyleCnt="9"/>
      <dgm:spPr/>
      <dgm:t>
        <a:bodyPr/>
        <a:lstStyle/>
        <a:p>
          <a:endParaRPr lang="zh-TW" altLang="en-US"/>
        </a:p>
      </dgm:t>
    </dgm:pt>
    <dgm:pt modelId="{FC3889C6-1473-4A35-BA9C-3AF7DCE607AC}" type="pres">
      <dgm:prSet presAssocID="{5A5405C3-9CE3-46A5-B3C4-DD9DB5544CB1}" presName="Name21" presStyleCnt="0"/>
      <dgm:spPr/>
    </dgm:pt>
    <dgm:pt modelId="{D85EA6DA-A0D4-4FFE-A3E8-04F4B6380C90}" type="pres">
      <dgm:prSet presAssocID="{5A5405C3-9CE3-46A5-B3C4-DD9DB5544CB1}" presName="level2Shape" presStyleLbl="node2" presStyleIdx="5" presStyleCnt="9" custScaleY="615885"/>
      <dgm:spPr/>
      <dgm:t>
        <a:bodyPr/>
        <a:lstStyle/>
        <a:p>
          <a:endParaRPr lang="zh-TW" altLang="en-US"/>
        </a:p>
      </dgm:t>
    </dgm:pt>
    <dgm:pt modelId="{B8D7D6D0-96D7-4CCE-B594-36C8EAE92825}" type="pres">
      <dgm:prSet presAssocID="{5A5405C3-9CE3-46A5-B3C4-DD9DB5544CB1}" presName="hierChild3" presStyleCnt="0"/>
      <dgm:spPr/>
    </dgm:pt>
    <dgm:pt modelId="{C9A7C1F5-E5A9-407D-9A2C-FF5890D19E00}" type="pres">
      <dgm:prSet presAssocID="{9E0F6F22-514D-4AC3-B083-1DB45F49CCE6}" presName="Name19" presStyleLbl="parChTrans1D3" presStyleIdx="5" presStyleCnt="9"/>
      <dgm:spPr/>
      <dgm:t>
        <a:bodyPr/>
        <a:lstStyle/>
        <a:p>
          <a:endParaRPr lang="zh-TW" altLang="en-US"/>
        </a:p>
      </dgm:t>
    </dgm:pt>
    <dgm:pt modelId="{7632A8B0-B263-464A-99F1-1A3142654377}" type="pres">
      <dgm:prSet presAssocID="{D0807454-8868-46F2-9FC0-B20E28E31FB9}" presName="Name21" presStyleCnt="0"/>
      <dgm:spPr/>
    </dgm:pt>
    <dgm:pt modelId="{11164872-B342-4733-B916-34DFF77A386B}" type="pres">
      <dgm:prSet presAssocID="{D0807454-8868-46F2-9FC0-B20E28E31FB9}" presName="level2Shape" presStyleLbl="node3" presStyleIdx="5" presStyleCnt="9" custScaleX="176504" custScaleY="600406" custLinFactNeighborX="-29254" custLinFactNeighborY="-4846"/>
      <dgm:spPr/>
      <dgm:t>
        <a:bodyPr/>
        <a:lstStyle/>
        <a:p>
          <a:endParaRPr lang="zh-TW" altLang="en-US"/>
        </a:p>
      </dgm:t>
    </dgm:pt>
    <dgm:pt modelId="{017E4AD9-A4B5-419E-A17C-3536D7F9796F}" type="pres">
      <dgm:prSet presAssocID="{D0807454-8868-46F2-9FC0-B20E28E31FB9}" presName="hierChild3" presStyleCnt="0"/>
      <dgm:spPr/>
    </dgm:pt>
    <dgm:pt modelId="{C0072FE4-3933-4411-912E-E2E1646F0EB5}" type="pres">
      <dgm:prSet presAssocID="{4C05178A-9C61-4B23-A3A9-83F9DC2E07F1}" presName="Name19" presStyleLbl="parChTrans1D2" presStyleIdx="6" presStyleCnt="9"/>
      <dgm:spPr/>
      <dgm:t>
        <a:bodyPr/>
        <a:lstStyle/>
        <a:p>
          <a:endParaRPr lang="zh-TW" altLang="en-US"/>
        </a:p>
      </dgm:t>
    </dgm:pt>
    <dgm:pt modelId="{5B59FBCD-0698-40A3-B8F0-B5718C20C954}" type="pres">
      <dgm:prSet presAssocID="{5271EAF6-7FD7-49A9-8AA7-443308F2EA81}" presName="Name21" presStyleCnt="0"/>
      <dgm:spPr/>
    </dgm:pt>
    <dgm:pt modelId="{26B5EC32-FE0D-4B5E-9F4F-7ACFEB120D38}" type="pres">
      <dgm:prSet presAssocID="{5271EAF6-7FD7-49A9-8AA7-443308F2EA81}" presName="level2Shape" presStyleLbl="node2" presStyleIdx="6" presStyleCnt="9" custScaleY="615885" custLinFactNeighborX="-15038" custLinFactNeighborY="-9806"/>
      <dgm:spPr/>
      <dgm:t>
        <a:bodyPr/>
        <a:lstStyle/>
        <a:p>
          <a:endParaRPr lang="zh-TW" altLang="en-US"/>
        </a:p>
      </dgm:t>
    </dgm:pt>
    <dgm:pt modelId="{E4E4347B-4D63-4098-AB52-C6BFAAC70A48}" type="pres">
      <dgm:prSet presAssocID="{5271EAF6-7FD7-49A9-8AA7-443308F2EA81}" presName="hierChild3" presStyleCnt="0"/>
      <dgm:spPr/>
    </dgm:pt>
    <dgm:pt modelId="{E4B77A96-FAEF-4C1B-8A77-8F013C939D0F}" type="pres">
      <dgm:prSet presAssocID="{192FE670-B906-4E6E-B9AE-000576F8D4D8}" presName="Name19" presStyleLbl="parChTrans1D3" presStyleIdx="6" presStyleCnt="9"/>
      <dgm:spPr/>
      <dgm:t>
        <a:bodyPr/>
        <a:lstStyle/>
        <a:p>
          <a:endParaRPr lang="zh-TW" altLang="en-US"/>
        </a:p>
      </dgm:t>
    </dgm:pt>
    <dgm:pt modelId="{1566CFC6-0234-4C17-836D-64245E4C835C}" type="pres">
      <dgm:prSet presAssocID="{F1A7E395-0F0F-4B16-BBF1-E99E3136C0A4}" presName="Name21" presStyleCnt="0"/>
      <dgm:spPr/>
    </dgm:pt>
    <dgm:pt modelId="{67A80BC7-417C-42F6-8438-3C92C9D2DD3B}" type="pres">
      <dgm:prSet presAssocID="{F1A7E395-0F0F-4B16-BBF1-E99E3136C0A4}" presName="level2Shape" presStyleLbl="node3" presStyleIdx="6" presStyleCnt="9" custScaleX="176504" custScaleY="600406" custLinFactNeighborX="-29254" custLinFactNeighborY="-4846"/>
      <dgm:spPr/>
      <dgm:t>
        <a:bodyPr/>
        <a:lstStyle/>
        <a:p>
          <a:endParaRPr lang="zh-TW" altLang="en-US"/>
        </a:p>
      </dgm:t>
    </dgm:pt>
    <dgm:pt modelId="{4ADC08BF-9530-492C-848D-754D10D08B87}" type="pres">
      <dgm:prSet presAssocID="{F1A7E395-0F0F-4B16-BBF1-E99E3136C0A4}" presName="hierChild3" presStyleCnt="0"/>
      <dgm:spPr/>
    </dgm:pt>
    <dgm:pt modelId="{492DC05E-A656-490D-A553-995797F4B814}" type="pres">
      <dgm:prSet presAssocID="{33809E63-4A6F-41C7-B7AB-B772C5858E12}" presName="Name19" presStyleLbl="parChTrans1D2" presStyleIdx="7" presStyleCnt="9"/>
      <dgm:spPr/>
      <dgm:t>
        <a:bodyPr/>
        <a:lstStyle/>
        <a:p>
          <a:endParaRPr lang="zh-TW" altLang="en-US"/>
        </a:p>
      </dgm:t>
    </dgm:pt>
    <dgm:pt modelId="{3E3E3125-4E5B-452F-B0C2-F21818C40E4B}" type="pres">
      <dgm:prSet presAssocID="{4E422716-9FA2-47EC-8D67-943EC0766ABB}" presName="Name21" presStyleCnt="0"/>
      <dgm:spPr/>
    </dgm:pt>
    <dgm:pt modelId="{96EAA58F-7BB7-48DC-AF8F-303A7A3F51CD}" type="pres">
      <dgm:prSet presAssocID="{4E422716-9FA2-47EC-8D67-943EC0766ABB}" presName="level2Shape" presStyleLbl="node2" presStyleIdx="7" presStyleCnt="9" custScaleY="615885" custLinFactNeighborX="-6455" custLinFactNeighborY="-12992"/>
      <dgm:spPr/>
      <dgm:t>
        <a:bodyPr/>
        <a:lstStyle/>
        <a:p>
          <a:endParaRPr lang="zh-TW" altLang="en-US"/>
        </a:p>
      </dgm:t>
    </dgm:pt>
    <dgm:pt modelId="{D6ED2891-BCFF-4551-87ED-970A00DC468F}" type="pres">
      <dgm:prSet presAssocID="{4E422716-9FA2-47EC-8D67-943EC0766ABB}" presName="hierChild3" presStyleCnt="0"/>
      <dgm:spPr/>
    </dgm:pt>
    <dgm:pt modelId="{B0340FD1-EBDC-4A25-ABFC-839902FF21C7}" type="pres">
      <dgm:prSet presAssocID="{71064C2C-4602-40D3-A3B4-11105CAB87ED}" presName="Name19" presStyleLbl="parChTrans1D3" presStyleIdx="7" presStyleCnt="9"/>
      <dgm:spPr/>
      <dgm:t>
        <a:bodyPr/>
        <a:lstStyle/>
        <a:p>
          <a:endParaRPr lang="zh-TW" altLang="en-US"/>
        </a:p>
      </dgm:t>
    </dgm:pt>
    <dgm:pt modelId="{3AADDEFC-249A-4999-84DD-09804FDD2E28}" type="pres">
      <dgm:prSet presAssocID="{CA99EDAB-302E-4708-B918-DB08B0AD20AF}" presName="Name21" presStyleCnt="0"/>
      <dgm:spPr/>
    </dgm:pt>
    <dgm:pt modelId="{81D4D7DD-6EB0-4779-9DE4-DCB56F0E8868}" type="pres">
      <dgm:prSet presAssocID="{CA99EDAB-302E-4708-B918-DB08B0AD20AF}" presName="level2Shape" presStyleLbl="node3" presStyleIdx="7" presStyleCnt="9" custScaleX="146647" custScaleY="589273" custLinFactNeighborX="-15024" custLinFactNeighborY="-4846"/>
      <dgm:spPr/>
      <dgm:t>
        <a:bodyPr/>
        <a:lstStyle/>
        <a:p>
          <a:endParaRPr lang="zh-TW" altLang="en-US"/>
        </a:p>
      </dgm:t>
    </dgm:pt>
    <dgm:pt modelId="{86A00A23-B71A-447B-930F-CAE1A501DAB0}" type="pres">
      <dgm:prSet presAssocID="{CA99EDAB-302E-4708-B918-DB08B0AD20AF}" presName="hierChild3" presStyleCnt="0"/>
      <dgm:spPr/>
    </dgm:pt>
    <dgm:pt modelId="{888AEFAB-5E3E-44A6-953E-A619F0345D2A}" type="pres">
      <dgm:prSet presAssocID="{88A2A612-5513-468B-9276-6D95E238E829}" presName="Name19" presStyleLbl="parChTrans1D2" presStyleIdx="8" presStyleCnt="9"/>
      <dgm:spPr/>
      <dgm:t>
        <a:bodyPr/>
        <a:lstStyle/>
        <a:p>
          <a:endParaRPr lang="zh-TW" altLang="en-US"/>
        </a:p>
      </dgm:t>
    </dgm:pt>
    <dgm:pt modelId="{DE11CE0B-B297-408B-A851-71704DE4A25D}" type="pres">
      <dgm:prSet presAssocID="{8C3F4FCA-5260-4CEE-B7F0-C83DE6F75486}" presName="Name21" presStyleCnt="0"/>
      <dgm:spPr/>
    </dgm:pt>
    <dgm:pt modelId="{7F033F9F-B7C7-4DD3-87BA-4F81B7CB1664}" type="pres">
      <dgm:prSet presAssocID="{8C3F4FCA-5260-4CEE-B7F0-C83DE6F75486}" presName="level2Shape" presStyleLbl="node2" presStyleIdx="8" presStyleCnt="9" custScaleY="615885" custLinFactNeighborX="-42273" custLinFactNeighborY="-12992"/>
      <dgm:spPr/>
      <dgm:t>
        <a:bodyPr/>
        <a:lstStyle/>
        <a:p>
          <a:endParaRPr lang="zh-TW" altLang="en-US"/>
        </a:p>
      </dgm:t>
    </dgm:pt>
    <dgm:pt modelId="{717AED30-D9CD-4C97-A584-4D61AC978221}" type="pres">
      <dgm:prSet presAssocID="{8C3F4FCA-5260-4CEE-B7F0-C83DE6F75486}" presName="hierChild3" presStyleCnt="0"/>
      <dgm:spPr/>
    </dgm:pt>
    <dgm:pt modelId="{E7D2AB3E-F7A7-4959-B8D7-BD5588222624}" type="pres">
      <dgm:prSet presAssocID="{5873FEBB-1F2C-4563-987A-464A718C7B50}" presName="Name19" presStyleLbl="parChTrans1D3" presStyleIdx="8" presStyleCnt="9"/>
      <dgm:spPr/>
      <dgm:t>
        <a:bodyPr/>
        <a:lstStyle/>
        <a:p>
          <a:endParaRPr lang="zh-TW" altLang="en-US"/>
        </a:p>
      </dgm:t>
    </dgm:pt>
    <dgm:pt modelId="{72E98DB3-F0F3-42FC-9B67-8145ECC8F217}" type="pres">
      <dgm:prSet presAssocID="{F5624856-B82C-4FFD-ACF4-7A63A291762D}" presName="Name21" presStyleCnt="0"/>
      <dgm:spPr/>
    </dgm:pt>
    <dgm:pt modelId="{0772A1E8-B826-4895-8E79-AAB25A3491A0}" type="pres">
      <dgm:prSet presAssocID="{F5624856-B82C-4FFD-ACF4-7A63A291762D}" presName="level2Shape" presStyleLbl="node3" presStyleIdx="8" presStyleCnt="9" custScaleX="160113" custScaleY="589203" custLinFactNeighborX="-18194" custLinFactNeighborY="-4846"/>
      <dgm:spPr/>
      <dgm:t>
        <a:bodyPr/>
        <a:lstStyle/>
        <a:p>
          <a:endParaRPr lang="zh-TW" altLang="en-US"/>
        </a:p>
      </dgm:t>
    </dgm:pt>
    <dgm:pt modelId="{AE150300-2B80-46A2-BC16-024D21CA5B2D}" type="pres">
      <dgm:prSet presAssocID="{F5624856-B82C-4FFD-ACF4-7A63A291762D}" presName="hierChild3" presStyleCnt="0"/>
      <dgm:spPr/>
    </dgm:pt>
    <dgm:pt modelId="{ACC86390-4355-44A0-BF29-89B6FECC1732}" type="pres">
      <dgm:prSet presAssocID="{893282EC-458A-4E52-94DC-5905D596145D}" presName="bgShapesFlow" presStyleCnt="0"/>
      <dgm:spPr/>
    </dgm:pt>
  </dgm:ptLst>
  <dgm:cxnLst>
    <dgm:cxn modelId="{650BE80D-A046-4BBA-AF6E-6F2479BE852C}" srcId="{3A132500-953C-4C60-AF5D-0B6C5677B1CD}" destId="{8087D053-9F96-4E65-8502-5C146441A759}" srcOrd="1" destOrd="0" parTransId="{7F10ABB7-50B7-4980-8111-1462CC01EB23}" sibTransId="{1F448D72-1ACA-4794-A486-4D86ED4C3AED}"/>
    <dgm:cxn modelId="{B6BAC8CF-F7BA-4DC9-83F8-43AC4B47C22D}" srcId="{0BF1BD98-F0B2-4EA6-9A04-2428D15B5A15}" destId="{649FCA97-B553-4AD3-B1A1-36340C614469}" srcOrd="0" destOrd="0" parTransId="{75B35FD2-A14F-4491-93C5-B2176390178A}" sibTransId="{5ECE683F-A35D-4CED-B820-9247CA3F543B}"/>
    <dgm:cxn modelId="{600528FB-5D88-4C5C-B0AA-FF522A68486D}" type="presOf" srcId="{8C3F4FCA-5260-4CEE-B7F0-C83DE6F75486}" destId="{7F033F9F-B7C7-4DD3-87BA-4F81B7CB1664}" srcOrd="0" destOrd="0" presId="urn:microsoft.com/office/officeart/2005/8/layout/hierarchy6"/>
    <dgm:cxn modelId="{D105396D-72F7-4B47-83BA-672452A9FD8D}" type="presOf" srcId="{90411F86-C9BD-4CE6-B444-FD31C8969932}" destId="{9D414830-E32F-4694-99C8-E92E7E062C30}" srcOrd="0" destOrd="0" presId="urn:microsoft.com/office/officeart/2005/8/layout/hierarchy6"/>
    <dgm:cxn modelId="{82279B9B-023C-4542-B393-4641564475C1}" srcId="{3A132500-953C-4C60-AF5D-0B6C5677B1CD}" destId="{0BF1BD98-F0B2-4EA6-9A04-2428D15B5A15}" srcOrd="3" destOrd="0" parTransId="{E1F85CE5-952B-4BFE-9D9A-411550B730AA}" sibTransId="{EAC5130A-0201-409D-8411-3ED41888D04E}"/>
    <dgm:cxn modelId="{9C3FBA97-64A8-410E-9D95-8209CBE7D332}" type="presOf" srcId="{0BF1BD98-F0B2-4EA6-9A04-2428D15B5A15}" destId="{3915970D-8467-44E5-AD4B-4D8F4DA2594D}" srcOrd="0" destOrd="0" presId="urn:microsoft.com/office/officeart/2005/8/layout/hierarchy6"/>
    <dgm:cxn modelId="{06FBB8E7-1DA5-4F07-82F3-7B717E3FD03D}" srcId="{5A5405C3-9CE3-46A5-B3C4-DD9DB5544CB1}" destId="{D0807454-8868-46F2-9FC0-B20E28E31FB9}" srcOrd="0" destOrd="0" parTransId="{9E0F6F22-514D-4AC3-B083-1DB45F49CCE6}" sibTransId="{BC44B85F-B57B-4975-B2DD-D0F7CCEA39EA}"/>
    <dgm:cxn modelId="{EDC1420F-BA8E-4D76-ACE1-B9678449D963}" srcId="{3A132500-953C-4C60-AF5D-0B6C5677B1CD}" destId="{4E422716-9FA2-47EC-8D67-943EC0766ABB}" srcOrd="7" destOrd="0" parTransId="{33809E63-4A6F-41C7-B7AB-B772C5858E12}" sibTransId="{6C31AE35-4741-42A0-9B56-433340ED9B82}"/>
    <dgm:cxn modelId="{97D600CC-C560-4086-BB40-AB5E6879042F}" type="presOf" srcId="{33809E63-4A6F-41C7-B7AB-B772C5858E12}" destId="{492DC05E-A656-490D-A553-995797F4B814}" srcOrd="0" destOrd="0" presId="urn:microsoft.com/office/officeart/2005/8/layout/hierarchy6"/>
    <dgm:cxn modelId="{EFE2164E-1AF2-47FB-970E-62621387B1EA}" type="presOf" srcId="{C219922B-39CD-436A-9C04-C96C21BB8918}" destId="{1B61EC9D-4911-47EC-B9ED-348C77110636}" srcOrd="0" destOrd="0" presId="urn:microsoft.com/office/officeart/2005/8/layout/hierarchy6"/>
    <dgm:cxn modelId="{40CE260C-3A0A-4A75-8285-A14A13285F80}" srcId="{3A132500-953C-4C60-AF5D-0B6C5677B1CD}" destId="{09D12021-675D-4965-9593-DED0ABF10B10}" srcOrd="0" destOrd="0" parTransId="{8C383929-D178-488A-8C0F-BF4BF9B620E8}" sibTransId="{91B3F07B-5031-43FC-B4A7-73C486CCE61F}"/>
    <dgm:cxn modelId="{CC19B8C2-DEA8-47AE-BC9A-126FF94E4C0A}" type="presOf" srcId="{CA99EDAB-302E-4708-B918-DB08B0AD20AF}" destId="{81D4D7DD-6EB0-4779-9DE4-DCB56F0E8868}" srcOrd="0" destOrd="0" presId="urn:microsoft.com/office/officeart/2005/8/layout/hierarchy6"/>
    <dgm:cxn modelId="{A089136E-669E-474F-BBE0-A82B45F38E7D}" type="presOf" srcId="{B95BB7E3-D042-4E3C-AE1F-AD63EB3B12A2}" destId="{381C0388-E04D-46A5-BB02-B4A769C49AC3}" srcOrd="0" destOrd="0" presId="urn:microsoft.com/office/officeart/2005/8/layout/hierarchy6"/>
    <dgm:cxn modelId="{C7CD1359-7393-4ECC-8140-64629E0CEDC6}" srcId="{8087D053-9F96-4E65-8502-5C146441A759}" destId="{7E0CB00E-9962-4CC4-9E61-BC01E8F76FA8}" srcOrd="0" destOrd="0" parTransId="{12247AF9-EDD6-412F-A94D-F2F1D91748A4}" sibTransId="{23D11DE0-517D-4333-86B9-606C105ADE70}"/>
    <dgm:cxn modelId="{80E73EA6-830C-4069-A7D4-F09A24DD8590}" type="presOf" srcId="{66C3FAED-FC53-48FF-AAC3-F6310714D1D0}" destId="{A452B229-1537-4F01-A36B-9AB0985941FE}" srcOrd="0" destOrd="0" presId="urn:microsoft.com/office/officeart/2005/8/layout/hierarchy6"/>
    <dgm:cxn modelId="{34E4BDEB-B75A-4AD5-A9F6-E75469589A4D}" type="presOf" srcId="{12247AF9-EDD6-412F-A94D-F2F1D91748A4}" destId="{07F4CEE1-3A4B-45F2-BD17-4BADBBE5FCF6}" srcOrd="0" destOrd="0" presId="urn:microsoft.com/office/officeart/2005/8/layout/hierarchy6"/>
    <dgm:cxn modelId="{18C30B6C-0056-4C0F-A271-5954FF49CADE}" type="presOf" srcId="{3A132500-953C-4C60-AF5D-0B6C5677B1CD}" destId="{49C8931F-6884-4214-B872-4827D8F65023}" srcOrd="0" destOrd="0" presId="urn:microsoft.com/office/officeart/2005/8/layout/hierarchy6"/>
    <dgm:cxn modelId="{A7607837-DA94-430C-9018-B49C7F4D2234}" type="presOf" srcId="{7E0CB00E-9962-4CC4-9E61-BC01E8F76FA8}" destId="{C97533B7-CDCC-43C0-AD64-49C249F96511}" srcOrd="0" destOrd="0" presId="urn:microsoft.com/office/officeart/2005/8/layout/hierarchy6"/>
    <dgm:cxn modelId="{376D13B5-30A4-4383-A83C-A85BFFE5D224}" srcId="{4E422716-9FA2-47EC-8D67-943EC0766ABB}" destId="{CA99EDAB-302E-4708-B918-DB08B0AD20AF}" srcOrd="0" destOrd="0" parTransId="{71064C2C-4602-40D3-A3B4-11105CAB87ED}" sibTransId="{5AA575FF-30E0-489C-A70F-57238076BCDA}"/>
    <dgm:cxn modelId="{93A4572A-0DCA-4572-A7CC-3D0FC4599483}" type="presOf" srcId="{649FCA97-B553-4AD3-B1A1-36340C614469}" destId="{41F8C606-4213-4A39-975F-367CEB549BD0}" srcOrd="0" destOrd="0" presId="urn:microsoft.com/office/officeart/2005/8/layout/hierarchy6"/>
    <dgm:cxn modelId="{C91513D5-66D5-46BB-959F-0638D0380A08}" type="presOf" srcId="{09D12021-675D-4965-9593-DED0ABF10B10}" destId="{78AEEB06-79A1-42ED-8575-380582E0731C}" srcOrd="0" destOrd="0" presId="urn:microsoft.com/office/officeart/2005/8/layout/hierarchy6"/>
    <dgm:cxn modelId="{A623A084-EB32-46CE-846C-FE395211E5BC}" srcId="{3A132500-953C-4C60-AF5D-0B6C5677B1CD}" destId="{5271EAF6-7FD7-49A9-8AA7-443308F2EA81}" srcOrd="6" destOrd="0" parTransId="{4C05178A-9C61-4B23-A3A9-83F9DC2E07F1}" sibTransId="{E9E1289A-0F88-4609-85AC-348C1D641764}"/>
    <dgm:cxn modelId="{0DD84D00-FFC1-4576-9DDA-3B9F5006A7E9}" type="presOf" srcId="{F1A7E395-0F0F-4B16-BBF1-E99E3136C0A4}" destId="{67A80BC7-417C-42F6-8438-3C92C9D2DD3B}" srcOrd="0" destOrd="0" presId="urn:microsoft.com/office/officeart/2005/8/layout/hierarchy6"/>
    <dgm:cxn modelId="{0F5AE48E-8337-41FD-B3B6-E99F95B84BCA}" type="presOf" srcId="{4E422716-9FA2-47EC-8D67-943EC0766ABB}" destId="{96EAA58F-7BB7-48DC-AF8F-303A7A3F51CD}" srcOrd="0" destOrd="0" presId="urn:microsoft.com/office/officeart/2005/8/layout/hierarchy6"/>
    <dgm:cxn modelId="{FF838B4D-F27E-4DEE-BB49-703AC1D4089C}" type="presOf" srcId="{893282EC-458A-4E52-94DC-5905D596145D}" destId="{C7DD0C11-7336-4AC9-8670-403C7328EC2E}" srcOrd="0" destOrd="0" presId="urn:microsoft.com/office/officeart/2005/8/layout/hierarchy6"/>
    <dgm:cxn modelId="{2148F5CC-12DA-49B3-87AA-9088974BCD5F}" type="presOf" srcId="{C89390AD-129C-40AD-9B8F-433F3E6477AC}" destId="{15DC0A5C-BD91-4A6C-A1D0-B619B0BBD440}" srcOrd="0" destOrd="0" presId="urn:microsoft.com/office/officeart/2005/8/layout/hierarchy6"/>
    <dgm:cxn modelId="{DC17AEC5-5CDF-4754-B758-C61D1130DBEA}" type="presOf" srcId="{6EEAD61F-5DD9-4DB8-BA12-CD05FE6DB222}" destId="{7E561581-5BF7-4212-BE0E-E8858E9AFAF2}" srcOrd="0" destOrd="0" presId="urn:microsoft.com/office/officeart/2005/8/layout/hierarchy6"/>
    <dgm:cxn modelId="{99C12F55-4A20-4CB3-ADA1-B39DBF1E0CF3}" type="presOf" srcId="{192FE670-B906-4E6E-B9AE-000576F8D4D8}" destId="{E4B77A96-FAEF-4C1B-8A77-8F013C939D0F}" srcOrd="0" destOrd="0" presId="urn:microsoft.com/office/officeart/2005/8/layout/hierarchy6"/>
    <dgm:cxn modelId="{908C313F-F7B1-4DF4-8519-9057B311D5C0}" type="presOf" srcId="{29707014-9673-487E-B96A-961779E00766}" destId="{1DAC4635-6411-468C-BA9C-3E6DE23B0CF4}" srcOrd="0" destOrd="0" presId="urn:microsoft.com/office/officeart/2005/8/layout/hierarchy6"/>
    <dgm:cxn modelId="{3EE4B387-D0B8-40C0-8ECC-6CE39519F5B9}" type="presOf" srcId="{75B35FD2-A14F-4491-93C5-B2176390178A}" destId="{A431355F-B8DF-40CF-A4A4-DA52C2CC9F9C}" srcOrd="0" destOrd="0" presId="urn:microsoft.com/office/officeart/2005/8/layout/hierarchy6"/>
    <dgm:cxn modelId="{DCC4B9D7-A875-455E-B033-0A1F7F122CA2}" srcId="{90411F86-C9BD-4CE6-B444-FD31C8969932}" destId="{6EEAD61F-5DD9-4DB8-BA12-CD05FE6DB222}" srcOrd="0" destOrd="0" parTransId="{81B30BDF-F31D-442C-A3FE-6EECD73D1AF8}" sibTransId="{F17F0CC7-644C-40F6-826E-86FA6D7912F9}"/>
    <dgm:cxn modelId="{1AFC0983-BEC6-4911-8F71-74A634C5814C}" srcId="{3A132500-953C-4C60-AF5D-0B6C5677B1CD}" destId="{5A5405C3-9CE3-46A5-B3C4-DD9DB5544CB1}" srcOrd="5" destOrd="0" parTransId="{C219922B-39CD-436A-9C04-C96C21BB8918}" sibTransId="{66DE2EB6-E263-43FD-B306-5830A3DC096C}"/>
    <dgm:cxn modelId="{79388B93-27E2-4584-A4BC-195575F4874C}" type="presOf" srcId="{4C05178A-9C61-4B23-A3A9-83F9DC2E07F1}" destId="{C0072FE4-3933-4411-912E-E2E1646F0EB5}" srcOrd="0" destOrd="0" presId="urn:microsoft.com/office/officeart/2005/8/layout/hierarchy6"/>
    <dgm:cxn modelId="{0A82FB4A-0F45-4F2A-9A1A-C2547BDC64CD}" type="presOf" srcId="{5271EAF6-7FD7-49A9-8AA7-443308F2EA81}" destId="{26B5EC32-FE0D-4B5E-9F4F-7ACFEB120D38}" srcOrd="0" destOrd="0" presId="urn:microsoft.com/office/officeart/2005/8/layout/hierarchy6"/>
    <dgm:cxn modelId="{3C90C9E8-7699-4DFA-801C-2F14437CCB90}" type="presOf" srcId="{5A5405C3-9CE3-46A5-B3C4-DD9DB5544CB1}" destId="{D85EA6DA-A0D4-4FFE-A3E8-04F4B6380C90}" srcOrd="0" destOrd="0" presId="urn:microsoft.com/office/officeart/2005/8/layout/hierarchy6"/>
    <dgm:cxn modelId="{1DD791FC-C89A-4D1E-B834-869C179899A9}" type="presOf" srcId="{8C383929-D178-488A-8C0F-BF4BF9B620E8}" destId="{6257E33C-30C8-4817-A816-C4341FB7A450}" srcOrd="0" destOrd="0" presId="urn:microsoft.com/office/officeart/2005/8/layout/hierarchy6"/>
    <dgm:cxn modelId="{9D4DD64D-849E-4136-A97F-9F8642D6F068}" srcId="{3A132500-953C-4C60-AF5D-0B6C5677B1CD}" destId="{90411F86-C9BD-4CE6-B444-FD31C8969932}" srcOrd="4" destOrd="0" parTransId="{29707014-9673-487E-B96A-961779E00766}" sibTransId="{C5557242-FE27-498B-B591-3D1EF4A5EC46}"/>
    <dgm:cxn modelId="{9A3D5F64-1D3A-42A1-9F6A-E6CB4D00A638}" srcId="{893282EC-458A-4E52-94DC-5905D596145D}" destId="{3A132500-953C-4C60-AF5D-0B6C5677B1CD}" srcOrd="0" destOrd="0" parTransId="{6CBA2F18-F0CC-4221-9F21-4DE41F0DAA7F}" sibTransId="{809327D1-3812-4C7A-BB7C-65D6B9BB73FD}"/>
    <dgm:cxn modelId="{6E2B67EB-39EB-483F-8ED6-CBF3EBD29E12}" type="presOf" srcId="{5873FEBB-1F2C-4563-987A-464A718C7B50}" destId="{E7D2AB3E-F7A7-4959-B8D7-BD5588222624}" srcOrd="0" destOrd="0" presId="urn:microsoft.com/office/officeart/2005/8/layout/hierarchy6"/>
    <dgm:cxn modelId="{990254E5-A209-4C2D-89B2-91BCDFBF01FB}" type="presOf" srcId="{71064C2C-4602-40D3-A3B4-11105CAB87ED}" destId="{B0340FD1-EBDC-4A25-ABFC-839902FF21C7}" srcOrd="0" destOrd="0" presId="urn:microsoft.com/office/officeart/2005/8/layout/hierarchy6"/>
    <dgm:cxn modelId="{894CDD50-9DA5-47AF-A892-F3C17A85CC6E}" srcId="{8C3F4FCA-5260-4CEE-B7F0-C83DE6F75486}" destId="{F5624856-B82C-4FFD-ACF4-7A63A291762D}" srcOrd="0" destOrd="0" parTransId="{5873FEBB-1F2C-4563-987A-464A718C7B50}" sibTransId="{2ED34F50-90A2-41FC-9B5A-CF2E2BA3AE08}"/>
    <dgm:cxn modelId="{A35BB596-7E88-4307-857C-5707B5426C5A}" type="presOf" srcId="{E1F85CE5-952B-4BFE-9D9A-411550B730AA}" destId="{C574AD83-54FA-47CC-90DE-BBC1F10508AF}" srcOrd="0" destOrd="0" presId="urn:microsoft.com/office/officeart/2005/8/layout/hierarchy6"/>
    <dgm:cxn modelId="{A41CFCA5-0D3D-4153-8955-E48E927226D5}" type="presOf" srcId="{771C9704-B64A-42E1-B3AC-32F1B9E95955}" destId="{F5687730-3753-48D3-B8C3-FF15A7CA63B9}" srcOrd="0" destOrd="0" presId="urn:microsoft.com/office/officeart/2005/8/layout/hierarchy6"/>
    <dgm:cxn modelId="{25C7D2FC-CE4B-4767-ACAB-8A6A42554C6E}" type="presOf" srcId="{561D0AD7-3602-4CF6-B640-A8118B8C9457}" destId="{CAFAD9DD-183C-4EA3-9B77-F0D15754A990}" srcOrd="0" destOrd="0" presId="urn:microsoft.com/office/officeart/2005/8/layout/hierarchy6"/>
    <dgm:cxn modelId="{760F54A6-DFE4-483A-B08E-A879239B232B}" type="presOf" srcId="{8087D053-9F96-4E65-8502-5C146441A759}" destId="{37D645A3-3F1E-4A46-9C79-88A6058356DB}" srcOrd="0" destOrd="0" presId="urn:microsoft.com/office/officeart/2005/8/layout/hierarchy6"/>
    <dgm:cxn modelId="{A36E5007-F8B8-44C1-B154-357F63E4EAF8}" type="presOf" srcId="{53E6C7A6-CB02-4758-8F6C-B758D06E2E89}" destId="{4CE96367-C9B5-4393-A9F9-7C88BAB2D939}" srcOrd="0" destOrd="0" presId="urn:microsoft.com/office/officeart/2005/8/layout/hierarchy6"/>
    <dgm:cxn modelId="{261DD83D-E168-414E-89FD-F75606B27A56}" type="presOf" srcId="{9E0F6F22-514D-4AC3-B083-1DB45F49CCE6}" destId="{C9A7C1F5-E5A9-407D-9A2C-FF5890D19E00}" srcOrd="0" destOrd="0" presId="urn:microsoft.com/office/officeart/2005/8/layout/hierarchy6"/>
    <dgm:cxn modelId="{24E3AE78-D304-4C9B-B477-244E47CCA39D}" srcId="{5271EAF6-7FD7-49A9-8AA7-443308F2EA81}" destId="{F1A7E395-0F0F-4B16-BBF1-E99E3136C0A4}" srcOrd="0" destOrd="0" parTransId="{192FE670-B906-4E6E-B9AE-000576F8D4D8}" sibTransId="{1DF24F68-7B56-43EC-AD77-C357BF9BAA8F}"/>
    <dgm:cxn modelId="{4A0E894C-719B-478B-8A95-76B26E55F34B}" type="presOf" srcId="{81B30BDF-F31D-442C-A3FE-6EECD73D1AF8}" destId="{F2FBBD8D-A49A-48B1-AEB8-6B99A42D8C3D}" srcOrd="0" destOrd="0" presId="urn:microsoft.com/office/officeart/2005/8/layout/hierarchy6"/>
    <dgm:cxn modelId="{DFEB0A65-477A-4B49-A905-66AB69F5AF98}" type="presOf" srcId="{88A2A612-5513-468B-9276-6D95E238E829}" destId="{888AEFAB-5E3E-44A6-953E-A619F0345D2A}" srcOrd="0" destOrd="0" presId="urn:microsoft.com/office/officeart/2005/8/layout/hierarchy6"/>
    <dgm:cxn modelId="{EBFF34E6-00EF-4D7E-8D0E-95422E4B0D08}" type="presOf" srcId="{F5624856-B82C-4FFD-ACF4-7A63A291762D}" destId="{0772A1E8-B826-4895-8E79-AAB25A3491A0}" srcOrd="0" destOrd="0" presId="urn:microsoft.com/office/officeart/2005/8/layout/hierarchy6"/>
    <dgm:cxn modelId="{32CDDEBF-EBDD-4AA5-90E2-3982EFB844EA}" type="presOf" srcId="{D0807454-8868-46F2-9FC0-B20E28E31FB9}" destId="{11164872-B342-4733-B916-34DFF77A386B}" srcOrd="0" destOrd="0" presId="urn:microsoft.com/office/officeart/2005/8/layout/hierarchy6"/>
    <dgm:cxn modelId="{4720EE23-B7A7-4E4A-B4D1-2C6C49806346}" srcId="{09D12021-675D-4965-9593-DED0ABF10B10}" destId="{B95BB7E3-D042-4E3C-AE1F-AD63EB3B12A2}" srcOrd="0" destOrd="0" parTransId="{66C3FAED-FC53-48FF-AAC3-F6310714D1D0}" sibTransId="{7EB668D6-BC7D-4FBE-BDFE-5FE8EDEAE3E8}"/>
    <dgm:cxn modelId="{72A23961-906A-4242-A72B-15542671F395}" srcId="{3A132500-953C-4C60-AF5D-0B6C5677B1CD}" destId="{8C3F4FCA-5260-4CEE-B7F0-C83DE6F75486}" srcOrd="8" destOrd="0" parTransId="{88A2A612-5513-468B-9276-6D95E238E829}" sibTransId="{E5F373A7-C2D9-4CCD-BBCC-CCB96F28FC5D}"/>
    <dgm:cxn modelId="{5B5E8019-26CA-4E31-9016-96D7EB952E93}" type="presOf" srcId="{7F10ABB7-50B7-4980-8111-1462CC01EB23}" destId="{27E2B1CD-E959-4D60-99CE-663B44F147FE}" srcOrd="0" destOrd="0" presId="urn:microsoft.com/office/officeart/2005/8/layout/hierarchy6"/>
    <dgm:cxn modelId="{FBF4F110-EAF6-41C5-A450-528B9B8FACBA}" srcId="{771C9704-B64A-42E1-B3AC-32F1B9E95955}" destId="{561D0AD7-3602-4CF6-B640-A8118B8C9457}" srcOrd="0" destOrd="0" parTransId="{53E6C7A6-CB02-4758-8F6C-B758D06E2E89}" sibTransId="{E5219A2F-BE8E-4D16-9EA4-A9DDB00B669D}"/>
    <dgm:cxn modelId="{77C21C45-591F-44E7-B842-CBF263503643}" srcId="{3A132500-953C-4C60-AF5D-0B6C5677B1CD}" destId="{771C9704-B64A-42E1-B3AC-32F1B9E95955}" srcOrd="2" destOrd="0" parTransId="{C89390AD-129C-40AD-9B8F-433F3E6477AC}" sibTransId="{63A5A7CC-AA99-454C-BEE5-D381CE94D1B1}"/>
    <dgm:cxn modelId="{3D462C18-76CF-4800-B823-F8CFC46D1C9B}" type="presParOf" srcId="{C7DD0C11-7336-4AC9-8670-403C7328EC2E}" destId="{02388A72-31F4-4100-9292-07B0471AA29C}" srcOrd="0" destOrd="0" presId="urn:microsoft.com/office/officeart/2005/8/layout/hierarchy6"/>
    <dgm:cxn modelId="{0C54C5B7-D4C5-4AD0-9926-AAC17217A987}" type="presParOf" srcId="{02388A72-31F4-4100-9292-07B0471AA29C}" destId="{CD725285-19E1-4BD4-B9C3-C73D5E0B22F2}" srcOrd="0" destOrd="0" presId="urn:microsoft.com/office/officeart/2005/8/layout/hierarchy6"/>
    <dgm:cxn modelId="{D2B79724-F79D-4273-BE92-78CEFC8E5BDE}" type="presParOf" srcId="{CD725285-19E1-4BD4-B9C3-C73D5E0B22F2}" destId="{BEE235B5-836D-41D3-A453-608947068F85}" srcOrd="0" destOrd="0" presId="urn:microsoft.com/office/officeart/2005/8/layout/hierarchy6"/>
    <dgm:cxn modelId="{35635C6F-A355-4365-AE1D-93BF271745EE}" type="presParOf" srcId="{BEE235B5-836D-41D3-A453-608947068F85}" destId="{49C8931F-6884-4214-B872-4827D8F65023}" srcOrd="0" destOrd="0" presId="urn:microsoft.com/office/officeart/2005/8/layout/hierarchy6"/>
    <dgm:cxn modelId="{0EEEC564-1814-41FA-BB2C-C7ED8152791A}" type="presParOf" srcId="{BEE235B5-836D-41D3-A453-608947068F85}" destId="{3E811686-84B4-4A41-9478-6B4D3FBFD9C1}" srcOrd="1" destOrd="0" presId="urn:microsoft.com/office/officeart/2005/8/layout/hierarchy6"/>
    <dgm:cxn modelId="{3CFA9BAB-6F3F-4802-BA10-0479E895121A}" type="presParOf" srcId="{3E811686-84B4-4A41-9478-6B4D3FBFD9C1}" destId="{6257E33C-30C8-4817-A816-C4341FB7A450}" srcOrd="0" destOrd="0" presId="urn:microsoft.com/office/officeart/2005/8/layout/hierarchy6"/>
    <dgm:cxn modelId="{5ECEBBFD-B4A8-4427-B1E3-2267BBF7233B}" type="presParOf" srcId="{3E811686-84B4-4A41-9478-6B4D3FBFD9C1}" destId="{6F014C37-6E89-4317-B46E-263A74E234DC}" srcOrd="1" destOrd="0" presId="urn:microsoft.com/office/officeart/2005/8/layout/hierarchy6"/>
    <dgm:cxn modelId="{AD6268E2-819E-4E9C-BC1D-CC3F068337F8}" type="presParOf" srcId="{6F014C37-6E89-4317-B46E-263A74E234DC}" destId="{78AEEB06-79A1-42ED-8575-380582E0731C}" srcOrd="0" destOrd="0" presId="urn:microsoft.com/office/officeart/2005/8/layout/hierarchy6"/>
    <dgm:cxn modelId="{74F79557-8EBF-46EC-A3E4-84217888EC1C}" type="presParOf" srcId="{6F014C37-6E89-4317-B46E-263A74E234DC}" destId="{850D43CF-0DBF-48FA-A6C9-586AD321C153}" srcOrd="1" destOrd="0" presId="urn:microsoft.com/office/officeart/2005/8/layout/hierarchy6"/>
    <dgm:cxn modelId="{1F9B3269-4FB5-48B0-9CF3-D8A9F3507BFA}" type="presParOf" srcId="{850D43CF-0DBF-48FA-A6C9-586AD321C153}" destId="{A452B229-1537-4F01-A36B-9AB0985941FE}" srcOrd="0" destOrd="0" presId="urn:microsoft.com/office/officeart/2005/8/layout/hierarchy6"/>
    <dgm:cxn modelId="{77E9398A-A463-4C4E-8BA8-932E796EF6A2}" type="presParOf" srcId="{850D43CF-0DBF-48FA-A6C9-586AD321C153}" destId="{EAD49492-9EF6-4AD5-A5C9-B913CEC81A17}" srcOrd="1" destOrd="0" presId="urn:microsoft.com/office/officeart/2005/8/layout/hierarchy6"/>
    <dgm:cxn modelId="{8EAD612D-B2A5-447C-BC12-8D6F80A31EFB}" type="presParOf" srcId="{EAD49492-9EF6-4AD5-A5C9-B913CEC81A17}" destId="{381C0388-E04D-46A5-BB02-B4A769C49AC3}" srcOrd="0" destOrd="0" presId="urn:microsoft.com/office/officeart/2005/8/layout/hierarchy6"/>
    <dgm:cxn modelId="{5C7EE3AE-9EBB-450A-A662-4C2618B02B32}" type="presParOf" srcId="{EAD49492-9EF6-4AD5-A5C9-B913CEC81A17}" destId="{F785D950-028E-4320-AB1A-A6C5D541EBEB}" srcOrd="1" destOrd="0" presId="urn:microsoft.com/office/officeart/2005/8/layout/hierarchy6"/>
    <dgm:cxn modelId="{6CA45FB8-0508-47DB-BDE3-4651B0C2471D}" type="presParOf" srcId="{3E811686-84B4-4A41-9478-6B4D3FBFD9C1}" destId="{27E2B1CD-E959-4D60-99CE-663B44F147FE}" srcOrd="2" destOrd="0" presId="urn:microsoft.com/office/officeart/2005/8/layout/hierarchy6"/>
    <dgm:cxn modelId="{C5943654-B3CD-4777-8013-357BD2525022}" type="presParOf" srcId="{3E811686-84B4-4A41-9478-6B4D3FBFD9C1}" destId="{69040029-CE78-4425-9036-D99DD5BACE75}" srcOrd="3" destOrd="0" presId="urn:microsoft.com/office/officeart/2005/8/layout/hierarchy6"/>
    <dgm:cxn modelId="{ADA1152B-2C8C-4435-816D-CA42448CC25C}" type="presParOf" srcId="{69040029-CE78-4425-9036-D99DD5BACE75}" destId="{37D645A3-3F1E-4A46-9C79-88A6058356DB}" srcOrd="0" destOrd="0" presId="urn:microsoft.com/office/officeart/2005/8/layout/hierarchy6"/>
    <dgm:cxn modelId="{492C1E55-6E4B-4829-B8A9-FE37A0CD2B38}" type="presParOf" srcId="{69040029-CE78-4425-9036-D99DD5BACE75}" destId="{D0A2EE86-BCA8-40C5-A132-B9FF08578078}" srcOrd="1" destOrd="0" presId="urn:microsoft.com/office/officeart/2005/8/layout/hierarchy6"/>
    <dgm:cxn modelId="{398891BD-56C8-4BDC-97F6-5F478F7B9804}" type="presParOf" srcId="{D0A2EE86-BCA8-40C5-A132-B9FF08578078}" destId="{07F4CEE1-3A4B-45F2-BD17-4BADBBE5FCF6}" srcOrd="0" destOrd="0" presId="urn:microsoft.com/office/officeart/2005/8/layout/hierarchy6"/>
    <dgm:cxn modelId="{46DEB7FB-E2D3-4CE5-B005-AEF01879960A}" type="presParOf" srcId="{D0A2EE86-BCA8-40C5-A132-B9FF08578078}" destId="{694CEF4E-71C3-42AF-8578-187E0E66CC59}" srcOrd="1" destOrd="0" presId="urn:microsoft.com/office/officeart/2005/8/layout/hierarchy6"/>
    <dgm:cxn modelId="{C8457D59-AC95-4523-93F4-EB80C8B3D205}" type="presParOf" srcId="{694CEF4E-71C3-42AF-8578-187E0E66CC59}" destId="{C97533B7-CDCC-43C0-AD64-49C249F96511}" srcOrd="0" destOrd="0" presId="urn:microsoft.com/office/officeart/2005/8/layout/hierarchy6"/>
    <dgm:cxn modelId="{6817184A-E812-4508-A23E-3B48C929A4E9}" type="presParOf" srcId="{694CEF4E-71C3-42AF-8578-187E0E66CC59}" destId="{4B5ABE78-8C9B-4E49-BDAB-C6A31D1A09F1}" srcOrd="1" destOrd="0" presId="urn:microsoft.com/office/officeart/2005/8/layout/hierarchy6"/>
    <dgm:cxn modelId="{1F2D7D16-8B47-49DB-B569-61AD2D1A0179}" type="presParOf" srcId="{3E811686-84B4-4A41-9478-6B4D3FBFD9C1}" destId="{15DC0A5C-BD91-4A6C-A1D0-B619B0BBD440}" srcOrd="4" destOrd="0" presId="urn:microsoft.com/office/officeart/2005/8/layout/hierarchy6"/>
    <dgm:cxn modelId="{670BD2AA-A6BB-49DE-9B21-D67200C64E6B}" type="presParOf" srcId="{3E811686-84B4-4A41-9478-6B4D3FBFD9C1}" destId="{B5CF9E56-5D7A-438F-AA76-1F0CC573675A}" srcOrd="5" destOrd="0" presId="urn:microsoft.com/office/officeart/2005/8/layout/hierarchy6"/>
    <dgm:cxn modelId="{3324EDAB-9E33-4AB5-8D02-6B7985B38009}" type="presParOf" srcId="{B5CF9E56-5D7A-438F-AA76-1F0CC573675A}" destId="{F5687730-3753-48D3-B8C3-FF15A7CA63B9}" srcOrd="0" destOrd="0" presId="urn:microsoft.com/office/officeart/2005/8/layout/hierarchy6"/>
    <dgm:cxn modelId="{55B6DD7B-78DA-4329-8902-7E164361D4BE}" type="presParOf" srcId="{B5CF9E56-5D7A-438F-AA76-1F0CC573675A}" destId="{CBD7BA4D-7C56-4C58-97F8-33FD0CD2E471}" srcOrd="1" destOrd="0" presId="urn:microsoft.com/office/officeart/2005/8/layout/hierarchy6"/>
    <dgm:cxn modelId="{62B77EF2-9E32-44B8-8739-68E2B0DD0DED}" type="presParOf" srcId="{CBD7BA4D-7C56-4C58-97F8-33FD0CD2E471}" destId="{4CE96367-C9B5-4393-A9F9-7C88BAB2D939}" srcOrd="0" destOrd="0" presId="urn:microsoft.com/office/officeart/2005/8/layout/hierarchy6"/>
    <dgm:cxn modelId="{C70E297E-0BE5-4700-AD03-600B4D03197D}" type="presParOf" srcId="{CBD7BA4D-7C56-4C58-97F8-33FD0CD2E471}" destId="{D5747596-98BE-44FE-AC1A-F88AFFA39B56}" srcOrd="1" destOrd="0" presId="urn:microsoft.com/office/officeart/2005/8/layout/hierarchy6"/>
    <dgm:cxn modelId="{F1CF0643-776B-4F18-AE85-E84BE9CCF5ED}" type="presParOf" srcId="{D5747596-98BE-44FE-AC1A-F88AFFA39B56}" destId="{CAFAD9DD-183C-4EA3-9B77-F0D15754A990}" srcOrd="0" destOrd="0" presId="urn:microsoft.com/office/officeart/2005/8/layout/hierarchy6"/>
    <dgm:cxn modelId="{96665FB0-9038-4D20-8F20-E4F45E8C5315}" type="presParOf" srcId="{D5747596-98BE-44FE-AC1A-F88AFFA39B56}" destId="{7E870D26-0BB6-41D6-A9CF-0169298DDE33}" srcOrd="1" destOrd="0" presId="urn:microsoft.com/office/officeart/2005/8/layout/hierarchy6"/>
    <dgm:cxn modelId="{40DA8EF0-B075-4481-9D39-7EB30CB8C5BB}" type="presParOf" srcId="{3E811686-84B4-4A41-9478-6B4D3FBFD9C1}" destId="{C574AD83-54FA-47CC-90DE-BBC1F10508AF}" srcOrd="6" destOrd="0" presId="urn:microsoft.com/office/officeart/2005/8/layout/hierarchy6"/>
    <dgm:cxn modelId="{5EF1C64B-0296-4BD7-B1D7-4DAE4F899557}" type="presParOf" srcId="{3E811686-84B4-4A41-9478-6B4D3FBFD9C1}" destId="{219FE2B1-E86C-4E0E-BCA6-4D8DF27074FB}" srcOrd="7" destOrd="0" presId="urn:microsoft.com/office/officeart/2005/8/layout/hierarchy6"/>
    <dgm:cxn modelId="{3E06A141-0A76-4AF6-8F14-86E18370DF09}" type="presParOf" srcId="{219FE2B1-E86C-4E0E-BCA6-4D8DF27074FB}" destId="{3915970D-8467-44E5-AD4B-4D8F4DA2594D}" srcOrd="0" destOrd="0" presId="urn:microsoft.com/office/officeart/2005/8/layout/hierarchy6"/>
    <dgm:cxn modelId="{908797F5-4BCC-4869-8A60-348B8A9E3F52}" type="presParOf" srcId="{219FE2B1-E86C-4E0E-BCA6-4D8DF27074FB}" destId="{AB1B2992-91A2-42F5-960E-F4F42DFEB87C}" srcOrd="1" destOrd="0" presId="urn:microsoft.com/office/officeart/2005/8/layout/hierarchy6"/>
    <dgm:cxn modelId="{2B41FB50-DB1A-423B-B11F-89E260D3AA4F}" type="presParOf" srcId="{AB1B2992-91A2-42F5-960E-F4F42DFEB87C}" destId="{A431355F-B8DF-40CF-A4A4-DA52C2CC9F9C}" srcOrd="0" destOrd="0" presId="urn:microsoft.com/office/officeart/2005/8/layout/hierarchy6"/>
    <dgm:cxn modelId="{7D140448-5C64-426F-85F7-2DAA9EE45D68}" type="presParOf" srcId="{AB1B2992-91A2-42F5-960E-F4F42DFEB87C}" destId="{3B342E02-4221-4919-8D06-F33902DE59DB}" srcOrd="1" destOrd="0" presId="urn:microsoft.com/office/officeart/2005/8/layout/hierarchy6"/>
    <dgm:cxn modelId="{9E22404B-C744-4461-8FB4-3D11F5297A09}" type="presParOf" srcId="{3B342E02-4221-4919-8D06-F33902DE59DB}" destId="{41F8C606-4213-4A39-975F-367CEB549BD0}" srcOrd="0" destOrd="0" presId="urn:microsoft.com/office/officeart/2005/8/layout/hierarchy6"/>
    <dgm:cxn modelId="{4FF8CC26-5EEA-4769-898B-B411E161C8D8}" type="presParOf" srcId="{3B342E02-4221-4919-8D06-F33902DE59DB}" destId="{4D3A2E6E-DA7F-4D2D-A8C3-072A89ECFDCC}" srcOrd="1" destOrd="0" presId="urn:microsoft.com/office/officeart/2005/8/layout/hierarchy6"/>
    <dgm:cxn modelId="{C8651B1E-CA91-4D08-9AC3-CD68DF2884E0}" type="presParOf" srcId="{3E811686-84B4-4A41-9478-6B4D3FBFD9C1}" destId="{1DAC4635-6411-468C-BA9C-3E6DE23B0CF4}" srcOrd="8" destOrd="0" presId="urn:microsoft.com/office/officeart/2005/8/layout/hierarchy6"/>
    <dgm:cxn modelId="{45EB8AEF-F407-4947-A57E-B9B77D6A6C26}" type="presParOf" srcId="{3E811686-84B4-4A41-9478-6B4D3FBFD9C1}" destId="{6C369C18-D0B7-4140-8DF8-30799F49C5B9}" srcOrd="9" destOrd="0" presId="urn:microsoft.com/office/officeart/2005/8/layout/hierarchy6"/>
    <dgm:cxn modelId="{47DC1B23-7D2D-4B26-90CF-2861BA03291A}" type="presParOf" srcId="{6C369C18-D0B7-4140-8DF8-30799F49C5B9}" destId="{9D414830-E32F-4694-99C8-E92E7E062C30}" srcOrd="0" destOrd="0" presId="urn:microsoft.com/office/officeart/2005/8/layout/hierarchy6"/>
    <dgm:cxn modelId="{EB1A4A4E-630F-4902-8572-31AEB81E086F}" type="presParOf" srcId="{6C369C18-D0B7-4140-8DF8-30799F49C5B9}" destId="{90CBAE6D-4EC1-4A7A-ACDA-61502AD3B01D}" srcOrd="1" destOrd="0" presId="urn:microsoft.com/office/officeart/2005/8/layout/hierarchy6"/>
    <dgm:cxn modelId="{64C264B8-4E3E-473B-BA35-E30F2AACC534}" type="presParOf" srcId="{90CBAE6D-4EC1-4A7A-ACDA-61502AD3B01D}" destId="{F2FBBD8D-A49A-48B1-AEB8-6B99A42D8C3D}" srcOrd="0" destOrd="0" presId="urn:microsoft.com/office/officeart/2005/8/layout/hierarchy6"/>
    <dgm:cxn modelId="{8FB67C9C-5B7A-4EC4-81DF-F08B7153C4C2}" type="presParOf" srcId="{90CBAE6D-4EC1-4A7A-ACDA-61502AD3B01D}" destId="{23258EF1-6677-4536-833F-D7FB50A8072C}" srcOrd="1" destOrd="0" presId="urn:microsoft.com/office/officeart/2005/8/layout/hierarchy6"/>
    <dgm:cxn modelId="{188379B8-78DF-4C99-9F4E-6C72713E7838}" type="presParOf" srcId="{23258EF1-6677-4536-833F-D7FB50A8072C}" destId="{7E561581-5BF7-4212-BE0E-E8858E9AFAF2}" srcOrd="0" destOrd="0" presId="urn:microsoft.com/office/officeart/2005/8/layout/hierarchy6"/>
    <dgm:cxn modelId="{899A916C-9187-4A85-A386-C367FB46E1F8}" type="presParOf" srcId="{23258EF1-6677-4536-833F-D7FB50A8072C}" destId="{821CEF74-6FD0-4EA1-BBCF-26A68B2BE7B7}" srcOrd="1" destOrd="0" presId="urn:microsoft.com/office/officeart/2005/8/layout/hierarchy6"/>
    <dgm:cxn modelId="{43C77F18-358D-4404-AF2C-A32BB0E505C8}" type="presParOf" srcId="{3E811686-84B4-4A41-9478-6B4D3FBFD9C1}" destId="{1B61EC9D-4911-47EC-B9ED-348C77110636}" srcOrd="10" destOrd="0" presId="urn:microsoft.com/office/officeart/2005/8/layout/hierarchy6"/>
    <dgm:cxn modelId="{5361E790-DDE1-4C5F-8124-03A7ED362CFC}" type="presParOf" srcId="{3E811686-84B4-4A41-9478-6B4D3FBFD9C1}" destId="{FC3889C6-1473-4A35-BA9C-3AF7DCE607AC}" srcOrd="11" destOrd="0" presId="urn:microsoft.com/office/officeart/2005/8/layout/hierarchy6"/>
    <dgm:cxn modelId="{1B935DE8-2D00-4AEE-A0C6-DEA56F5275D4}" type="presParOf" srcId="{FC3889C6-1473-4A35-BA9C-3AF7DCE607AC}" destId="{D85EA6DA-A0D4-4FFE-A3E8-04F4B6380C90}" srcOrd="0" destOrd="0" presId="urn:microsoft.com/office/officeart/2005/8/layout/hierarchy6"/>
    <dgm:cxn modelId="{C7437A00-0ED9-45C1-99A2-AA984D06D43C}" type="presParOf" srcId="{FC3889C6-1473-4A35-BA9C-3AF7DCE607AC}" destId="{B8D7D6D0-96D7-4CCE-B594-36C8EAE92825}" srcOrd="1" destOrd="0" presId="urn:microsoft.com/office/officeart/2005/8/layout/hierarchy6"/>
    <dgm:cxn modelId="{BEF24B10-6B3E-44BE-93CB-BAC8309A1F82}" type="presParOf" srcId="{B8D7D6D0-96D7-4CCE-B594-36C8EAE92825}" destId="{C9A7C1F5-E5A9-407D-9A2C-FF5890D19E00}" srcOrd="0" destOrd="0" presId="urn:microsoft.com/office/officeart/2005/8/layout/hierarchy6"/>
    <dgm:cxn modelId="{3AE129C5-354B-45C2-B05D-7159B4F9A935}" type="presParOf" srcId="{B8D7D6D0-96D7-4CCE-B594-36C8EAE92825}" destId="{7632A8B0-B263-464A-99F1-1A3142654377}" srcOrd="1" destOrd="0" presId="urn:microsoft.com/office/officeart/2005/8/layout/hierarchy6"/>
    <dgm:cxn modelId="{4689400B-D2EC-4F7E-9DB5-62D86093206D}" type="presParOf" srcId="{7632A8B0-B263-464A-99F1-1A3142654377}" destId="{11164872-B342-4733-B916-34DFF77A386B}" srcOrd="0" destOrd="0" presId="urn:microsoft.com/office/officeart/2005/8/layout/hierarchy6"/>
    <dgm:cxn modelId="{5921F7C2-8135-4ADF-B11D-A613C07FE00D}" type="presParOf" srcId="{7632A8B0-B263-464A-99F1-1A3142654377}" destId="{017E4AD9-A4B5-419E-A17C-3536D7F9796F}" srcOrd="1" destOrd="0" presId="urn:microsoft.com/office/officeart/2005/8/layout/hierarchy6"/>
    <dgm:cxn modelId="{5767FD08-09D2-40CD-8D12-1974C65D7F62}" type="presParOf" srcId="{3E811686-84B4-4A41-9478-6B4D3FBFD9C1}" destId="{C0072FE4-3933-4411-912E-E2E1646F0EB5}" srcOrd="12" destOrd="0" presId="urn:microsoft.com/office/officeart/2005/8/layout/hierarchy6"/>
    <dgm:cxn modelId="{A675B7FB-75FE-40CB-BE5D-2E8F5035730C}" type="presParOf" srcId="{3E811686-84B4-4A41-9478-6B4D3FBFD9C1}" destId="{5B59FBCD-0698-40A3-B8F0-B5718C20C954}" srcOrd="13" destOrd="0" presId="urn:microsoft.com/office/officeart/2005/8/layout/hierarchy6"/>
    <dgm:cxn modelId="{083078DF-68D0-490E-8390-2158A85E661B}" type="presParOf" srcId="{5B59FBCD-0698-40A3-B8F0-B5718C20C954}" destId="{26B5EC32-FE0D-4B5E-9F4F-7ACFEB120D38}" srcOrd="0" destOrd="0" presId="urn:microsoft.com/office/officeart/2005/8/layout/hierarchy6"/>
    <dgm:cxn modelId="{7F891EF8-72AF-443B-9F68-58C4669D8C03}" type="presParOf" srcId="{5B59FBCD-0698-40A3-B8F0-B5718C20C954}" destId="{E4E4347B-4D63-4098-AB52-C6BFAAC70A48}" srcOrd="1" destOrd="0" presId="urn:microsoft.com/office/officeart/2005/8/layout/hierarchy6"/>
    <dgm:cxn modelId="{6CC3A89B-66ED-430E-B4B8-BBA408F05CAF}" type="presParOf" srcId="{E4E4347B-4D63-4098-AB52-C6BFAAC70A48}" destId="{E4B77A96-FAEF-4C1B-8A77-8F013C939D0F}" srcOrd="0" destOrd="0" presId="urn:microsoft.com/office/officeart/2005/8/layout/hierarchy6"/>
    <dgm:cxn modelId="{69AF1F0D-45FF-43D8-8335-D50E6638154E}" type="presParOf" srcId="{E4E4347B-4D63-4098-AB52-C6BFAAC70A48}" destId="{1566CFC6-0234-4C17-836D-64245E4C835C}" srcOrd="1" destOrd="0" presId="urn:microsoft.com/office/officeart/2005/8/layout/hierarchy6"/>
    <dgm:cxn modelId="{6077B216-D7EA-4B88-9685-36FEE43FE8B3}" type="presParOf" srcId="{1566CFC6-0234-4C17-836D-64245E4C835C}" destId="{67A80BC7-417C-42F6-8438-3C92C9D2DD3B}" srcOrd="0" destOrd="0" presId="urn:microsoft.com/office/officeart/2005/8/layout/hierarchy6"/>
    <dgm:cxn modelId="{C2C6CC75-7055-4AC2-B0A6-E9EFD1DC328F}" type="presParOf" srcId="{1566CFC6-0234-4C17-836D-64245E4C835C}" destId="{4ADC08BF-9530-492C-848D-754D10D08B87}" srcOrd="1" destOrd="0" presId="urn:microsoft.com/office/officeart/2005/8/layout/hierarchy6"/>
    <dgm:cxn modelId="{97051076-4DC3-4E0A-B9E0-30209B448D31}" type="presParOf" srcId="{3E811686-84B4-4A41-9478-6B4D3FBFD9C1}" destId="{492DC05E-A656-490D-A553-995797F4B814}" srcOrd="14" destOrd="0" presId="urn:microsoft.com/office/officeart/2005/8/layout/hierarchy6"/>
    <dgm:cxn modelId="{37461A04-E268-49F0-989E-5E5F85C2407C}" type="presParOf" srcId="{3E811686-84B4-4A41-9478-6B4D3FBFD9C1}" destId="{3E3E3125-4E5B-452F-B0C2-F21818C40E4B}" srcOrd="15" destOrd="0" presId="urn:microsoft.com/office/officeart/2005/8/layout/hierarchy6"/>
    <dgm:cxn modelId="{7C8BE57F-2CAC-4E37-B683-4E404C98260B}" type="presParOf" srcId="{3E3E3125-4E5B-452F-B0C2-F21818C40E4B}" destId="{96EAA58F-7BB7-48DC-AF8F-303A7A3F51CD}" srcOrd="0" destOrd="0" presId="urn:microsoft.com/office/officeart/2005/8/layout/hierarchy6"/>
    <dgm:cxn modelId="{0B750CC0-1E1E-4C49-8DDB-5EF66A5AC586}" type="presParOf" srcId="{3E3E3125-4E5B-452F-B0C2-F21818C40E4B}" destId="{D6ED2891-BCFF-4551-87ED-970A00DC468F}" srcOrd="1" destOrd="0" presId="urn:microsoft.com/office/officeart/2005/8/layout/hierarchy6"/>
    <dgm:cxn modelId="{627815DB-8166-4B79-BAD5-272BE1E5F8E9}" type="presParOf" srcId="{D6ED2891-BCFF-4551-87ED-970A00DC468F}" destId="{B0340FD1-EBDC-4A25-ABFC-839902FF21C7}" srcOrd="0" destOrd="0" presId="urn:microsoft.com/office/officeart/2005/8/layout/hierarchy6"/>
    <dgm:cxn modelId="{AEFB8039-D515-4183-AF51-4AA3048D34F4}" type="presParOf" srcId="{D6ED2891-BCFF-4551-87ED-970A00DC468F}" destId="{3AADDEFC-249A-4999-84DD-09804FDD2E28}" srcOrd="1" destOrd="0" presId="urn:microsoft.com/office/officeart/2005/8/layout/hierarchy6"/>
    <dgm:cxn modelId="{CB141B1E-6966-484F-AE6D-AAB1EFFF02B6}" type="presParOf" srcId="{3AADDEFC-249A-4999-84DD-09804FDD2E28}" destId="{81D4D7DD-6EB0-4779-9DE4-DCB56F0E8868}" srcOrd="0" destOrd="0" presId="urn:microsoft.com/office/officeart/2005/8/layout/hierarchy6"/>
    <dgm:cxn modelId="{35FAB6D0-ABF8-4528-81D7-58838B9AB465}" type="presParOf" srcId="{3AADDEFC-249A-4999-84DD-09804FDD2E28}" destId="{86A00A23-B71A-447B-930F-CAE1A501DAB0}" srcOrd="1" destOrd="0" presId="urn:microsoft.com/office/officeart/2005/8/layout/hierarchy6"/>
    <dgm:cxn modelId="{25BD47B3-B603-44C6-A434-20557095D10A}" type="presParOf" srcId="{3E811686-84B4-4A41-9478-6B4D3FBFD9C1}" destId="{888AEFAB-5E3E-44A6-953E-A619F0345D2A}" srcOrd="16" destOrd="0" presId="urn:microsoft.com/office/officeart/2005/8/layout/hierarchy6"/>
    <dgm:cxn modelId="{14169B3B-02E2-4E50-9027-A7B3E1CB978E}" type="presParOf" srcId="{3E811686-84B4-4A41-9478-6B4D3FBFD9C1}" destId="{DE11CE0B-B297-408B-A851-71704DE4A25D}" srcOrd="17" destOrd="0" presId="urn:microsoft.com/office/officeart/2005/8/layout/hierarchy6"/>
    <dgm:cxn modelId="{A248DA6B-4A88-4B7C-ABF4-1BFEF1CD84CB}" type="presParOf" srcId="{DE11CE0B-B297-408B-A851-71704DE4A25D}" destId="{7F033F9F-B7C7-4DD3-87BA-4F81B7CB1664}" srcOrd="0" destOrd="0" presId="urn:microsoft.com/office/officeart/2005/8/layout/hierarchy6"/>
    <dgm:cxn modelId="{315EE920-CCE9-4A12-A586-FD803B2FE18F}" type="presParOf" srcId="{DE11CE0B-B297-408B-A851-71704DE4A25D}" destId="{717AED30-D9CD-4C97-A584-4D61AC978221}" srcOrd="1" destOrd="0" presId="urn:microsoft.com/office/officeart/2005/8/layout/hierarchy6"/>
    <dgm:cxn modelId="{7DDA8299-A695-49BB-BAE1-8A10D9986A49}" type="presParOf" srcId="{717AED30-D9CD-4C97-A584-4D61AC978221}" destId="{E7D2AB3E-F7A7-4959-B8D7-BD5588222624}" srcOrd="0" destOrd="0" presId="urn:microsoft.com/office/officeart/2005/8/layout/hierarchy6"/>
    <dgm:cxn modelId="{4DEE3212-1D27-4255-A487-0D9A8EE5DD8B}" type="presParOf" srcId="{717AED30-D9CD-4C97-A584-4D61AC978221}" destId="{72E98DB3-F0F3-42FC-9B67-8145ECC8F217}" srcOrd="1" destOrd="0" presId="urn:microsoft.com/office/officeart/2005/8/layout/hierarchy6"/>
    <dgm:cxn modelId="{90BEDB43-1223-44C0-A3B3-0DE0EA7063BA}" type="presParOf" srcId="{72E98DB3-F0F3-42FC-9B67-8145ECC8F217}" destId="{0772A1E8-B826-4895-8E79-AAB25A3491A0}" srcOrd="0" destOrd="0" presId="urn:microsoft.com/office/officeart/2005/8/layout/hierarchy6"/>
    <dgm:cxn modelId="{0E026211-9AA9-4DBF-859A-9EBC87CA932C}" type="presParOf" srcId="{72E98DB3-F0F3-42FC-9B67-8145ECC8F217}" destId="{AE150300-2B80-46A2-BC16-024D21CA5B2D}" srcOrd="1" destOrd="0" presId="urn:microsoft.com/office/officeart/2005/8/layout/hierarchy6"/>
    <dgm:cxn modelId="{3EBADA03-FC6C-405B-BE30-A23047DCDF0B}" type="presParOf" srcId="{C7DD0C11-7336-4AC9-8670-403C7328EC2E}" destId="{ACC86390-4355-44A0-BF29-89B6FECC1732}" srcOrd="1" destOrd="0" presId="urn:microsoft.com/office/officeart/2005/8/layout/hierarchy6"/>
  </dgm:cxnLst>
  <dgm:bg>
    <a:solidFill>
      <a:schemeClr val="accent6">
        <a:lumMod val="20000"/>
        <a:lumOff val="80000"/>
      </a:schemeClr>
    </a:solidFill>
  </dgm:bg>
  <dgm:whole>
    <a:ln w="28575">
      <a:solidFill>
        <a:schemeClr val="accent1">
          <a:lumMod val="50000"/>
        </a:schemeClr>
      </a:solid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B4A733-17BE-47F3-BFCD-BA21D170D6CB}">
      <dsp:nvSpPr>
        <dsp:cNvPr id="0" name=""/>
        <dsp:cNvSpPr/>
      </dsp:nvSpPr>
      <dsp:spPr>
        <a:xfrm>
          <a:off x="3281524" y="2225630"/>
          <a:ext cx="2430147" cy="1503682"/>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0" kern="1200" dirty="0">
              <a:latin typeface="Microsoft YaHei" panose="020B0503020204020204" pitchFamily="34" charset="-122"/>
              <a:ea typeface="Microsoft YaHei" panose="020B0503020204020204" pitchFamily="34" charset="-122"/>
            </a:rPr>
            <a:t>血液疾病</a:t>
          </a:r>
          <a:r>
            <a:rPr lang="en-US" altLang="zh-TW" sz="1600" b="0" kern="1200" dirty="0">
              <a:latin typeface="Microsoft YaHei" panose="020B0503020204020204" pitchFamily="34" charset="-122"/>
              <a:ea typeface="Microsoft YaHei" panose="020B0503020204020204" pitchFamily="34" charset="-122"/>
            </a:rPr>
            <a:t>:</a:t>
          </a:r>
          <a:r>
            <a:rPr lang="zh-TW" altLang="en-US" sz="1600" b="0" kern="1200" dirty="0">
              <a:latin typeface="Microsoft YaHei" panose="020B0503020204020204" pitchFamily="34" charset="-122"/>
              <a:ea typeface="Microsoft YaHei" panose="020B0503020204020204" pitchFamily="34" charset="-122"/>
            </a:rPr>
            <a:t> 淋巴瘤、急性白血病、血球或凝血機能異常</a:t>
          </a:r>
        </a:p>
      </dsp:txBody>
      <dsp:txXfrm>
        <a:off x="3637411" y="2445839"/>
        <a:ext cx="1718373" cy="1063264"/>
      </dsp:txXfrm>
    </dsp:sp>
    <dsp:sp modelId="{20CDF6BE-0B9C-4A55-B53A-96B0715471E4}">
      <dsp:nvSpPr>
        <dsp:cNvPr id="0" name=""/>
        <dsp:cNvSpPr/>
      </dsp:nvSpPr>
      <dsp:spPr>
        <a:xfrm rot="16260677">
          <a:off x="4396191" y="1769317"/>
          <a:ext cx="234943" cy="48279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b="1" kern="1200">
            <a:latin typeface="微軟正黑體" panose="020B0604030504040204" pitchFamily="34" charset="-120"/>
            <a:ea typeface="微軟正黑體" panose="020B0604030504040204" pitchFamily="34" charset="-120"/>
          </a:endParaRPr>
        </a:p>
      </dsp:txBody>
      <dsp:txXfrm>
        <a:off x="4430811" y="1901111"/>
        <a:ext cx="164460" cy="289675"/>
      </dsp:txXfrm>
    </dsp:sp>
    <dsp:sp modelId="{CF62087D-A7AD-412E-8413-4521A3D3EF66}">
      <dsp:nvSpPr>
        <dsp:cNvPr id="0" name=""/>
        <dsp:cNvSpPr/>
      </dsp:nvSpPr>
      <dsp:spPr>
        <a:xfrm>
          <a:off x="3718985" y="475093"/>
          <a:ext cx="1620491" cy="130742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b="0" kern="1200" dirty="0">
              <a:latin typeface="Microsoft YaHei" panose="020B0503020204020204" pitchFamily="34" charset="-122"/>
              <a:ea typeface="Microsoft YaHei" panose="020B0503020204020204" pitchFamily="34" charset="-122"/>
            </a:rPr>
            <a:t>診斷檢驗</a:t>
          </a:r>
          <a:r>
            <a:rPr lang="en-US" altLang="zh-TW" sz="1400" b="0" kern="1200" dirty="0">
              <a:latin typeface="Microsoft YaHei" panose="020B0503020204020204" pitchFamily="34" charset="-122"/>
              <a:ea typeface="Microsoft YaHei" panose="020B0503020204020204" pitchFamily="34" charset="-122"/>
            </a:rPr>
            <a:t>:</a:t>
          </a:r>
          <a:r>
            <a:rPr lang="zh-TW" altLang="en-US" sz="1400" b="0" kern="1200" dirty="0">
              <a:latin typeface="Microsoft YaHei" panose="020B0503020204020204" pitchFamily="34" charset="-122"/>
              <a:ea typeface="Microsoft YaHei" panose="020B0503020204020204" pitchFamily="34" charset="-122"/>
            </a:rPr>
            <a:t> 骨髓切片、分子生物分析</a:t>
          </a:r>
        </a:p>
      </dsp:txBody>
      <dsp:txXfrm>
        <a:off x="3956300" y="666561"/>
        <a:ext cx="1145861" cy="924491"/>
      </dsp:txXfrm>
    </dsp:sp>
    <dsp:sp modelId="{07E93B86-78EA-4AF2-A9F4-144B559F5019}">
      <dsp:nvSpPr>
        <dsp:cNvPr id="0" name=""/>
        <dsp:cNvSpPr/>
      </dsp:nvSpPr>
      <dsp:spPr>
        <a:xfrm rot="20019271">
          <a:off x="5539944" y="2146133"/>
          <a:ext cx="295861" cy="482791"/>
        </a:xfrm>
        <a:prstGeom prst="rightArrow">
          <a:avLst>
            <a:gd name="adj1" fmla="val 60000"/>
            <a:gd name="adj2" fmla="val 50000"/>
          </a:avLst>
        </a:prstGeom>
        <a:solidFill>
          <a:schemeClr val="accent3">
            <a:hueOff val="2250053"/>
            <a:satOff val="-3376"/>
            <a:lumOff val="-54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b="1" kern="1200">
            <a:latin typeface="微軟正黑體" panose="020B0604030504040204" pitchFamily="34" charset="-120"/>
            <a:ea typeface="微軟正黑體" panose="020B0604030504040204" pitchFamily="34" charset="-120"/>
          </a:endParaRPr>
        </a:p>
      </dsp:txBody>
      <dsp:txXfrm>
        <a:off x="5544553" y="2262386"/>
        <a:ext cx="207103" cy="289675"/>
      </dsp:txXfrm>
    </dsp:sp>
    <dsp:sp modelId="{6E705D1A-95D1-4F54-BF57-AFAD7AD35764}">
      <dsp:nvSpPr>
        <dsp:cNvPr id="0" name=""/>
        <dsp:cNvSpPr/>
      </dsp:nvSpPr>
      <dsp:spPr>
        <a:xfrm>
          <a:off x="5796168" y="1440750"/>
          <a:ext cx="1530789" cy="1028225"/>
        </a:xfrm>
        <a:prstGeom prst="ellipse">
          <a:avLst/>
        </a:prstGeom>
        <a:solidFill>
          <a:schemeClr val="accent3">
            <a:hueOff val="2250053"/>
            <a:satOff val="-337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0" kern="1200" dirty="0">
              <a:latin typeface="Microsoft YaHei" panose="020B0503020204020204" pitchFamily="34" charset="-122"/>
              <a:ea typeface="Microsoft YaHei" panose="020B0503020204020204" pitchFamily="34" charset="-122"/>
            </a:rPr>
            <a:t>化學治療</a:t>
          </a:r>
        </a:p>
      </dsp:txBody>
      <dsp:txXfrm>
        <a:off x="6020347" y="1591330"/>
        <a:ext cx="1082431" cy="727065"/>
      </dsp:txXfrm>
    </dsp:sp>
    <dsp:sp modelId="{96FEC7E0-6B66-4AB4-A525-F2F32C272F55}">
      <dsp:nvSpPr>
        <dsp:cNvPr id="0" name=""/>
        <dsp:cNvSpPr/>
      </dsp:nvSpPr>
      <dsp:spPr>
        <a:xfrm rot="1648432">
          <a:off x="5512414" y="3335640"/>
          <a:ext cx="274442" cy="482791"/>
        </a:xfrm>
        <a:prstGeom prst="rightArrow">
          <a:avLst>
            <a:gd name="adj1" fmla="val 60000"/>
            <a:gd name="adj2" fmla="val 50000"/>
          </a:avLst>
        </a:prstGeom>
        <a:solidFill>
          <a:schemeClr val="accent3">
            <a:hueOff val="4500106"/>
            <a:satOff val="-6752"/>
            <a:lumOff val="-109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b="1" kern="1200">
            <a:latin typeface="微軟正黑體" panose="020B0604030504040204" pitchFamily="34" charset="-120"/>
            <a:ea typeface="微軟正黑體" panose="020B0604030504040204" pitchFamily="34" charset="-120"/>
          </a:endParaRPr>
        </a:p>
      </dsp:txBody>
      <dsp:txXfrm>
        <a:off x="5517057" y="3413206"/>
        <a:ext cx="192109" cy="289675"/>
      </dsp:txXfrm>
    </dsp:sp>
    <dsp:sp modelId="{83D9C6AB-30FB-4B66-8E5E-CAFBFB03C4C9}">
      <dsp:nvSpPr>
        <dsp:cNvPr id="0" name=""/>
        <dsp:cNvSpPr/>
      </dsp:nvSpPr>
      <dsp:spPr>
        <a:xfrm>
          <a:off x="5794959" y="3386675"/>
          <a:ext cx="1376577" cy="1247658"/>
        </a:xfrm>
        <a:prstGeom prst="ellipse">
          <a:avLst/>
        </a:prstGeom>
        <a:solidFill>
          <a:schemeClr val="accent3">
            <a:hueOff val="4500106"/>
            <a:satOff val="-6752"/>
            <a:lumOff val="-10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0" kern="1200" dirty="0">
              <a:latin typeface="Microsoft YaHei" panose="020B0503020204020204" pitchFamily="34" charset="-122"/>
              <a:ea typeface="Microsoft YaHei" panose="020B0503020204020204" pitchFamily="34" charset="-122"/>
            </a:rPr>
            <a:t>造血幹細胞移植、細胞治療</a:t>
          </a:r>
        </a:p>
      </dsp:txBody>
      <dsp:txXfrm>
        <a:off x="5996554" y="3569390"/>
        <a:ext cx="973387" cy="882228"/>
      </dsp:txXfrm>
    </dsp:sp>
    <dsp:sp modelId="{8D06CC65-11C7-49FD-9ABD-AB720FF3CE8B}">
      <dsp:nvSpPr>
        <dsp:cNvPr id="0" name=""/>
        <dsp:cNvSpPr/>
      </dsp:nvSpPr>
      <dsp:spPr>
        <a:xfrm rot="5329387">
          <a:off x="4404295" y="3692712"/>
          <a:ext cx="223909" cy="482791"/>
        </a:xfrm>
        <a:prstGeom prst="rightArrow">
          <a:avLst>
            <a:gd name="adj1" fmla="val 60000"/>
            <a:gd name="adj2" fmla="val 50000"/>
          </a:avLst>
        </a:prstGeom>
        <a:solidFill>
          <a:schemeClr val="accent3">
            <a:hueOff val="6750158"/>
            <a:satOff val="-10128"/>
            <a:lumOff val="-1647"/>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zh-TW" altLang="en-US" sz="2000" kern="1200"/>
        </a:p>
      </dsp:txBody>
      <dsp:txXfrm>
        <a:off x="4437192" y="3755691"/>
        <a:ext cx="156736" cy="289675"/>
      </dsp:txXfrm>
    </dsp:sp>
    <dsp:sp modelId="{1F029AC6-F293-4EC3-BC02-5BC971B6E041}">
      <dsp:nvSpPr>
        <dsp:cNvPr id="0" name=""/>
        <dsp:cNvSpPr/>
      </dsp:nvSpPr>
      <dsp:spPr>
        <a:xfrm>
          <a:off x="3736235" y="4151611"/>
          <a:ext cx="1586000" cy="829106"/>
        </a:xfrm>
        <a:prstGeom prst="ellipse">
          <a:avLst/>
        </a:prstGeom>
        <a:solidFill>
          <a:schemeClr val="accent3">
            <a:hueOff val="6750158"/>
            <a:satOff val="-10128"/>
            <a:lumOff val="-16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zh-TW" altLang="en-US" sz="1600" b="0" kern="1200" dirty="0">
              <a:latin typeface="Microsoft YaHei" panose="020B0503020204020204" pitchFamily="34" charset="-122"/>
              <a:ea typeface="Microsoft YaHei" panose="020B0503020204020204" pitchFamily="34" charset="-122"/>
            </a:rPr>
            <a:t>臨床試驗</a:t>
          </a:r>
        </a:p>
      </dsp:txBody>
      <dsp:txXfrm>
        <a:off x="3968499" y="4273031"/>
        <a:ext cx="1121472" cy="586266"/>
      </dsp:txXfrm>
    </dsp:sp>
    <dsp:sp modelId="{17CDEC0F-73A8-4FA5-AD6B-95E6EFCB475D}">
      <dsp:nvSpPr>
        <dsp:cNvPr id="0" name=""/>
        <dsp:cNvSpPr/>
      </dsp:nvSpPr>
      <dsp:spPr>
        <a:xfrm rot="9316512">
          <a:off x="3191685" y="3279854"/>
          <a:ext cx="248000" cy="482791"/>
        </a:xfrm>
        <a:prstGeom prst="rightArrow">
          <a:avLst>
            <a:gd name="adj1" fmla="val 60000"/>
            <a:gd name="adj2" fmla="val 50000"/>
          </a:avLst>
        </a:prstGeom>
        <a:solidFill>
          <a:schemeClr val="accent3">
            <a:hueOff val="9000211"/>
            <a:satOff val="-13504"/>
            <a:lumOff val="-219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b="1" kern="1200">
            <a:latin typeface="微軟正黑體" panose="020B0604030504040204" pitchFamily="34" charset="-120"/>
            <a:ea typeface="微軟正黑體" panose="020B0604030504040204" pitchFamily="34" charset="-120"/>
          </a:endParaRPr>
        </a:p>
      </dsp:txBody>
      <dsp:txXfrm rot="10800000">
        <a:off x="3262675" y="3360853"/>
        <a:ext cx="173600" cy="289675"/>
      </dsp:txXfrm>
    </dsp:sp>
    <dsp:sp modelId="{B390B99C-DB81-407A-AB1D-77CE316D6CE8}">
      <dsp:nvSpPr>
        <dsp:cNvPr id="0" name=""/>
        <dsp:cNvSpPr/>
      </dsp:nvSpPr>
      <dsp:spPr>
        <a:xfrm>
          <a:off x="1762771" y="3215375"/>
          <a:ext cx="1398108" cy="1398108"/>
        </a:xfrm>
        <a:prstGeom prst="ellipse">
          <a:avLst/>
        </a:prstGeom>
        <a:solidFill>
          <a:schemeClr val="accent3">
            <a:hueOff val="9000211"/>
            <a:satOff val="-13504"/>
            <a:lumOff val="-2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zh-TW" altLang="en-US" sz="1800" b="0" kern="1200" dirty="0">
              <a:latin typeface="Microsoft YaHei" panose="020B0503020204020204" pitchFamily="34" charset="-122"/>
              <a:ea typeface="Microsoft YaHei" panose="020B0503020204020204" pitchFamily="34" charset="-122"/>
            </a:rPr>
            <a:t>癌末安寧照護</a:t>
          </a:r>
        </a:p>
      </dsp:txBody>
      <dsp:txXfrm>
        <a:off x="1967519" y="3420123"/>
        <a:ext cx="988612" cy="988612"/>
      </dsp:txXfrm>
    </dsp:sp>
    <dsp:sp modelId="{11634AB2-41C6-4D4C-935B-E4057886BC00}">
      <dsp:nvSpPr>
        <dsp:cNvPr id="0" name=""/>
        <dsp:cNvSpPr/>
      </dsp:nvSpPr>
      <dsp:spPr>
        <a:xfrm rot="12784359">
          <a:off x="3313100" y="2054436"/>
          <a:ext cx="273547" cy="482791"/>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zh-TW" altLang="en-US" sz="1400" b="1" kern="1200">
            <a:latin typeface="微軟正黑體" panose="020B0604030504040204" pitchFamily="34" charset="-120"/>
            <a:ea typeface="微軟正黑體" panose="020B0604030504040204" pitchFamily="34" charset="-120"/>
          </a:endParaRPr>
        </a:p>
      </dsp:txBody>
      <dsp:txXfrm rot="10800000">
        <a:off x="3388516" y="2173385"/>
        <a:ext cx="191483" cy="289675"/>
      </dsp:txXfrm>
    </dsp:sp>
    <dsp:sp modelId="{2798AF14-D2F9-4FC4-90D4-1A33BFB184C3}">
      <dsp:nvSpPr>
        <dsp:cNvPr id="0" name=""/>
        <dsp:cNvSpPr/>
      </dsp:nvSpPr>
      <dsp:spPr>
        <a:xfrm>
          <a:off x="1942286" y="1070252"/>
          <a:ext cx="1398108" cy="1398108"/>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zh-TW" altLang="en-US" sz="1400" b="0" kern="1200" dirty="0">
              <a:latin typeface="Microsoft YaHei" panose="020B0503020204020204" pitchFamily="34" charset="-122"/>
              <a:ea typeface="Microsoft YaHei" panose="020B0503020204020204" pitchFamily="34" charset="-122"/>
            </a:rPr>
            <a:t>支持治療</a:t>
          </a:r>
          <a:r>
            <a:rPr lang="en-US" altLang="zh-TW" sz="1400" b="0" kern="1200" dirty="0">
              <a:latin typeface="Microsoft YaHei" panose="020B0503020204020204" pitchFamily="34" charset="-122"/>
              <a:ea typeface="Microsoft YaHei" panose="020B0503020204020204" pitchFamily="34" charset="-122"/>
            </a:rPr>
            <a:t>:</a:t>
          </a:r>
          <a:r>
            <a:rPr lang="zh-TW" altLang="en-US" sz="1400" b="0" kern="1200" dirty="0">
              <a:latin typeface="Microsoft YaHei" panose="020B0503020204020204" pitchFamily="34" charset="-122"/>
              <a:ea typeface="Microsoft YaHei" panose="020B0503020204020204" pitchFamily="34" charset="-122"/>
            </a:rPr>
            <a:t> 輸血、血漿置換</a:t>
          </a:r>
          <a:r>
            <a:rPr lang="en-US" altLang="zh-TW" sz="1400" b="0" kern="1200" dirty="0">
              <a:latin typeface="Microsoft YaHei" panose="020B0503020204020204" pitchFamily="34" charset="-122"/>
              <a:ea typeface="Microsoft YaHei" panose="020B0503020204020204" pitchFamily="34" charset="-122"/>
            </a:rPr>
            <a:t>..</a:t>
          </a:r>
          <a:r>
            <a:rPr lang="zh-TW" altLang="en-US" sz="1400" b="0" kern="1200" dirty="0">
              <a:latin typeface="Microsoft YaHei" panose="020B0503020204020204" pitchFamily="34" charset="-122"/>
              <a:ea typeface="Microsoft YaHei" panose="020B0503020204020204" pitchFamily="34" charset="-122"/>
            </a:rPr>
            <a:t>等</a:t>
          </a:r>
        </a:p>
      </dsp:txBody>
      <dsp:txXfrm>
        <a:off x="2147034" y="1275000"/>
        <a:ext cx="988612" cy="988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9C0D5-305E-4A6C-90EC-D0B1DC4D8639}">
      <dsp:nvSpPr>
        <dsp:cNvPr id="0" name=""/>
        <dsp:cNvSpPr/>
      </dsp:nvSpPr>
      <dsp:spPr>
        <a:xfrm>
          <a:off x="-14" y="2805465"/>
          <a:ext cx="4713278" cy="2923854"/>
        </a:xfrm>
        <a:prstGeom prst="roundRect">
          <a:avLst>
            <a:gd name="adj" fmla="val 10000"/>
          </a:avLst>
        </a:prstGeom>
        <a:gradFill rotWithShape="0">
          <a:gsLst>
            <a:gs pos="0">
              <a:schemeClr val="accent4">
                <a:lumMod val="60000"/>
                <a:lumOff val="40000"/>
              </a:schemeClr>
            </a:gs>
            <a:gs pos="100000">
              <a:srgbClr val="FFFFFF"/>
            </a:gs>
          </a:gsLst>
          <a:lin ang="18900000" scaled="1"/>
        </a:gradFill>
        <a:ln w="9525" cap="flat" cmpd="sng" algn="ctr">
          <a:solidFill>
            <a:schemeClr val="accent5">
              <a:hueOff val="-9933876"/>
              <a:satOff val="39811"/>
              <a:lumOff val="8628"/>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800" b="0" kern="1200" dirty="0">
            <a:solidFill>
              <a:schemeClr val="tx1"/>
            </a:solidFill>
            <a:latin typeface="標楷體" pitchFamily="65" charset="-120"/>
            <a:ea typeface="標楷體" pitchFamily="65" charset="-120"/>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dsp:txBody>
      <dsp:txXfrm>
        <a:off x="64214" y="3600657"/>
        <a:ext cx="3170838" cy="2064435"/>
      </dsp:txXfrm>
    </dsp:sp>
    <dsp:sp modelId="{E927D91A-C52E-45F8-B4FC-129A34EC97EA}">
      <dsp:nvSpPr>
        <dsp:cNvPr id="0" name=""/>
        <dsp:cNvSpPr/>
      </dsp:nvSpPr>
      <dsp:spPr>
        <a:xfrm>
          <a:off x="4579111" y="41766"/>
          <a:ext cx="4599877" cy="2823880"/>
        </a:xfrm>
        <a:prstGeom prst="roundRect">
          <a:avLst>
            <a:gd name="adj" fmla="val 10000"/>
          </a:avLst>
        </a:prstGeom>
        <a:gradFill rotWithShape="0">
          <a:gsLst>
            <a:gs pos="0">
              <a:srgbClr val="00B050"/>
            </a:gs>
            <a:gs pos="100000">
              <a:srgbClr val="FFFFFF"/>
            </a:gs>
          </a:gsLst>
          <a:lin ang="18900000" scaled="1"/>
        </a:gradFill>
        <a:ln w="9525" cap="flat" cmpd="sng" algn="ctr">
          <a:solidFill>
            <a:schemeClr val="accent5">
              <a:hueOff val="-4966938"/>
              <a:satOff val="19906"/>
              <a:lumOff val="431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1422400">
            <a:lnSpc>
              <a:spcPct val="90000"/>
            </a:lnSpc>
            <a:spcBef>
              <a:spcPct val="0"/>
            </a:spcBef>
            <a:spcAft>
              <a:spcPct val="15000"/>
            </a:spcAft>
            <a:buChar char="••"/>
          </a:pPr>
          <a:endParaRPr lang="zh-TW" altLang="en-US" sz="3200" b="1" kern="1200" dirty="0">
            <a:solidFill>
              <a:srgbClr val="000000"/>
            </a:solidFill>
            <a:effectLst/>
            <a:latin typeface="Times New Roman" pitchFamily="18" charset="0"/>
            <a:ea typeface="標楷體" pitchFamily="65" charset="-120"/>
            <a:cs typeface="Times New Roman" pitchFamily="18" charset="0"/>
          </a:endParaRPr>
        </a:p>
        <a:p>
          <a:pPr marL="172800" lvl="1" indent="-172800" algn="l" defTabSz="711200">
            <a:lnSpc>
              <a:spcPct val="90000"/>
            </a:lnSpc>
            <a:spcBef>
              <a:spcPct val="0"/>
            </a:spcBef>
            <a:spcAft>
              <a:spcPct val="15000"/>
            </a:spcAft>
            <a:buChar char="••"/>
          </a:pPr>
          <a:endParaRPr lang="zh-TW" altLang="en-US" sz="1600" b="0" kern="1200" dirty="0">
            <a:solidFill>
              <a:srgbClr val="000000"/>
            </a:solidFill>
          </a:endParaRPr>
        </a:p>
      </dsp:txBody>
      <dsp:txXfrm>
        <a:off x="6021105" y="103797"/>
        <a:ext cx="3095852" cy="1993848"/>
      </dsp:txXfrm>
    </dsp:sp>
    <dsp:sp modelId="{3713FEFB-0BB7-419E-AD6F-4AE286FEAE01}">
      <dsp:nvSpPr>
        <dsp:cNvPr id="0" name=""/>
        <dsp:cNvSpPr/>
      </dsp:nvSpPr>
      <dsp:spPr>
        <a:xfrm>
          <a:off x="-2055" y="61417"/>
          <a:ext cx="4575412" cy="2703608"/>
        </a:xfrm>
        <a:prstGeom prst="roundRect">
          <a:avLst>
            <a:gd name="adj" fmla="val 10000"/>
          </a:avLst>
        </a:prstGeom>
        <a:gradFill rotWithShape="0">
          <a:gsLst>
            <a:gs pos="0">
              <a:schemeClr val="tx2">
                <a:lumMod val="60000"/>
                <a:lumOff val="40000"/>
              </a:schemeClr>
            </a:gs>
            <a:gs pos="100000">
              <a:srgbClr val="FFFFFF"/>
            </a:gs>
          </a:gsLst>
          <a:lin ang="18900000" scaled="1"/>
        </a:gra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endParaRPr lang="zh-TW" altLang="en-US" sz="2800" b="1" kern="1200" dirty="0">
            <a:solidFill>
              <a:srgbClr val="000000"/>
            </a:solidFill>
            <a:effectLst/>
            <a:latin typeface="Times New Roman" pitchFamily="18" charset="0"/>
            <a:ea typeface="標楷體" pitchFamily="65" charset="-120"/>
            <a:cs typeface="Times New Roman" pitchFamily="18" charset="0"/>
          </a:endParaRPr>
        </a:p>
      </dsp:txBody>
      <dsp:txXfrm>
        <a:off x="57334" y="120806"/>
        <a:ext cx="3084010" cy="1908928"/>
      </dsp:txXfrm>
    </dsp:sp>
    <dsp:sp modelId="{8ED22411-2D8F-4855-B2B7-0E3B1E14F3CA}">
      <dsp:nvSpPr>
        <dsp:cNvPr id="0" name=""/>
        <dsp:cNvSpPr/>
      </dsp:nvSpPr>
      <dsp:spPr>
        <a:xfrm>
          <a:off x="3755314" y="1917512"/>
          <a:ext cx="884684" cy="913383"/>
        </a:xfrm>
        <a:prstGeom prst="pieWedg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b="1" kern="1200" dirty="0"/>
            <a:t>P</a:t>
          </a:r>
        </a:p>
        <a:p>
          <a:pPr lvl="0" algn="ctr" defTabSz="1244600">
            <a:lnSpc>
              <a:spcPct val="90000"/>
            </a:lnSpc>
            <a:spcBef>
              <a:spcPct val="0"/>
            </a:spcBef>
            <a:spcAft>
              <a:spcPct val="35000"/>
            </a:spcAft>
          </a:pPr>
          <a:endParaRPr lang="zh-TW" altLang="en-US" sz="2800" b="0" kern="1200" dirty="0"/>
        </a:p>
      </dsp:txBody>
      <dsp:txXfrm>
        <a:off x="4014432" y="2185036"/>
        <a:ext cx="625566" cy="645859"/>
      </dsp:txXfrm>
    </dsp:sp>
    <dsp:sp modelId="{8EEC3973-7F22-4496-BD2B-78E1FF4B7144}">
      <dsp:nvSpPr>
        <dsp:cNvPr id="0" name=""/>
        <dsp:cNvSpPr/>
      </dsp:nvSpPr>
      <dsp:spPr>
        <a:xfrm rot="5400000">
          <a:off x="4559514" y="1948049"/>
          <a:ext cx="944673" cy="899046"/>
        </a:xfrm>
        <a:prstGeom prst="pieWedg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b="1" kern="1200" dirty="0"/>
            <a:t>D</a:t>
          </a:r>
        </a:p>
        <a:p>
          <a:pPr lvl="0" algn="ctr" defTabSz="1244600">
            <a:lnSpc>
              <a:spcPct val="90000"/>
            </a:lnSpc>
            <a:spcBef>
              <a:spcPct val="0"/>
            </a:spcBef>
            <a:spcAft>
              <a:spcPct val="35000"/>
            </a:spcAft>
          </a:pPr>
          <a:endParaRPr lang="zh-TW" altLang="en-US" sz="2800" b="0" kern="1200" dirty="0"/>
        </a:p>
      </dsp:txBody>
      <dsp:txXfrm rot="-5400000">
        <a:off x="4582327" y="2201924"/>
        <a:ext cx="635722" cy="667985"/>
      </dsp:txXfrm>
    </dsp:sp>
    <dsp:sp modelId="{485D319B-9722-49BB-A271-66ACC807D08A}">
      <dsp:nvSpPr>
        <dsp:cNvPr id="0" name=""/>
        <dsp:cNvSpPr/>
      </dsp:nvSpPr>
      <dsp:spPr>
        <a:xfrm rot="10800000">
          <a:off x="4593210" y="2815421"/>
          <a:ext cx="876442" cy="846904"/>
        </a:xfrm>
        <a:prstGeom prst="pieWedg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r" defTabSz="1244600">
            <a:lnSpc>
              <a:spcPct val="90000"/>
            </a:lnSpc>
            <a:spcBef>
              <a:spcPct val="0"/>
            </a:spcBef>
            <a:spcAft>
              <a:spcPct val="35000"/>
            </a:spcAft>
          </a:pPr>
          <a:r>
            <a:rPr lang="zh-TW" altLang="en-US" sz="2800" b="0" kern="1200" dirty="0"/>
            <a:t> </a:t>
          </a:r>
          <a:r>
            <a:rPr lang="en-US" altLang="zh-TW" sz="2800" b="1" kern="1200" dirty="0"/>
            <a:t>C</a:t>
          </a:r>
          <a:endParaRPr lang="zh-TW" altLang="en-US" sz="2800" b="1" kern="1200" dirty="0"/>
        </a:p>
      </dsp:txBody>
      <dsp:txXfrm rot="10800000">
        <a:off x="4593210" y="2815421"/>
        <a:ext cx="619738" cy="598852"/>
      </dsp:txXfrm>
    </dsp:sp>
    <dsp:sp modelId="{10DB0CA5-37ED-4B8B-8B0B-480939968DAB}">
      <dsp:nvSpPr>
        <dsp:cNvPr id="0" name=""/>
        <dsp:cNvSpPr/>
      </dsp:nvSpPr>
      <dsp:spPr>
        <a:xfrm rot="16200000">
          <a:off x="3737325" y="2802306"/>
          <a:ext cx="879156" cy="875109"/>
        </a:xfrm>
        <a:prstGeom prst="pieWedg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b="0" kern="1200" dirty="0"/>
            <a:t> </a:t>
          </a:r>
          <a:r>
            <a:rPr lang="en-US" altLang="zh-TW" sz="2800" b="1" kern="1200" dirty="0"/>
            <a:t>A</a:t>
          </a:r>
          <a:endParaRPr lang="zh-TW" altLang="en-US" sz="2800" b="1" kern="1200" dirty="0"/>
        </a:p>
      </dsp:txBody>
      <dsp:txXfrm rot="5400000">
        <a:off x="3995661" y="2800283"/>
        <a:ext cx="618796" cy="621657"/>
      </dsp:txXfrm>
    </dsp:sp>
    <dsp:sp modelId="{EA234E7C-1AFA-4A27-ACD6-D6772BEBB2B7}">
      <dsp:nvSpPr>
        <dsp:cNvPr id="0" name=""/>
        <dsp:cNvSpPr/>
      </dsp:nvSpPr>
      <dsp:spPr>
        <a:xfrm>
          <a:off x="4201897" y="2436100"/>
          <a:ext cx="814147" cy="692025"/>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60A7D50-97F7-4CE5-A745-CE51ED649165}">
      <dsp:nvSpPr>
        <dsp:cNvPr id="0" name=""/>
        <dsp:cNvSpPr/>
      </dsp:nvSpPr>
      <dsp:spPr>
        <a:xfrm rot="10800000">
          <a:off x="4201897" y="2658477"/>
          <a:ext cx="814147" cy="692025"/>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9C0D5-305E-4A6C-90EC-D0B1DC4D8639}">
      <dsp:nvSpPr>
        <dsp:cNvPr id="0" name=""/>
        <dsp:cNvSpPr/>
      </dsp:nvSpPr>
      <dsp:spPr>
        <a:xfrm>
          <a:off x="-14" y="2805465"/>
          <a:ext cx="4713278" cy="2923854"/>
        </a:xfrm>
        <a:prstGeom prst="roundRect">
          <a:avLst>
            <a:gd name="adj" fmla="val 10000"/>
          </a:avLst>
        </a:prstGeom>
        <a:gradFill rotWithShape="0">
          <a:gsLst>
            <a:gs pos="0">
              <a:schemeClr val="accent4">
                <a:lumMod val="60000"/>
                <a:lumOff val="40000"/>
              </a:schemeClr>
            </a:gs>
            <a:gs pos="100000">
              <a:srgbClr val="FFFFFF"/>
            </a:gs>
          </a:gsLst>
          <a:lin ang="18900000" scaled="1"/>
        </a:gradFill>
        <a:ln w="9525" cap="flat" cmpd="sng" algn="ctr">
          <a:solidFill>
            <a:schemeClr val="accent5">
              <a:hueOff val="-9933876"/>
              <a:satOff val="39811"/>
              <a:lumOff val="8628"/>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800" b="0" kern="1200" dirty="0">
            <a:solidFill>
              <a:schemeClr val="tx1"/>
            </a:solidFill>
            <a:latin typeface="標楷體" pitchFamily="65" charset="-120"/>
            <a:ea typeface="標楷體" pitchFamily="65" charset="-120"/>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a:p>
          <a:pPr marL="171450" marR="0" lvl="1" indent="0" algn="l" defTabSz="711200" eaLnBrk="1" fontAlgn="auto" latinLnBrk="0" hangingPunct="1">
            <a:lnSpc>
              <a:spcPct val="90000"/>
            </a:lnSpc>
            <a:spcBef>
              <a:spcPct val="0"/>
            </a:spcBef>
            <a:spcAft>
              <a:spcPts val="0"/>
            </a:spcAft>
            <a:buClrTx/>
            <a:buSzTx/>
            <a:buFontTx/>
            <a:buChar char="••"/>
            <a:tabLst/>
            <a:defRPr/>
          </a:pPr>
          <a:endParaRPr lang="zh-TW" altLang="en-US" sz="1600" b="0" kern="1200" dirty="0">
            <a:solidFill>
              <a:srgbClr val="C00000"/>
            </a:solidFill>
          </a:endParaRPr>
        </a:p>
      </dsp:txBody>
      <dsp:txXfrm>
        <a:off x="64214" y="3600657"/>
        <a:ext cx="3170838" cy="2064435"/>
      </dsp:txXfrm>
    </dsp:sp>
    <dsp:sp modelId="{E927D91A-C52E-45F8-B4FC-129A34EC97EA}">
      <dsp:nvSpPr>
        <dsp:cNvPr id="0" name=""/>
        <dsp:cNvSpPr/>
      </dsp:nvSpPr>
      <dsp:spPr>
        <a:xfrm>
          <a:off x="4579111" y="41766"/>
          <a:ext cx="4599877" cy="2823880"/>
        </a:xfrm>
        <a:prstGeom prst="roundRect">
          <a:avLst>
            <a:gd name="adj" fmla="val 10000"/>
          </a:avLst>
        </a:prstGeom>
        <a:gradFill rotWithShape="0">
          <a:gsLst>
            <a:gs pos="0">
              <a:srgbClr val="00B050"/>
            </a:gs>
            <a:gs pos="100000">
              <a:srgbClr val="FFFFFF"/>
            </a:gs>
          </a:gsLst>
          <a:lin ang="18900000" scaled="1"/>
        </a:gradFill>
        <a:ln w="9525" cap="flat" cmpd="sng" algn="ctr">
          <a:solidFill>
            <a:schemeClr val="accent5">
              <a:hueOff val="-4966938"/>
              <a:satOff val="19906"/>
              <a:lumOff val="431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l" defTabSz="1422400">
            <a:lnSpc>
              <a:spcPct val="90000"/>
            </a:lnSpc>
            <a:spcBef>
              <a:spcPct val="0"/>
            </a:spcBef>
            <a:spcAft>
              <a:spcPct val="15000"/>
            </a:spcAft>
            <a:buChar char="••"/>
          </a:pPr>
          <a:endParaRPr lang="zh-TW" altLang="en-US" sz="3200" b="1" kern="1200" dirty="0">
            <a:solidFill>
              <a:srgbClr val="000000"/>
            </a:solidFill>
            <a:effectLst/>
            <a:latin typeface="Times New Roman" pitchFamily="18" charset="0"/>
            <a:ea typeface="標楷體" pitchFamily="65" charset="-120"/>
            <a:cs typeface="Times New Roman" pitchFamily="18" charset="0"/>
          </a:endParaRPr>
        </a:p>
        <a:p>
          <a:pPr marL="172800" lvl="1" indent="-172800" algn="l" defTabSz="711200">
            <a:lnSpc>
              <a:spcPct val="90000"/>
            </a:lnSpc>
            <a:spcBef>
              <a:spcPct val="0"/>
            </a:spcBef>
            <a:spcAft>
              <a:spcPct val="15000"/>
            </a:spcAft>
            <a:buChar char="••"/>
          </a:pPr>
          <a:endParaRPr lang="zh-TW" altLang="en-US" sz="1600" b="0" kern="1200" dirty="0">
            <a:solidFill>
              <a:srgbClr val="000000"/>
            </a:solidFill>
          </a:endParaRPr>
        </a:p>
      </dsp:txBody>
      <dsp:txXfrm>
        <a:off x="6021105" y="103797"/>
        <a:ext cx="3095852" cy="1993848"/>
      </dsp:txXfrm>
    </dsp:sp>
    <dsp:sp modelId="{3713FEFB-0BB7-419E-AD6F-4AE286FEAE01}">
      <dsp:nvSpPr>
        <dsp:cNvPr id="0" name=""/>
        <dsp:cNvSpPr/>
      </dsp:nvSpPr>
      <dsp:spPr>
        <a:xfrm>
          <a:off x="-2055" y="61417"/>
          <a:ext cx="4575412" cy="2703608"/>
        </a:xfrm>
        <a:prstGeom prst="roundRect">
          <a:avLst>
            <a:gd name="adj" fmla="val 10000"/>
          </a:avLst>
        </a:prstGeom>
        <a:gradFill rotWithShape="0">
          <a:gsLst>
            <a:gs pos="0">
              <a:schemeClr val="tx2">
                <a:lumMod val="60000"/>
                <a:lumOff val="40000"/>
              </a:schemeClr>
            </a:gs>
            <a:gs pos="100000">
              <a:srgbClr val="FFFFFF"/>
            </a:gs>
          </a:gsLst>
          <a:lin ang="18900000" scaled="1"/>
        </a:gradFill>
        <a:ln w="952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285750" lvl="1" indent="-285750" algn="l" defTabSz="1244600">
            <a:lnSpc>
              <a:spcPct val="90000"/>
            </a:lnSpc>
            <a:spcBef>
              <a:spcPct val="0"/>
            </a:spcBef>
            <a:spcAft>
              <a:spcPct val="15000"/>
            </a:spcAft>
            <a:buChar char="••"/>
          </a:pPr>
          <a:endParaRPr lang="zh-TW" altLang="en-US" sz="2800" b="1" kern="1200" dirty="0">
            <a:solidFill>
              <a:srgbClr val="000000"/>
            </a:solidFill>
            <a:effectLst/>
            <a:latin typeface="Times New Roman" pitchFamily="18" charset="0"/>
            <a:ea typeface="標楷體" pitchFamily="65" charset="-120"/>
            <a:cs typeface="Times New Roman" pitchFamily="18" charset="0"/>
          </a:endParaRPr>
        </a:p>
      </dsp:txBody>
      <dsp:txXfrm>
        <a:off x="57334" y="120806"/>
        <a:ext cx="3084010" cy="1908928"/>
      </dsp:txXfrm>
    </dsp:sp>
    <dsp:sp modelId="{8ED22411-2D8F-4855-B2B7-0E3B1E14F3CA}">
      <dsp:nvSpPr>
        <dsp:cNvPr id="0" name=""/>
        <dsp:cNvSpPr/>
      </dsp:nvSpPr>
      <dsp:spPr>
        <a:xfrm>
          <a:off x="3755314" y="1917512"/>
          <a:ext cx="884684" cy="913383"/>
        </a:xfrm>
        <a:prstGeom prst="pieWedg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b="1" kern="1200" dirty="0"/>
            <a:t>P</a:t>
          </a:r>
        </a:p>
        <a:p>
          <a:pPr lvl="0" algn="ctr" defTabSz="1244600">
            <a:lnSpc>
              <a:spcPct val="90000"/>
            </a:lnSpc>
            <a:spcBef>
              <a:spcPct val="0"/>
            </a:spcBef>
            <a:spcAft>
              <a:spcPct val="35000"/>
            </a:spcAft>
          </a:pPr>
          <a:endParaRPr lang="zh-TW" altLang="en-US" sz="2800" b="0" kern="1200" dirty="0"/>
        </a:p>
      </dsp:txBody>
      <dsp:txXfrm>
        <a:off x="4014432" y="2185036"/>
        <a:ext cx="625566" cy="645859"/>
      </dsp:txXfrm>
    </dsp:sp>
    <dsp:sp modelId="{8EEC3973-7F22-4496-BD2B-78E1FF4B7144}">
      <dsp:nvSpPr>
        <dsp:cNvPr id="0" name=""/>
        <dsp:cNvSpPr/>
      </dsp:nvSpPr>
      <dsp:spPr>
        <a:xfrm rot="5400000">
          <a:off x="4559514" y="1948049"/>
          <a:ext cx="944673" cy="899046"/>
        </a:xfrm>
        <a:prstGeom prst="pieWedge">
          <a:avLst/>
        </a:prstGeom>
        <a:gradFill rotWithShape="0">
          <a:gsLst>
            <a:gs pos="0">
              <a:schemeClr val="accent5">
                <a:hueOff val="-3311292"/>
                <a:satOff val="13270"/>
                <a:lumOff val="2876"/>
                <a:alphaOff val="0"/>
                <a:shade val="51000"/>
                <a:satMod val="130000"/>
              </a:schemeClr>
            </a:gs>
            <a:gs pos="80000">
              <a:schemeClr val="accent5">
                <a:hueOff val="-3311292"/>
                <a:satOff val="13270"/>
                <a:lumOff val="2876"/>
                <a:alphaOff val="0"/>
                <a:shade val="93000"/>
                <a:satMod val="130000"/>
              </a:schemeClr>
            </a:gs>
            <a:gs pos="100000">
              <a:schemeClr val="accent5">
                <a:hueOff val="-3311292"/>
                <a:satOff val="13270"/>
                <a:lumOff val="28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n-US" altLang="zh-TW" sz="2800" b="1" kern="1200" dirty="0"/>
            <a:t>D</a:t>
          </a:r>
        </a:p>
        <a:p>
          <a:pPr lvl="0" algn="ctr" defTabSz="1244600">
            <a:lnSpc>
              <a:spcPct val="90000"/>
            </a:lnSpc>
            <a:spcBef>
              <a:spcPct val="0"/>
            </a:spcBef>
            <a:spcAft>
              <a:spcPct val="35000"/>
            </a:spcAft>
          </a:pPr>
          <a:endParaRPr lang="zh-TW" altLang="en-US" sz="2800" b="0" kern="1200" dirty="0"/>
        </a:p>
      </dsp:txBody>
      <dsp:txXfrm rot="-5400000">
        <a:off x="4582327" y="2201924"/>
        <a:ext cx="635722" cy="667985"/>
      </dsp:txXfrm>
    </dsp:sp>
    <dsp:sp modelId="{485D319B-9722-49BB-A271-66ACC807D08A}">
      <dsp:nvSpPr>
        <dsp:cNvPr id="0" name=""/>
        <dsp:cNvSpPr/>
      </dsp:nvSpPr>
      <dsp:spPr>
        <a:xfrm rot="10800000">
          <a:off x="4593210" y="2815421"/>
          <a:ext cx="876442" cy="846904"/>
        </a:xfrm>
        <a:prstGeom prst="pieWedge">
          <a:avLst/>
        </a:prstGeom>
        <a:gradFill rotWithShape="0">
          <a:gsLst>
            <a:gs pos="0">
              <a:schemeClr val="accent5">
                <a:hueOff val="-6622584"/>
                <a:satOff val="26541"/>
                <a:lumOff val="5752"/>
                <a:alphaOff val="0"/>
                <a:shade val="51000"/>
                <a:satMod val="130000"/>
              </a:schemeClr>
            </a:gs>
            <a:gs pos="80000">
              <a:schemeClr val="accent5">
                <a:hueOff val="-6622584"/>
                <a:satOff val="26541"/>
                <a:lumOff val="5752"/>
                <a:alphaOff val="0"/>
                <a:shade val="93000"/>
                <a:satMod val="130000"/>
              </a:schemeClr>
            </a:gs>
            <a:gs pos="100000">
              <a:schemeClr val="accent5">
                <a:hueOff val="-6622584"/>
                <a:satOff val="26541"/>
                <a:lumOff val="575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r" defTabSz="1244600">
            <a:lnSpc>
              <a:spcPct val="90000"/>
            </a:lnSpc>
            <a:spcBef>
              <a:spcPct val="0"/>
            </a:spcBef>
            <a:spcAft>
              <a:spcPct val="35000"/>
            </a:spcAft>
          </a:pPr>
          <a:r>
            <a:rPr lang="zh-TW" altLang="en-US" sz="2800" b="0" kern="1200" dirty="0"/>
            <a:t> </a:t>
          </a:r>
          <a:r>
            <a:rPr lang="en-US" altLang="zh-TW" sz="2800" b="1" kern="1200" dirty="0"/>
            <a:t>C</a:t>
          </a:r>
          <a:endParaRPr lang="zh-TW" altLang="en-US" sz="2800" b="1" kern="1200" dirty="0"/>
        </a:p>
      </dsp:txBody>
      <dsp:txXfrm rot="10800000">
        <a:off x="4593210" y="2815421"/>
        <a:ext cx="619738" cy="598852"/>
      </dsp:txXfrm>
    </dsp:sp>
    <dsp:sp modelId="{10DB0CA5-37ED-4B8B-8B0B-480939968DAB}">
      <dsp:nvSpPr>
        <dsp:cNvPr id="0" name=""/>
        <dsp:cNvSpPr/>
      </dsp:nvSpPr>
      <dsp:spPr>
        <a:xfrm rot="16200000">
          <a:off x="3737325" y="2802306"/>
          <a:ext cx="879156" cy="875109"/>
        </a:xfrm>
        <a:prstGeom prst="pieWedg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lvl="0" algn="l" defTabSz="1244600">
            <a:lnSpc>
              <a:spcPct val="90000"/>
            </a:lnSpc>
            <a:spcBef>
              <a:spcPct val="0"/>
            </a:spcBef>
            <a:spcAft>
              <a:spcPct val="35000"/>
            </a:spcAft>
          </a:pPr>
          <a:r>
            <a:rPr lang="zh-TW" altLang="en-US" sz="2800" b="0" kern="1200" dirty="0"/>
            <a:t> </a:t>
          </a:r>
          <a:r>
            <a:rPr lang="en-US" altLang="zh-TW" sz="2800" b="1" kern="1200" dirty="0"/>
            <a:t>A</a:t>
          </a:r>
          <a:endParaRPr lang="zh-TW" altLang="en-US" sz="2800" b="1" kern="1200" dirty="0"/>
        </a:p>
      </dsp:txBody>
      <dsp:txXfrm rot="5400000">
        <a:off x="3995661" y="2800283"/>
        <a:ext cx="618796" cy="621657"/>
      </dsp:txXfrm>
    </dsp:sp>
    <dsp:sp modelId="{EA234E7C-1AFA-4A27-ACD6-D6772BEBB2B7}">
      <dsp:nvSpPr>
        <dsp:cNvPr id="0" name=""/>
        <dsp:cNvSpPr/>
      </dsp:nvSpPr>
      <dsp:spPr>
        <a:xfrm>
          <a:off x="4201897" y="2436100"/>
          <a:ext cx="814147" cy="692025"/>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860A7D50-97F7-4CE5-A745-CE51ED649165}">
      <dsp:nvSpPr>
        <dsp:cNvPr id="0" name=""/>
        <dsp:cNvSpPr/>
      </dsp:nvSpPr>
      <dsp:spPr>
        <a:xfrm rot="10800000">
          <a:off x="4201897" y="2658477"/>
          <a:ext cx="814147" cy="692025"/>
        </a:xfrm>
        <a:prstGeom prst="circularArrow">
          <a:avLst/>
        </a:prstGeom>
        <a:solidFill>
          <a:schemeClr val="accent5">
            <a:tint val="40000"/>
            <a:hueOff val="0"/>
            <a:satOff val="0"/>
            <a:lumOff val="0"/>
            <a:alphaOff val="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8931F-6884-4214-B872-4827D8F65023}">
      <dsp:nvSpPr>
        <dsp:cNvPr id="0" name=""/>
        <dsp:cNvSpPr/>
      </dsp:nvSpPr>
      <dsp:spPr>
        <a:xfrm>
          <a:off x="1749478" y="39369"/>
          <a:ext cx="2451018" cy="564518"/>
        </a:xfrm>
        <a:prstGeom prst="roundRect">
          <a:avLst>
            <a:gd name="adj" fmla="val 10000"/>
          </a:avLst>
        </a:prstGeom>
        <a:solidFill>
          <a:srgbClr val="D6009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TW" altLang="en-US" sz="2800" b="1" kern="1200" dirty="0">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照護團隊</a:t>
          </a:r>
        </a:p>
      </dsp:txBody>
      <dsp:txXfrm>
        <a:off x="1766012" y="55903"/>
        <a:ext cx="2417950" cy="531450"/>
      </dsp:txXfrm>
    </dsp:sp>
    <dsp:sp modelId="{6257E33C-30C8-4817-A816-C4341FB7A450}">
      <dsp:nvSpPr>
        <dsp:cNvPr id="0" name=""/>
        <dsp:cNvSpPr/>
      </dsp:nvSpPr>
      <dsp:spPr>
        <a:xfrm>
          <a:off x="619200" y="603888"/>
          <a:ext cx="2355787" cy="106661"/>
        </a:xfrm>
        <a:custGeom>
          <a:avLst/>
          <a:gdLst/>
          <a:ahLst/>
          <a:cxnLst/>
          <a:rect l="0" t="0" r="0" b="0"/>
          <a:pathLst>
            <a:path>
              <a:moveTo>
                <a:pt x="2355787" y="0"/>
              </a:moveTo>
              <a:lnTo>
                <a:pt x="2355787" y="53330"/>
              </a:lnTo>
              <a:lnTo>
                <a:pt x="0" y="53330"/>
              </a:lnTo>
              <a:lnTo>
                <a:pt x="0" y="1066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AEEB06-79A1-42ED-8575-380582E0731C}">
      <dsp:nvSpPr>
        <dsp:cNvPr id="0" name=""/>
        <dsp:cNvSpPr/>
      </dsp:nvSpPr>
      <dsp:spPr>
        <a:xfrm>
          <a:off x="431116" y="710549"/>
          <a:ext cx="376168" cy="1386206"/>
        </a:xfrm>
        <a:prstGeom prst="roundRect">
          <a:avLst>
            <a:gd name="adj" fmla="val 10000"/>
          </a:avLst>
        </a:prstGeom>
        <a:solidFill>
          <a:schemeClr val="accent1">
            <a:hueOff val="0"/>
            <a:satOff val="0"/>
            <a:lum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0" rIns="53340" bIns="28800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宗教師</a:t>
          </a:r>
          <a:r>
            <a:rPr lang="en-US" altLang="zh-TW" sz="1400" b="1" kern="1200" dirty="0">
              <a:latin typeface="微軟正黑體" panose="020B0604030504040204" pitchFamily="34" charset="-120"/>
              <a:ea typeface="微軟正黑體" panose="020B0604030504040204" pitchFamily="34" charset="-120"/>
            </a:rPr>
            <a:t>/</a:t>
          </a:r>
          <a:r>
            <a:rPr lang="zh-TW" altLang="en-US" sz="1400" b="1" kern="1200" dirty="0">
              <a:latin typeface="微軟正黑體" panose="020B0604030504040204" pitchFamily="34" charset="-120"/>
              <a:ea typeface="微軟正黑體" panose="020B0604030504040204" pitchFamily="34" charset="-120"/>
            </a:rPr>
            <a:t>志工</a:t>
          </a:r>
        </a:p>
      </dsp:txBody>
      <dsp:txXfrm>
        <a:off x="442134" y="721567"/>
        <a:ext cx="354132" cy="1364170"/>
      </dsp:txXfrm>
    </dsp:sp>
    <dsp:sp modelId="{A452B229-1537-4F01-A36B-9AB0985941FE}">
      <dsp:nvSpPr>
        <dsp:cNvPr id="0" name=""/>
        <dsp:cNvSpPr/>
      </dsp:nvSpPr>
      <dsp:spPr>
        <a:xfrm>
          <a:off x="441237" y="2051036"/>
          <a:ext cx="177962" cy="91440"/>
        </a:xfrm>
        <a:custGeom>
          <a:avLst/>
          <a:gdLst/>
          <a:ahLst/>
          <a:cxnLst/>
          <a:rect l="0" t="0" r="0" b="0"/>
          <a:pathLst>
            <a:path>
              <a:moveTo>
                <a:pt x="177962" y="45720"/>
              </a:moveTo>
              <a:lnTo>
                <a:pt x="177962" y="86254"/>
              </a:lnTo>
              <a:lnTo>
                <a:pt x="0" y="86254"/>
              </a:lnTo>
              <a:lnTo>
                <a:pt x="0" y="126789"/>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381C0388-E04D-46A5-BB02-B4A769C49AC3}">
      <dsp:nvSpPr>
        <dsp:cNvPr id="0" name=""/>
        <dsp:cNvSpPr/>
      </dsp:nvSpPr>
      <dsp:spPr>
        <a:xfrm>
          <a:off x="143287" y="2177826"/>
          <a:ext cx="595901" cy="1351367"/>
        </a:xfrm>
        <a:prstGeom prst="roundRect">
          <a:avLst>
            <a:gd name="adj" fmla="val 10000"/>
          </a:avLst>
        </a:prstGeom>
        <a:solidFill>
          <a:schemeClr val="accent1"/>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靈性支持</a:t>
          </a:r>
          <a:endParaRPr lang="en-US" altLang="zh-TW" sz="1400" b="1" kern="1200" dirty="0">
            <a:latin typeface="微軟正黑體" panose="020B0604030504040204" pitchFamily="34" charset="-120"/>
            <a:ea typeface="微軟正黑體" panose="020B0604030504040204" pitchFamily="34" charset="-120"/>
          </a:endParaRPr>
        </a:p>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關懷服務</a:t>
          </a:r>
          <a:endParaRPr lang="en-US" altLang="zh-TW" sz="1400" b="1" kern="1200" dirty="0">
            <a:latin typeface="微軟正黑體" panose="020B0604030504040204" pitchFamily="34" charset="-120"/>
            <a:ea typeface="微軟正黑體" panose="020B0604030504040204" pitchFamily="34" charset="-120"/>
          </a:endParaRPr>
        </a:p>
      </dsp:txBody>
      <dsp:txXfrm>
        <a:off x="160740" y="2195279"/>
        <a:ext cx="560995" cy="1316461"/>
      </dsp:txXfrm>
    </dsp:sp>
    <dsp:sp modelId="{27E2B1CD-E959-4D60-99CE-663B44F147FE}">
      <dsp:nvSpPr>
        <dsp:cNvPr id="0" name=""/>
        <dsp:cNvSpPr/>
      </dsp:nvSpPr>
      <dsp:spPr>
        <a:xfrm>
          <a:off x="1161632" y="603888"/>
          <a:ext cx="1813355" cy="106661"/>
        </a:xfrm>
        <a:custGeom>
          <a:avLst/>
          <a:gdLst/>
          <a:ahLst/>
          <a:cxnLst/>
          <a:rect l="0" t="0" r="0" b="0"/>
          <a:pathLst>
            <a:path>
              <a:moveTo>
                <a:pt x="1813355" y="0"/>
              </a:moveTo>
              <a:lnTo>
                <a:pt x="1813355" y="53330"/>
              </a:lnTo>
              <a:lnTo>
                <a:pt x="0" y="53330"/>
              </a:lnTo>
              <a:lnTo>
                <a:pt x="0" y="1066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D645A3-3F1E-4A46-9C79-88A6058356DB}">
      <dsp:nvSpPr>
        <dsp:cNvPr id="0" name=""/>
        <dsp:cNvSpPr/>
      </dsp:nvSpPr>
      <dsp:spPr>
        <a:xfrm>
          <a:off x="992825" y="710549"/>
          <a:ext cx="337613" cy="1386206"/>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心理師</a:t>
          </a:r>
        </a:p>
      </dsp:txBody>
      <dsp:txXfrm>
        <a:off x="1002713" y="720437"/>
        <a:ext cx="317837" cy="1366430"/>
      </dsp:txXfrm>
    </dsp:sp>
    <dsp:sp modelId="{07F4CEE1-3A4B-45F2-BD17-4BADBBE5FCF6}">
      <dsp:nvSpPr>
        <dsp:cNvPr id="0" name=""/>
        <dsp:cNvSpPr/>
      </dsp:nvSpPr>
      <dsp:spPr>
        <a:xfrm>
          <a:off x="1065081" y="2051036"/>
          <a:ext cx="91440" cy="91440"/>
        </a:xfrm>
        <a:custGeom>
          <a:avLst/>
          <a:gdLst/>
          <a:ahLst/>
          <a:cxnLst/>
          <a:rect l="0" t="0" r="0" b="0"/>
          <a:pathLst>
            <a:path>
              <a:moveTo>
                <a:pt x="96551" y="45720"/>
              </a:moveTo>
              <a:lnTo>
                <a:pt x="96551" y="77257"/>
              </a:lnTo>
              <a:lnTo>
                <a:pt x="45720" y="77257"/>
              </a:lnTo>
              <a:lnTo>
                <a:pt x="45720" y="108795"/>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C97533B7-CDCC-43C0-AD64-49C249F96511}">
      <dsp:nvSpPr>
        <dsp:cNvPr id="0" name=""/>
        <dsp:cNvSpPr/>
      </dsp:nvSpPr>
      <dsp:spPr>
        <a:xfrm>
          <a:off x="837872" y="2159831"/>
          <a:ext cx="545856" cy="1359595"/>
        </a:xfrm>
        <a:prstGeom prst="roundRect">
          <a:avLst>
            <a:gd name="adj" fmla="val 10000"/>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心理諮商</a:t>
          </a:r>
          <a:endParaRPr lang="en-US" altLang="zh-TW" sz="1400" b="1" kern="1200" dirty="0">
            <a:latin typeface="微軟正黑體" panose="020B0604030504040204" pitchFamily="34" charset="-120"/>
            <a:ea typeface="微軟正黑體" panose="020B0604030504040204" pitchFamily="34" charset="-120"/>
          </a:endParaRPr>
        </a:p>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情緒輔導</a:t>
          </a:r>
        </a:p>
      </dsp:txBody>
      <dsp:txXfrm>
        <a:off x="853860" y="2175819"/>
        <a:ext cx="513880" cy="1327619"/>
      </dsp:txXfrm>
    </dsp:sp>
    <dsp:sp modelId="{15DC0A5C-BD91-4A6C-A1D0-B619B0BBD440}">
      <dsp:nvSpPr>
        <dsp:cNvPr id="0" name=""/>
        <dsp:cNvSpPr/>
      </dsp:nvSpPr>
      <dsp:spPr>
        <a:xfrm>
          <a:off x="1724582" y="603888"/>
          <a:ext cx="1250405" cy="106661"/>
        </a:xfrm>
        <a:custGeom>
          <a:avLst/>
          <a:gdLst/>
          <a:ahLst/>
          <a:cxnLst/>
          <a:rect l="0" t="0" r="0" b="0"/>
          <a:pathLst>
            <a:path>
              <a:moveTo>
                <a:pt x="1250405" y="0"/>
              </a:moveTo>
              <a:lnTo>
                <a:pt x="1250405" y="53330"/>
              </a:lnTo>
              <a:lnTo>
                <a:pt x="0" y="53330"/>
              </a:lnTo>
              <a:lnTo>
                <a:pt x="0" y="1066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687730-3753-48D3-B8C3-FF15A7CA63B9}">
      <dsp:nvSpPr>
        <dsp:cNvPr id="0" name=""/>
        <dsp:cNvSpPr/>
      </dsp:nvSpPr>
      <dsp:spPr>
        <a:xfrm>
          <a:off x="1555775" y="710549"/>
          <a:ext cx="337613" cy="1386206"/>
        </a:xfrm>
        <a:prstGeom prst="roundRect">
          <a:avLst>
            <a:gd name="adj" fmla="val 1000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個管師</a:t>
          </a:r>
        </a:p>
      </dsp:txBody>
      <dsp:txXfrm>
        <a:off x="1565663" y="720437"/>
        <a:ext cx="317837" cy="1366430"/>
      </dsp:txXfrm>
    </dsp:sp>
    <dsp:sp modelId="{4CE96367-C9B5-4393-A9F9-7C88BAB2D939}">
      <dsp:nvSpPr>
        <dsp:cNvPr id="0" name=""/>
        <dsp:cNvSpPr/>
      </dsp:nvSpPr>
      <dsp:spPr>
        <a:xfrm>
          <a:off x="1678862" y="2051036"/>
          <a:ext cx="91440" cy="91440"/>
        </a:xfrm>
        <a:custGeom>
          <a:avLst/>
          <a:gdLst/>
          <a:ahLst/>
          <a:cxnLst/>
          <a:rect l="0" t="0" r="0" b="0"/>
          <a:pathLst>
            <a:path>
              <a:moveTo>
                <a:pt x="45720" y="45720"/>
              </a:moveTo>
              <a:lnTo>
                <a:pt x="45720" y="77257"/>
              </a:lnTo>
              <a:lnTo>
                <a:pt x="73130" y="77257"/>
              </a:lnTo>
              <a:lnTo>
                <a:pt x="73130" y="108795"/>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CAFAD9DD-183C-4EA3-9B77-F0D15754A990}">
      <dsp:nvSpPr>
        <dsp:cNvPr id="0" name=""/>
        <dsp:cNvSpPr/>
      </dsp:nvSpPr>
      <dsp:spPr>
        <a:xfrm>
          <a:off x="1471934" y="2159831"/>
          <a:ext cx="560117" cy="1351412"/>
        </a:xfrm>
        <a:prstGeom prst="roundRect">
          <a:avLst>
            <a:gd name="adj" fmla="val 10000"/>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協追調蹤</a:t>
          </a:r>
          <a:endParaRPr lang="en-US" altLang="zh-TW" sz="1400" b="1" kern="1200" dirty="0">
            <a:latin typeface="微軟正黑體" panose="020B0604030504040204" pitchFamily="34" charset="-120"/>
            <a:ea typeface="微軟正黑體" panose="020B0604030504040204" pitchFamily="34" charset="-120"/>
          </a:endParaRPr>
        </a:p>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團服隊務</a:t>
          </a:r>
        </a:p>
      </dsp:txBody>
      <dsp:txXfrm>
        <a:off x="1488339" y="2176236"/>
        <a:ext cx="527307" cy="1318602"/>
      </dsp:txXfrm>
    </dsp:sp>
    <dsp:sp modelId="{C574AD83-54FA-47CC-90DE-BBC1F10508AF}">
      <dsp:nvSpPr>
        <dsp:cNvPr id="0" name=""/>
        <dsp:cNvSpPr/>
      </dsp:nvSpPr>
      <dsp:spPr>
        <a:xfrm>
          <a:off x="2299670" y="603888"/>
          <a:ext cx="675316" cy="106661"/>
        </a:xfrm>
        <a:custGeom>
          <a:avLst/>
          <a:gdLst/>
          <a:ahLst/>
          <a:cxnLst/>
          <a:rect l="0" t="0" r="0" b="0"/>
          <a:pathLst>
            <a:path>
              <a:moveTo>
                <a:pt x="675316" y="0"/>
              </a:moveTo>
              <a:lnTo>
                <a:pt x="675316" y="53330"/>
              </a:lnTo>
              <a:lnTo>
                <a:pt x="0" y="53330"/>
              </a:lnTo>
              <a:lnTo>
                <a:pt x="0" y="1066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15970D-8467-44E5-AD4B-4D8F4DA2594D}">
      <dsp:nvSpPr>
        <dsp:cNvPr id="0" name=""/>
        <dsp:cNvSpPr/>
      </dsp:nvSpPr>
      <dsp:spPr>
        <a:xfrm>
          <a:off x="2130864" y="710549"/>
          <a:ext cx="337613" cy="1386206"/>
        </a:xfrm>
        <a:prstGeom prst="roundRect">
          <a:avLst>
            <a:gd name="adj" fmla="val 10000"/>
          </a:avLst>
        </a:prstGeom>
        <a:solidFill>
          <a:srgbClr val="3333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護理師</a:t>
          </a:r>
        </a:p>
      </dsp:txBody>
      <dsp:txXfrm>
        <a:off x="2140752" y="720437"/>
        <a:ext cx="317837" cy="1366430"/>
      </dsp:txXfrm>
    </dsp:sp>
    <dsp:sp modelId="{A431355F-B8DF-40CF-A4A4-DA52C2CC9F9C}">
      <dsp:nvSpPr>
        <dsp:cNvPr id="0" name=""/>
        <dsp:cNvSpPr/>
      </dsp:nvSpPr>
      <dsp:spPr>
        <a:xfrm>
          <a:off x="2299670" y="2096756"/>
          <a:ext cx="92421" cy="131738"/>
        </a:xfrm>
        <a:custGeom>
          <a:avLst/>
          <a:gdLst/>
          <a:ahLst/>
          <a:cxnLst/>
          <a:rect l="0" t="0" r="0" b="0"/>
          <a:pathLst>
            <a:path>
              <a:moveTo>
                <a:pt x="0" y="0"/>
              </a:moveTo>
              <a:lnTo>
                <a:pt x="0" y="65869"/>
              </a:lnTo>
              <a:lnTo>
                <a:pt x="92421" y="65869"/>
              </a:lnTo>
              <a:lnTo>
                <a:pt x="92421" y="131738"/>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41F8C606-4213-4A39-975F-367CEB549BD0}">
      <dsp:nvSpPr>
        <dsp:cNvPr id="0" name=""/>
        <dsp:cNvSpPr/>
      </dsp:nvSpPr>
      <dsp:spPr>
        <a:xfrm>
          <a:off x="2223285" y="2228495"/>
          <a:ext cx="337613" cy="225075"/>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77800">
            <a:lnSpc>
              <a:spcPct val="90000"/>
            </a:lnSpc>
            <a:spcBef>
              <a:spcPct val="0"/>
            </a:spcBef>
            <a:spcAft>
              <a:spcPct val="35000"/>
            </a:spcAft>
          </a:pPr>
          <a:endParaRPr lang="zh-TW" altLang="en-US" sz="400" b="1" kern="1200" dirty="0">
            <a:latin typeface="微軟正黑體" panose="020B0604030504040204" pitchFamily="34" charset="-120"/>
            <a:ea typeface="微軟正黑體" panose="020B0604030504040204" pitchFamily="34" charset="-120"/>
          </a:endParaRPr>
        </a:p>
      </dsp:txBody>
      <dsp:txXfrm>
        <a:off x="2229877" y="2235087"/>
        <a:ext cx="324429" cy="211891"/>
      </dsp:txXfrm>
    </dsp:sp>
    <dsp:sp modelId="{1DAC4635-6411-468C-BA9C-3E6DE23B0CF4}">
      <dsp:nvSpPr>
        <dsp:cNvPr id="0" name=""/>
        <dsp:cNvSpPr/>
      </dsp:nvSpPr>
      <dsp:spPr>
        <a:xfrm>
          <a:off x="2828754" y="603888"/>
          <a:ext cx="146232" cy="106661"/>
        </a:xfrm>
        <a:custGeom>
          <a:avLst/>
          <a:gdLst/>
          <a:ahLst/>
          <a:cxnLst/>
          <a:rect l="0" t="0" r="0" b="0"/>
          <a:pathLst>
            <a:path>
              <a:moveTo>
                <a:pt x="146232" y="0"/>
              </a:moveTo>
              <a:lnTo>
                <a:pt x="146232" y="53330"/>
              </a:lnTo>
              <a:lnTo>
                <a:pt x="0" y="53330"/>
              </a:lnTo>
              <a:lnTo>
                <a:pt x="0" y="1066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414830-E32F-4694-99C8-E92E7E062C30}">
      <dsp:nvSpPr>
        <dsp:cNvPr id="0" name=""/>
        <dsp:cNvSpPr/>
      </dsp:nvSpPr>
      <dsp:spPr>
        <a:xfrm>
          <a:off x="2659948" y="710549"/>
          <a:ext cx="337613" cy="1386206"/>
        </a:xfrm>
        <a:prstGeom prst="roundRect">
          <a:avLst>
            <a:gd name="adj" fmla="val 10000"/>
          </a:avLst>
        </a:prstGeom>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醫師</a:t>
          </a:r>
        </a:p>
      </dsp:txBody>
      <dsp:txXfrm>
        <a:off x="2669836" y="720437"/>
        <a:ext cx="317837" cy="1366430"/>
      </dsp:txXfrm>
    </dsp:sp>
    <dsp:sp modelId="{F2FBBD8D-A49A-48B1-AEB8-6B99A42D8C3D}">
      <dsp:nvSpPr>
        <dsp:cNvPr id="0" name=""/>
        <dsp:cNvSpPr/>
      </dsp:nvSpPr>
      <dsp:spPr>
        <a:xfrm>
          <a:off x="2507309" y="2051036"/>
          <a:ext cx="321445" cy="91440"/>
        </a:xfrm>
        <a:custGeom>
          <a:avLst/>
          <a:gdLst/>
          <a:ahLst/>
          <a:cxnLst/>
          <a:rect l="0" t="0" r="0" b="0"/>
          <a:pathLst>
            <a:path>
              <a:moveTo>
                <a:pt x="321445" y="45720"/>
              </a:moveTo>
              <a:lnTo>
                <a:pt x="321445" y="77257"/>
              </a:lnTo>
              <a:lnTo>
                <a:pt x="0" y="77257"/>
              </a:lnTo>
              <a:lnTo>
                <a:pt x="0" y="108795"/>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7E561581-5BF7-4212-BE0E-E8858E9AFAF2}">
      <dsp:nvSpPr>
        <dsp:cNvPr id="0" name=""/>
        <dsp:cNvSpPr/>
      </dsp:nvSpPr>
      <dsp:spPr>
        <a:xfrm>
          <a:off x="2227263" y="2159831"/>
          <a:ext cx="560093" cy="1351367"/>
        </a:xfrm>
        <a:prstGeom prst="roundRect">
          <a:avLst>
            <a:gd name="adj" fmla="val 10000"/>
          </a:avLst>
        </a:prstGeom>
        <a:solidFill>
          <a:schemeClr val="accent6">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6670" tIns="26670" rIns="26670" bIns="26670" numCol="1" spcCol="1270" anchor="t" anchorCtr="0">
          <a:noAutofit/>
        </a:bodyPr>
        <a:lstStyle/>
        <a:p>
          <a:pPr lvl="0" algn="ctr" defTabSz="311150">
            <a:lnSpc>
              <a:spcPts val="2200"/>
            </a:lnSpc>
            <a:spcBef>
              <a:spcPct val="0"/>
            </a:spcBef>
            <a:spcAft>
              <a:spcPct val="35000"/>
            </a:spcAft>
          </a:pPr>
          <a:endParaRPr lang="en-US" altLang="zh-TW" sz="700" b="1" kern="1200" dirty="0" smtClean="0">
            <a:latin typeface="微軟正黑體" panose="020B0604030504040204" pitchFamily="34" charset="-120"/>
            <a:ea typeface="微軟正黑體" panose="020B0604030504040204" pitchFamily="34" charset="-120"/>
          </a:endParaRPr>
        </a:p>
        <a:p>
          <a:pPr lvl="0" algn="ctr" defTabSz="311150">
            <a:lnSpc>
              <a:spcPts val="2200"/>
            </a:lnSpc>
            <a:spcBef>
              <a:spcPct val="0"/>
            </a:spcBef>
            <a:spcAft>
              <a:spcPct val="35000"/>
            </a:spcAft>
          </a:pPr>
          <a:r>
            <a:rPr lang="zh-TW" altLang="en-US" sz="1400" b="1" kern="1200" dirty="0" smtClean="0">
              <a:latin typeface="微軟正黑體" panose="020B0604030504040204" pitchFamily="34" charset="-120"/>
              <a:ea typeface="微軟正黑體" panose="020B0604030504040204" pitchFamily="34" charset="-120"/>
            </a:rPr>
            <a:t>癌症</a:t>
          </a:r>
          <a:r>
            <a:rPr lang="zh-TW" altLang="en-US" sz="1400" b="1" kern="1200" dirty="0">
              <a:latin typeface="微軟正黑體" panose="020B0604030504040204" pitchFamily="34" charset="-120"/>
              <a:ea typeface="微軟正黑體" panose="020B0604030504040204" pitchFamily="34" charset="-120"/>
            </a:rPr>
            <a:t>臨床照護</a:t>
          </a:r>
        </a:p>
      </dsp:txBody>
      <dsp:txXfrm>
        <a:off x="2243668" y="2176236"/>
        <a:ext cx="527283" cy="1318557"/>
      </dsp:txXfrm>
    </dsp:sp>
    <dsp:sp modelId="{1B61EC9D-4911-47EC-B9ED-348C77110636}">
      <dsp:nvSpPr>
        <dsp:cNvPr id="0" name=""/>
        <dsp:cNvSpPr/>
      </dsp:nvSpPr>
      <dsp:spPr>
        <a:xfrm>
          <a:off x="2974987" y="558168"/>
          <a:ext cx="429600" cy="91440"/>
        </a:xfrm>
        <a:custGeom>
          <a:avLst/>
          <a:gdLst/>
          <a:ahLst/>
          <a:cxnLst/>
          <a:rect l="0" t="0" r="0" b="0"/>
          <a:pathLst>
            <a:path>
              <a:moveTo>
                <a:pt x="0" y="45720"/>
              </a:moveTo>
              <a:lnTo>
                <a:pt x="0" y="91026"/>
              </a:lnTo>
              <a:lnTo>
                <a:pt x="429600" y="91026"/>
              </a:lnTo>
              <a:lnTo>
                <a:pt x="429600" y="13633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5EA6DA-A0D4-4FFE-A3E8-04F4B6380C90}">
      <dsp:nvSpPr>
        <dsp:cNvPr id="0" name=""/>
        <dsp:cNvSpPr/>
      </dsp:nvSpPr>
      <dsp:spPr>
        <a:xfrm>
          <a:off x="3235781" y="694501"/>
          <a:ext cx="337613" cy="1386206"/>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藥師</a:t>
          </a:r>
        </a:p>
      </dsp:txBody>
      <dsp:txXfrm>
        <a:off x="3245669" y="704389"/>
        <a:ext cx="317837" cy="1366430"/>
      </dsp:txXfrm>
    </dsp:sp>
    <dsp:sp modelId="{C9A7C1F5-E5A9-407D-9A2C-FF5890D19E00}">
      <dsp:nvSpPr>
        <dsp:cNvPr id="0" name=""/>
        <dsp:cNvSpPr/>
      </dsp:nvSpPr>
      <dsp:spPr>
        <a:xfrm>
          <a:off x="3305822" y="2034988"/>
          <a:ext cx="98765" cy="91440"/>
        </a:xfrm>
        <a:custGeom>
          <a:avLst/>
          <a:gdLst/>
          <a:ahLst/>
          <a:cxnLst/>
          <a:rect l="0" t="0" r="0" b="0"/>
          <a:pathLst>
            <a:path>
              <a:moveTo>
                <a:pt x="98765" y="45720"/>
              </a:moveTo>
              <a:lnTo>
                <a:pt x="98765" y="85281"/>
              </a:lnTo>
              <a:lnTo>
                <a:pt x="0" y="85281"/>
              </a:lnTo>
              <a:lnTo>
                <a:pt x="0" y="124843"/>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11164872-B342-4733-B916-34DFF77A386B}">
      <dsp:nvSpPr>
        <dsp:cNvPr id="0" name=""/>
        <dsp:cNvSpPr/>
      </dsp:nvSpPr>
      <dsp:spPr>
        <a:xfrm>
          <a:off x="3007872" y="2159831"/>
          <a:ext cx="595901" cy="1351367"/>
        </a:xfrm>
        <a:prstGeom prst="roundRect">
          <a:avLst>
            <a:gd name="adj" fmla="val 10000"/>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藥物諮詢</a:t>
          </a:r>
          <a:endParaRPr lang="en-US" altLang="zh-TW" sz="1400" b="1" kern="1200" dirty="0">
            <a:latin typeface="微軟正黑體" panose="020B0604030504040204" pitchFamily="34" charset="-120"/>
            <a:ea typeface="微軟正黑體" panose="020B0604030504040204" pitchFamily="34" charset="-120"/>
          </a:endParaRPr>
        </a:p>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正確用藥</a:t>
          </a:r>
        </a:p>
      </dsp:txBody>
      <dsp:txXfrm>
        <a:off x="3025325" y="2177284"/>
        <a:ext cx="560995" cy="1316461"/>
      </dsp:txXfrm>
    </dsp:sp>
    <dsp:sp modelId="{C0072FE4-3933-4411-912E-E2E1646F0EB5}">
      <dsp:nvSpPr>
        <dsp:cNvPr id="0" name=""/>
        <dsp:cNvSpPr/>
      </dsp:nvSpPr>
      <dsp:spPr>
        <a:xfrm>
          <a:off x="2974987" y="558168"/>
          <a:ext cx="1076015" cy="91440"/>
        </a:xfrm>
        <a:custGeom>
          <a:avLst/>
          <a:gdLst/>
          <a:ahLst/>
          <a:cxnLst/>
          <a:rect l="0" t="0" r="0" b="0"/>
          <a:pathLst>
            <a:path>
              <a:moveTo>
                <a:pt x="0" y="45720"/>
              </a:moveTo>
              <a:lnTo>
                <a:pt x="0" y="79991"/>
              </a:lnTo>
              <a:lnTo>
                <a:pt x="1076015" y="79991"/>
              </a:lnTo>
              <a:lnTo>
                <a:pt x="1076015" y="11426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B5EC32-FE0D-4B5E-9F4F-7ACFEB120D38}">
      <dsp:nvSpPr>
        <dsp:cNvPr id="0" name=""/>
        <dsp:cNvSpPr/>
      </dsp:nvSpPr>
      <dsp:spPr>
        <a:xfrm>
          <a:off x="3882196" y="672430"/>
          <a:ext cx="337613" cy="1386206"/>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營養師</a:t>
          </a:r>
        </a:p>
      </dsp:txBody>
      <dsp:txXfrm>
        <a:off x="3892084" y="682318"/>
        <a:ext cx="317837" cy="1366430"/>
      </dsp:txXfrm>
    </dsp:sp>
    <dsp:sp modelId="{E4B77A96-FAEF-4C1B-8A77-8F013C939D0F}">
      <dsp:nvSpPr>
        <dsp:cNvPr id="0" name=""/>
        <dsp:cNvSpPr/>
      </dsp:nvSpPr>
      <dsp:spPr>
        <a:xfrm>
          <a:off x="3957287" y="2058637"/>
          <a:ext cx="91440" cy="101193"/>
        </a:xfrm>
        <a:custGeom>
          <a:avLst/>
          <a:gdLst/>
          <a:ahLst/>
          <a:cxnLst/>
          <a:rect l="0" t="0" r="0" b="0"/>
          <a:pathLst>
            <a:path>
              <a:moveTo>
                <a:pt x="93715" y="0"/>
              </a:moveTo>
              <a:lnTo>
                <a:pt x="93715" y="50596"/>
              </a:lnTo>
              <a:lnTo>
                <a:pt x="45720" y="50596"/>
              </a:lnTo>
              <a:lnTo>
                <a:pt x="45720" y="101193"/>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67A80BC7-417C-42F6-8438-3C92C9D2DD3B}">
      <dsp:nvSpPr>
        <dsp:cNvPr id="0" name=""/>
        <dsp:cNvSpPr/>
      </dsp:nvSpPr>
      <dsp:spPr>
        <a:xfrm>
          <a:off x="3705057" y="2159831"/>
          <a:ext cx="595901" cy="1351367"/>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營養諮詢</a:t>
          </a:r>
          <a:endParaRPr lang="en-US" altLang="zh-TW" sz="1400" b="1" kern="1200" dirty="0">
            <a:latin typeface="微軟正黑體" panose="020B0604030504040204" pitchFamily="34" charset="-120"/>
            <a:ea typeface="微軟正黑體" panose="020B0604030504040204" pitchFamily="34" charset="-120"/>
          </a:endParaRPr>
        </a:p>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飲食指導</a:t>
          </a:r>
        </a:p>
      </dsp:txBody>
      <dsp:txXfrm>
        <a:off x="3722510" y="2177284"/>
        <a:ext cx="560995" cy="1316461"/>
      </dsp:txXfrm>
    </dsp:sp>
    <dsp:sp modelId="{492DC05E-A656-490D-A553-995797F4B814}">
      <dsp:nvSpPr>
        <dsp:cNvPr id="0" name=""/>
        <dsp:cNvSpPr/>
      </dsp:nvSpPr>
      <dsp:spPr>
        <a:xfrm>
          <a:off x="2974987" y="558168"/>
          <a:ext cx="1751776" cy="91440"/>
        </a:xfrm>
        <a:custGeom>
          <a:avLst/>
          <a:gdLst/>
          <a:ahLst/>
          <a:cxnLst/>
          <a:rect l="0" t="0" r="0" b="0"/>
          <a:pathLst>
            <a:path>
              <a:moveTo>
                <a:pt x="0" y="45720"/>
              </a:moveTo>
              <a:lnTo>
                <a:pt x="0" y="76405"/>
              </a:lnTo>
              <a:lnTo>
                <a:pt x="1751776" y="76405"/>
              </a:lnTo>
              <a:lnTo>
                <a:pt x="1751776" y="10709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EAA58F-7BB7-48DC-AF8F-303A7A3F51CD}">
      <dsp:nvSpPr>
        <dsp:cNvPr id="0" name=""/>
        <dsp:cNvSpPr/>
      </dsp:nvSpPr>
      <dsp:spPr>
        <a:xfrm>
          <a:off x="4557958" y="665259"/>
          <a:ext cx="337613" cy="1386206"/>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社工師</a:t>
          </a:r>
        </a:p>
      </dsp:txBody>
      <dsp:txXfrm>
        <a:off x="4567846" y="675147"/>
        <a:ext cx="317837" cy="1366430"/>
      </dsp:txXfrm>
    </dsp:sp>
    <dsp:sp modelId="{B0340FD1-EBDC-4A25-ABFC-839902FF21C7}">
      <dsp:nvSpPr>
        <dsp:cNvPr id="0" name=""/>
        <dsp:cNvSpPr/>
      </dsp:nvSpPr>
      <dsp:spPr>
        <a:xfrm>
          <a:off x="4652114" y="2051466"/>
          <a:ext cx="91440" cy="108364"/>
        </a:xfrm>
        <a:custGeom>
          <a:avLst/>
          <a:gdLst/>
          <a:ahLst/>
          <a:cxnLst/>
          <a:rect l="0" t="0" r="0" b="0"/>
          <a:pathLst>
            <a:path>
              <a:moveTo>
                <a:pt x="74650" y="0"/>
              </a:moveTo>
              <a:lnTo>
                <a:pt x="74650" y="54182"/>
              </a:lnTo>
              <a:lnTo>
                <a:pt x="45720" y="54182"/>
              </a:lnTo>
              <a:lnTo>
                <a:pt x="45720" y="108364"/>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81D4D7DD-6EB0-4779-9DE4-DCB56F0E8868}">
      <dsp:nvSpPr>
        <dsp:cNvPr id="0" name=""/>
        <dsp:cNvSpPr/>
      </dsp:nvSpPr>
      <dsp:spPr>
        <a:xfrm>
          <a:off x="4450284" y="2159831"/>
          <a:ext cx="495099" cy="1326309"/>
        </a:xfrm>
        <a:prstGeom prst="roundRect">
          <a:avLst>
            <a:gd name="adj" fmla="val 10000"/>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t" anchorCtr="0">
          <a:noAutofit/>
        </a:bodyPr>
        <a:lstStyle/>
        <a:p>
          <a:pPr lvl="0" algn="ctr" defTabSz="6223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社會資源運用</a:t>
          </a:r>
        </a:p>
      </dsp:txBody>
      <dsp:txXfrm>
        <a:off x="4464785" y="2174332"/>
        <a:ext cx="466097" cy="1297307"/>
      </dsp:txXfrm>
    </dsp:sp>
    <dsp:sp modelId="{888AEFAB-5E3E-44A6-953E-A619F0345D2A}">
      <dsp:nvSpPr>
        <dsp:cNvPr id="0" name=""/>
        <dsp:cNvSpPr/>
      </dsp:nvSpPr>
      <dsp:spPr>
        <a:xfrm>
          <a:off x="2974987" y="558168"/>
          <a:ext cx="2249965" cy="91440"/>
        </a:xfrm>
        <a:custGeom>
          <a:avLst/>
          <a:gdLst/>
          <a:ahLst/>
          <a:cxnLst/>
          <a:rect l="0" t="0" r="0" b="0"/>
          <a:pathLst>
            <a:path>
              <a:moveTo>
                <a:pt x="0" y="45720"/>
              </a:moveTo>
              <a:lnTo>
                <a:pt x="0" y="76405"/>
              </a:lnTo>
              <a:lnTo>
                <a:pt x="2249965" y="76405"/>
              </a:lnTo>
              <a:lnTo>
                <a:pt x="2249965" y="10709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033F9F-B7C7-4DD3-87BA-4F81B7CB1664}">
      <dsp:nvSpPr>
        <dsp:cNvPr id="0" name=""/>
        <dsp:cNvSpPr/>
      </dsp:nvSpPr>
      <dsp:spPr>
        <a:xfrm>
          <a:off x="5056147" y="665259"/>
          <a:ext cx="337613" cy="1386206"/>
        </a:xfrm>
        <a:prstGeom prst="roundRect">
          <a:avLst>
            <a:gd name="adj" fmla="val 10000"/>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eaVert" wrap="square" lIns="53340" tIns="53340" rIns="53340" bIns="53340" numCol="1" spcCol="1270" anchor="ctr" anchorCtr="0">
          <a:noAutofit/>
        </a:bodyPr>
        <a:lstStyle/>
        <a:p>
          <a:pPr lvl="0" algn="ctr" defTabSz="622300">
            <a:lnSpc>
              <a:spcPct val="900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輔導員</a:t>
          </a:r>
        </a:p>
      </dsp:txBody>
      <dsp:txXfrm>
        <a:off x="5066035" y="675147"/>
        <a:ext cx="317837" cy="1366430"/>
      </dsp:txXfrm>
    </dsp:sp>
    <dsp:sp modelId="{E7D2AB3E-F7A7-4959-B8D7-BD5588222624}">
      <dsp:nvSpPr>
        <dsp:cNvPr id="0" name=""/>
        <dsp:cNvSpPr/>
      </dsp:nvSpPr>
      <dsp:spPr>
        <a:xfrm>
          <a:off x="5179233" y="2051466"/>
          <a:ext cx="91440" cy="108364"/>
        </a:xfrm>
        <a:custGeom>
          <a:avLst/>
          <a:gdLst/>
          <a:ahLst/>
          <a:cxnLst/>
          <a:rect l="0" t="0" r="0" b="0"/>
          <a:pathLst>
            <a:path>
              <a:moveTo>
                <a:pt x="45720" y="0"/>
              </a:moveTo>
              <a:lnTo>
                <a:pt x="45720" y="54182"/>
              </a:lnTo>
              <a:lnTo>
                <a:pt x="127013" y="54182"/>
              </a:lnTo>
              <a:lnTo>
                <a:pt x="127013" y="108364"/>
              </a:lnTo>
            </a:path>
          </a:pathLst>
        </a:custGeom>
        <a:noFill/>
        <a:ln w="25400" cap="flat" cmpd="sng" algn="ctr">
          <a:solidFill>
            <a:schemeClr val="dk1"/>
          </a:solidFill>
          <a:prstDash val="solid"/>
        </a:ln>
        <a:effectLst>
          <a:outerShdw blurRad="40000" dist="20000" dir="5400000" rotWithShape="0">
            <a:srgbClr val="000000">
              <a:alpha val="38000"/>
            </a:srgbClr>
          </a:outerShdw>
        </a:effectLst>
      </dsp:spPr>
      <dsp:style>
        <a:lnRef idx="2">
          <a:schemeClr val="dk1"/>
        </a:lnRef>
        <a:fillRef idx="0">
          <a:schemeClr val="dk1"/>
        </a:fillRef>
        <a:effectRef idx="1">
          <a:schemeClr val="dk1"/>
        </a:effectRef>
        <a:fontRef idx="minor">
          <a:schemeClr val="tx1"/>
        </a:fontRef>
      </dsp:style>
    </dsp:sp>
    <dsp:sp modelId="{0772A1E8-B826-4895-8E79-AAB25A3491A0}">
      <dsp:nvSpPr>
        <dsp:cNvPr id="0" name=""/>
        <dsp:cNvSpPr/>
      </dsp:nvSpPr>
      <dsp:spPr>
        <a:xfrm>
          <a:off x="5035966" y="2159831"/>
          <a:ext cx="540562" cy="1326151"/>
        </a:xfrm>
        <a:prstGeom prst="roundRect">
          <a:avLst>
            <a:gd name="adj" fmla="val 10000"/>
          </a:avLst>
        </a:prstGeom>
        <a:solidFill>
          <a:schemeClr val="accent4">
            <a:lumMod val="5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8100" tIns="38100" rIns="38100" bIns="38100" numCol="1" spcCol="1270" anchor="t" anchorCtr="0">
          <a:noAutofit/>
        </a:bodyPr>
        <a:lstStyle/>
        <a:p>
          <a:pPr lvl="0" algn="ctr" defTabSz="444500">
            <a:lnSpc>
              <a:spcPts val="2200"/>
            </a:lnSpc>
            <a:spcBef>
              <a:spcPct val="0"/>
            </a:spcBef>
            <a:spcAft>
              <a:spcPct val="35000"/>
            </a:spcAft>
          </a:pPr>
          <a:endParaRPr lang="en-US" altLang="zh-TW" sz="1000" b="1" kern="1200" dirty="0">
            <a:latin typeface="微軟正黑體" panose="020B0604030504040204" pitchFamily="34" charset="-120"/>
            <a:ea typeface="微軟正黑體" panose="020B0604030504040204" pitchFamily="34" charset="-120"/>
          </a:endParaRPr>
        </a:p>
        <a:p>
          <a:pPr lvl="0" algn="ctr" defTabSz="4445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榮民</a:t>
          </a:r>
          <a:endParaRPr lang="en-US" altLang="zh-TW" sz="1400" b="1" kern="1200" dirty="0">
            <a:latin typeface="微軟正黑體" panose="020B0604030504040204" pitchFamily="34" charset="-120"/>
            <a:ea typeface="微軟正黑體" panose="020B0604030504040204" pitchFamily="34" charset="-120"/>
          </a:endParaRPr>
        </a:p>
        <a:p>
          <a:pPr lvl="0" algn="ctr" defTabSz="444500">
            <a:lnSpc>
              <a:spcPts val="2200"/>
            </a:lnSpc>
            <a:spcBef>
              <a:spcPct val="0"/>
            </a:spcBef>
            <a:spcAft>
              <a:spcPct val="35000"/>
            </a:spcAft>
          </a:pPr>
          <a:r>
            <a:rPr lang="zh-TW" altLang="en-US" sz="1400" b="1" kern="1200" dirty="0">
              <a:latin typeface="微軟正黑體" panose="020B0604030504040204" pitchFamily="34" charset="-120"/>
              <a:ea typeface="微軟正黑體" panose="020B0604030504040204" pitchFamily="34" charset="-120"/>
            </a:rPr>
            <a:t>服務</a:t>
          </a:r>
        </a:p>
      </dsp:txBody>
      <dsp:txXfrm>
        <a:off x="5051799" y="2175664"/>
        <a:ext cx="508896" cy="1294485"/>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7">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7">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3077739" cy="513508"/>
          </a:xfrm>
          <a:prstGeom prst="rect">
            <a:avLst/>
          </a:prstGeom>
        </p:spPr>
        <p:txBody>
          <a:bodyPr vert="horz" lIns="94787" tIns="47393" rIns="94787" bIns="47393" rtlCol="0"/>
          <a:lstStyle>
            <a:lvl1pPr algn="l">
              <a:defRPr sz="1200"/>
            </a:lvl1pPr>
          </a:lstStyle>
          <a:p>
            <a:endParaRPr lang="zh-TW" altLang="en-US"/>
          </a:p>
        </p:txBody>
      </p:sp>
      <p:sp>
        <p:nvSpPr>
          <p:cNvPr id="3" name="日期版面配置區 2"/>
          <p:cNvSpPr>
            <a:spLocks noGrp="1"/>
          </p:cNvSpPr>
          <p:nvPr>
            <p:ph type="dt" idx="1"/>
          </p:nvPr>
        </p:nvSpPr>
        <p:spPr>
          <a:xfrm>
            <a:off x="4023093" y="0"/>
            <a:ext cx="3077739" cy="513508"/>
          </a:xfrm>
          <a:prstGeom prst="rect">
            <a:avLst/>
          </a:prstGeom>
        </p:spPr>
        <p:txBody>
          <a:bodyPr vert="horz" lIns="94787" tIns="47393" rIns="94787" bIns="47393" rtlCol="0"/>
          <a:lstStyle>
            <a:lvl1pPr algn="r">
              <a:defRPr sz="1200"/>
            </a:lvl1pPr>
          </a:lstStyle>
          <a:p>
            <a:fld id="{C0FDBB83-B1DD-47CC-B305-1DE89D11EA5A}" type="datetimeFigureOut">
              <a:rPr lang="zh-TW" altLang="en-US" smtClean="0"/>
              <a:pPr/>
              <a:t>2023/7/6</a:t>
            </a:fld>
            <a:endParaRPr lang="zh-TW" altLang="en-US"/>
          </a:p>
        </p:txBody>
      </p:sp>
      <p:sp>
        <p:nvSpPr>
          <p:cNvPr id="4" name="投影片影像版面配置區 3"/>
          <p:cNvSpPr>
            <a:spLocks noGrp="1" noRot="1" noChangeAspect="1"/>
          </p:cNvSpPr>
          <p:nvPr>
            <p:ph type="sldImg" idx="2"/>
          </p:nvPr>
        </p:nvSpPr>
        <p:spPr>
          <a:xfrm>
            <a:off x="1247775" y="1279525"/>
            <a:ext cx="4606925" cy="3454400"/>
          </a:xfrm>
          <a:prstGeom prst="rect">
            <a:avLst/>
          </a:prstGeom>
          <a:noFill/>
          <a:ln w="12700">
            <a:solidFill>
              <a:prstClr val="black"/>
            </a:solidFill>
          </a:ln>
        </p:spPr>
        <p:txBody>
          <a:bodyPr vert="horz" lIns="94787" tIns="47393" rIns="94787" bIns="47393" rtlCol="0" anchor="ctr"/>
          <a:lstStyle/>
          <a:p>
            <a:endParaRPr lang="zh-TW" altLang="en-US"/>
          </a:p>
        </p:txBody>
      </p:sp>
      <p:sp>
        <p:nvSpPr>
          <p:cNvPr id="5" name="備忘稿版面配置區 4"/>
          <p:cNvSpPr>
            <a:spLocks noGrp="1"/>
          </p:cNvSpPr>
          <p:nvPr>
            <p:ph type="body" sz="quarter" idx="3"/>
          </p:nvPr>
        </p:nvSpPr>
        <p:spPr>
          <a:xfrm>
            <a:off x="710248" y="4925407"/>
            <a:ext cx="5681980" cy="4029879"/>
          </a:xfrm>
          <a:prstGeom prst="rect">
            <a:avLst/>
          </a:prstGeom>
        </p:spPr>
        <p:txBody>
          <a:bodyPr vert="horz" lIns="94787" tIns="47393" rIns="94787" bIns="47393"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1" y="9721107"/>
            <a:ext cx="3077739" cy="513507"/>
          </a:xfrm>
          <a:prstGeom prst="rect">
            <a:avLst/>
          </a:prstGeom>
        </p:spPr>
        <p:txBody>
          <a:bodyPr vert="horz" lIns="94787" tIns="47393" rIns="94787" bIns="47393"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4023093" y="9721107"/>
            <a:ext cx="3077739" cy="513507"/>
          </a:xfrm>
          <a:prstGeom prst="rect">
            <a:avLst/>
          </a:prstGeom>
        </p:spPr>
        <p:txBody>
          <a:bodyPr vert="horz" lIns="94787" tIns="47393" rIns="94787" bIns="47393" rtlCol="0" anchor="b"/>
          <a:lstStyle>
            <a:lvl1pPr algn="r">
              <a:defRPr sz="1200"/>
            </a:lvl1pPr>
          </a:lstStyle>
          <a:p>
            <a:fld id="{1AF9E13A-0DBE-4BE4-8EDC-58AF2A33B524}" type="slidenum">
              <a:rPr lang="zh-TW" altLang="en-US" smtClean="0"/>
              <a:pPr/>
              <a:t>‹#›</a:t>
            </a:fld>
            <a:endParaRPr lang="zh-TW" altLang="en-US"/>
          </a:p>
        </p:txBody>
      </p:sp>
    </p:spTree>
    <p:extLst>
      <p:ext uri="{BB962C8B-B14F-4D97-AF65-F5344CB8AC3E}">
        <p14:creationId xmlns:p14="http://schemas.microsoft.com/office/powerpoint/2010/main" val="2998609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u="none" dirty="0"/>
              <a:t>台北榮總首頁 </a:t>
            </a:r>
            <a:r>
              <a:rPr lang="en-US" altLang="zh-TW" b="0" u="none" dirty="0"/>
              <a:t>-&gt; </a:t>
            </a:r>
            <a:r>
              <a:rPr lang="zh-TW" altLang="en-US" b="0" u="none" dirty="0"/>
              <a:t>各單位 </a:t>
            </a:r>
            <a:r>
              <a:rPr lang="en-US" altLang="zh-TW" b="0" u="none" dirty="0"/>
              <a:t>-&gt; </a:t>
            </a:r>
            <a:r>
              <a:rPr lang="zh-TW" altLang="en-US" b="0" u="none" dirty="0"/>
              <a:t>醫療單位 </a:t>
            </a:r>
            <a:r>
              <a:rPr lang="en-US" altLang="zh-TW" b="0" u="none" dirty="0"/>
              <a:t>-&gt; </a:t>
            </a:r>
            <a:r>
              <a:rPr lang="zh-TW" altLang="en-US" b="0" u="none" dirty="0"/>
              <a:t>品質管理中心 </a:t>
            </a:r>
            <a:r>
              <a:rPr lang="en-US" altLang="zh-TW" b="0" u="none" dirty="0"/>
              <a:t>-&gt;</a:t>
            </a:r>
            <a:r>
              <a:rPr lang="en-US" altLang="zh-TW" b="0" u="none" baseline="0" dirty="0"/>
              <a:t> </a:t>
            </a:r>
            <a:r>
              <a:rPr lang="zh-TW" altLang="en-US" b="0" u="none" baseline="0" dirty="0"/>
              <a:t>作業規範 </a:t>
            </a:r>
            <a:r>
              <a:rPr lang="en-US" altLang="zh-TW" b="0" u="none" baseline="0" dirty="0"/>
              <a:t>-&gt; </a:t>
            </a:r>
            <a:r>
              <a:rPr lang="zh-TW" altLang="en-US" b="0" u="none" baseline="0" dirty="0"/>
              <a:t>臨床處置作業規範 </a:t>
            </a:r>
            <a:r>
              <a:rPr lang="en-US" altLang="zh-TW" b="0" u="none" baseline="0" dirty="0"/>
              <a:t>-&gt; </a:t>
            </a:r>
            <a:r>
              <a:rPr lang="zh-TW" altLang="en-US" b="0" u="none" baseline="0" dirty="0"/>
              <a:t>腫瘤醫學部</a:t>
            </a:r>
            <a:endParaRPr lang="en-US" altLang="zh-TW" dirty="0"/>
          </a:p>
          <a:p>
            <a:r>
              <a:rPr lang="zh-TW" altLang="en-US" dirty="0"/>
              <a:t>台北榮總首頁 </a:t>
            </a:r>
            <a:r>
              <a:rPr lang="en-US" altLang="zh-TW" dirty="0"/>
              <a:t>-&gt; </a:t>
            </a:r>
            <a:r>
              <a:rPr lang="zh-TW" altLang="en-US" dirty="0"/>
              <a:t>各科衛教</a:t>
            </a:r>
            <a:r>
              <a:rPr lang="zh-TW" altLang="en-US" baseline="0" dirty="0"/>
              <a:t> </a:t>
            </a:r>
            <a:r>
              <a:rPr lang="en-US" altLang="zh-TW" baseline="0" dirty="0"/>
              <a:t>-&gt; </a:t>
            </a:r>
            <a:r>
              <a:rPr lang="zh-TW" altLang="en-US" baseline="0" dirty="0"/>
              <a:t>健康</a:t>
            </a:r>
            <a:r>
              <a:rPr lang="en-US" altLang="zh-TW" baseline="0" dirty="0"/>
              <a:t>e</a:t>
            </a:r>
            <a:r>
              <a:rPr lang="zh-TW" altLang="en-US" baseline="0" dirty="0"/>
              <a:t>點通 </a:t>
            </a:r>
            <a:r>
              <a:rPr lang="en-US" altLang="zh-TW" baseline="0" dirty="0"/>
              <a:t>-&gt; </a:t>
            </a:r>
            <a:r>
              <a:rPr lang="zh-TW" altLang="en-US" baseline="0" dirty="0"/>
              <a:t>血液腫瘤科 </a:t>
            </a:r>
            <a:r>
              <a:rPr lang="en-US" altLang="zh-TW" baseline="0" dirty="0"/>
              <a:t>-&gt; </a:t>
            </a:r>
            <a:r>
              <a:rPr lang="zh-TW" altLang="en-US" baseline="0" dirty="0"/>
              <a:t>第</a:t>
            </a:r>
            <a:r>
              <a:rPr lang="en-US" altLang="zh-TW" baseline="0" dirty="0"/>
              <a:t>3</a:t>
            </a:r>
            <a:r>
              <a:rPr lang="zh-TW" altLang="en-US" baseline="0" dirty="0"/>
              <a:t>頁 </a:t>
            </a:r>
            <a:r>
              <a:rPr lang="en-US" altLang="zh-TW" baseline="0" dirty="0"/>
              <a:t>-&gt; </a:t>
            </a:r>
            <a:r>
              <a:rPr lang="zh-TW" altLang="en-US" baseline="0" dirty="0"/>
              <a:t>骨髓穿刺檢查</a:t>
            </a:r>
            <a:endParaRPr lang="en-US" altLang="zh-TW" dirty="0"/>
          </a:p>
          <a:p>
            <a:endParaRPr lang="en-US" altLang="zh-TW" dirty="0"/>
          </a:p>
          <a:p>
            <a:r>
              <a:rPr lang="zh-TW" altLang="en-US" dirty="0"/>
              <a:t>評量方法及建議佐證資料： </a:t>
            </a:r>
          </a:p>
          <a:p>
            <a:r>
              <a:rPr lang="en-US" altLang="zh-TW" b="1" u="sng" dirty="0"/>
              <a:t>1.</a:t>
            </a:r>
            <a:r>
              <a:rPr lang="zh-TW" altLang="en-US" b="1" u="sng" dirty="0"/>
              <a:t>檢視執行侵入性檢查或治療之作業規範、書面說明書與同意書。</a:t>
            </a:r>
            <a:r>
              <a:rPr lang="en-US" altLang="zh-TW" b="1" u="sng" dirty="0"/>
              <a:t>(</a:t>
            </a:r>
            <a:r>
              <a:rPr lang="zh-TW" altLang="en-US" b="1" u="sng" dirty="0"/>
              <a:t>符合</a:t>
            </a:r>
            <a:r>
              <a:rPr lang="en-US" altLang="zh-TW" b="1" u="sng" dirty="0"/>
              <a:t>) </a:t>
            </a:r>
          </a:p>
          <a:p>
            <a:r>
              <a:rPr lang="en-US" altLang="zh-TW" b="1" u="sng" dirty="0"/>
              <a:t>2.</a:t>
            </a:r>
            <a:r>
              <a:rPr lang="zh-TW" altLang="en-US" b="1" u="sng" dirty="0"/>
              <a:t>輔助說明的特殊人員與相關教具清單。</a:t>
            </a:r>
            <a:r>
              <a:rPr lang="en-US" altLang="zh-TW" b="1" u="sng" dirty="0"/>
              <a:t>(</a:t>
            </a:r>
            <a:r>
              <a:rPr lang="zh-TW" altLang="en-US" b="1" u="sng" dirty="0"/>
              <a:t>符合</a:t>
            </a:r>
            <a:r>
              <a:rPr lang="en-US" altLang="zh-TW" b="1" u="sng" dirty="0"/>
              <a:t>) </a:t>
            </a:r>
          </a:p>
          <a:p>
            <a:r>
              <a:rPr lang="en-US" altLang="zh-TW" dirty="0"/>
              <a:t>3.</a:t>
            </a:r>
            <a:r>
              <a:rPr lang="zh-TW" altLang="en-US" dirty="0"/>
              <a:t>查閱及監測病歷紀錄。</a:t>
            </a:r>
            <a:r>
              <a:rPr lang="en-US" altLang="zh-TW" dirty="0"/>
              <a:t>(</a:t>
            </a:r>
            <a:r>
              <a:rPr lang="zh-TW" altLang="en-US" dirty="0"/>
              <a:t>優良</a:t>
            </a:r>
            <a:r>
              <a:rPr lang="en-US" altLang="zh-TW" dirty="0"/>
              <a:t>) </a:t>
            </a:r>
          </a:p>
          <a:p>
            <a:r>
              <a:rPr lang="en-US" altLang="zh-TW" dirty="0"/>
              <a:t>4.</a:t>
            </a:r>
            <a:r>
              <a:rPr lang="zh-TW" altLang="en-US" dirty="0"/>
              <a:t>查閱規範及步驟修訂的紀錄。</a:t>
            </a:r>
            <a:r>
              <a:rPr lang="en-US" altLang="zh-TW" dirty="0"/>
              <a:t>(</a:t>
            </a:r>
            <a:r>
              <a:rPr lang="zh-TW" altLang="en-US" dirty="0"/>
              <a:t>優良</a:t>
            </a:r>
            <a:r>
              <a:rPr lang="en-US" altLang="zh-TW" dirty="0"/>
              <a:t>) </a:t>
            </a:r>
          </a:p>
          <a:p>
            <a:r>
              <a:rPr lang="en-US" altLang="zh-TW" dirty="0"/>
              <a:t>5.</a:t>
            </a:r>
            <a:r>
              <a:rPr lang="zh-TW" altLang="en-US" dirty="0"/>
              <a:t>訪談主管有特色具成效的解說方式實例。</a:t>
            </a:r>
            <a:r>
              <a:rPr lang="en-US" altLang="zh-TW" dirty="0"/>
              <a:t>(</a:t>
            </a:r>
            <a:r>
              <a:rPr lang="zh-TW" altLang="en-US" dirty="0"/>
              <a:t>優良</a:t>
            </a:r>
            <a:r>
              <a:rPr lang="en-US" altLang="zh-TW" dirty="0"/>
              <a:t>) </a:t>
            </a:r>
          </a:p>
          <a:p>
            <a:endParaRPr lang="zh-TW" altLang="en-US"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12</a:t>
            </a:fld>
            <a:endParaRPr lang="zh-TW" altLang="en-US"/>
          </a:p>
        </p:txBody>
      </p:sp>
    </p:spTree>
    <p:extLst>
      <p:ext uri="{BB962C8B-B14F-4D97-AF65-F5344CB8AC3E}">
        <p14:creationId xmlns:p14="http://schemas.microsoft.com/office/powerpoint/2010/main" val="2604185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r>
              <a:rPr lang="zh-TW" altLang="en-US" b="0" u="none" dirty="0"/>
              <a:t>評量方法及建議佐證資料： </a:t>
            </a:r>
          </a:p>
          <a:p>
            <a:r>
              <a:rPr lang="en-US" altLang="zh-TW" b="0" u="none" dirty="0"/>
              <a:t>1.</a:t>
            </a:r>
            <a:r>
              <a:rPr lang="zh-TW" altLang="en-US" b="0" u="none" dirty="0"/>
              <a:t>對病人提供身體、心理、社會及靈性的照護相關作業規範。</a:t>
            </a:r>
            <a:r>
              <a:rPr lang="en-US" altLang="zh-TW" b="0" u="none" dirty="0"/>
              <a:t>(</a:t>
            </a:r>
            <a:r>
              <a:rPr lang="zh-TW" altLang="en-US" b="0" u="none" dirty="0"/>
              <a:t>符合</a:t>
            </a:r>
            <a:r>
              <a:rPr lang="en-US" altLang="zh-TW" b="0" u="none" dirty="0"/>
              <a:t>) </a:t>
            </a:r>
          </a:p>
          <a:p>
            <a:r>
              <a:rPr lang="en-US" altLang="zh-TW" b="0" u="none" dirty="0"/>
              <a:t>2.</a:t>
            </a:r>
            <a:r>
              <a:rPr lang="zh-TW" altLang="en-US" b="0" u="none" dirty="0"/>
              <a:t>抽查相關病歷紀錄。</a:t>
            </a:r>
            <a:r>
              <a:rPr lang="en-US" altLang="zh-TW" b="0" u="none" dirty="0"/>
              <a:t>(</a:t>
            </a:r>
            <a:r>
              <a:rPr lang="zh-TW" altLang="en-US" b="0" u="none" dirty="0"/>
              <a:t>符合</a:t>
            </a:r>
            <a:r>
              <a:rPr lang="en-US" altLang="zh-TW" b="0" u="none" dirty="0"/>
              <a:t>) </a:t>
            </a:r>
          </a:p>
          <a:p>
            <a:r>
              <a:rPr lang="en-US" altLang="zh-TW" b="1" u="sng" dirty="0"/>
              <a:t>3.</a:t>
            </a:r>
            <a:r>
              <a:rPr lang="zh-TW" altLang="en-US" b="1" u="sng" dirty="0"/>
              <a:t>社工人員、志工或宗教師訪視紀錄。</a:t>
            </a:r>
            <a:r>
              <a:rPr lang="en-US" altLang="zh-TW" b="1" u="sng" dirty="0"/>
              <a:t>(</a:t>
            </a:r>
            <a:r>
              <a:rPr lang="zh-TW" altLang="en-US" b="1" u="sng" dirty="0"/>
              <a:t>優良</a:t>
            </a:r>
            <a:r>
              <a:rPr lang="en-US" altLang="zh-TW" b="1" u="sng" dirty="0"/>
              <a:t>) </a:t>
            </a:r>
          </a:p>
          <a:p>
            <a:r>
              <a:rPr lang="en-US" altLang="zh-TW" b="1" u="sng" dirty="0"/>
              <a:t>4.</a:t>
            </a:r>
            <a:r>
              <a:rPr lang="zh-TW" altLang="en-US" b="1" u="sng" dirty="0"/>
              <a:t>身心靈需要評估、照顧紀錄或輔導計畫單。</a:t>
            </a:r>
            <a:r>
              <a:rPr lang="en-US" altLang="zh-TW" b="1" u="sng" dirty="0"/>
              <a:t>(</a:t>
            </a:r>
            <a:r>
              <a:rPr lang="zh-TW" altLang="en-US" b="1" u="sng" dirty="0"/>
              <a:t>優良</a:t>
            </a:r>
            <a:r>
              <a:rPr lang="en-US" altLang="zh-TW" b="1" u="sng" dirty="0"/>
              <a:t>) </a:t>
            </a:r>
          </a:p>
          <a:p>
            <a:r>
              <a:rPr lang="en-US" altLang="zh-TW" b="1" u="sng" dirty="0"/>
              <a:t>5.</a:t>
            </a:r>
            <a:r>
              <a:rPr lang="zh-TW" altLang="en-US" b="1" u="sng" dirty="0"/>
              <a:t>個案討論會議紀錄。</a:t>
            </a:r>
            <a:r>
              <a:rPr lang="en-US" altLang="zh-TW" b="1" u="sng" dirty="0"/>
              <a:t>(</a:t>
            </a:r>
            <a:r>
              <a:rPr lang="zh-TW" altLang="en-US" b="1" u="sng" dirty="0"/>
              <a:t>優良</a:t>
            </a:r>
            <a:r>
              <a:rPr lang="en-US" altLang="zh-TW" b="1" u="sng" dirty="0"/>
              <a:t>) </a:t>
            </a:r>
            <a:endParaRPr lang="zh-TW" altLang="en-US" b="1" u="sng"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24</a:t>
            </a:fld>
            <a:endParaRPr lang="zh-TW" altLang="en-US"/>
          </a:p>
        </p:txBody>
      </p:sp>
    </p:spTree>
    <p:extLst>
      <p:ext uri="{BB962C8B-B14F-4D97-AF65-F5344CB8AC3E}">
        <p14:creationId xmlns:p14="http://schemas.microsoft.com/office/powerpoint/2010/main" val="330104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endParaRPr lang="zh-TW" altLang="en-US" b="1" u="sng"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28</a:t>
            </a:fld>
            <a:endParaRPr lang="zh-TW" altLang="en-US"/>
          </a:p>
        </p:txBody>
      </p:sp>
    </p:spTree>
    <p:extLst>
      <p:ext uri="{BB962C8B-B14F-4D97-AF65-F5344CB8AC3E}">
        <p14:creationId xmlns:p14="http://schemas.microsoft.com/office/powerpoint/2010/main" val="585214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r>
              <a:rPr lang="zh-TW" altLang="en-US" dirty="0"/>
              <a:t>評量方法及建議佐證資料： </a:t>
            </a:r>
          </a:p>
          <a:p>
            <a:r>
              <a:rPr lang="en-US" altLang="zh-TW" b="1" u="sng" dirty="0"/>
              <a:t>1.</a:t>
            </a:r>
            <a:r>
              <a:rPr lang="zh-TW" altLang="en-US" b="1" u="sng" dirty="0"/>
              <a:t>檢視執行侵入性檢查或治療之作業規範、書面說明書與同意書。</a:t>
            </a:r>
            <a:r>
              <a:rPr lang="en-US" altLang="zh-TW" b="1" u="sng" dirty="0"/>
              <a:t>(</a:t>
            </a:r>
            <a:r>
              <a:rPr lang="zh-TW" altLang="en-US" b="1" u="sng" dirty="0"/>
              <a:t>符合</a:t>
            </a:r>
            <a:r>
              <a:rPr lang="en-US" altLang="zh-TW" b="1" u="sng" dirty="0"/>
              <a:t>) </a:t>
            </a:r>
          </a:p>
          <a:p>
            <a:r>
              <a:rPr lang="en-US" altLang="zh-TW" b="1" u="sng" dirty="0"/>
              <a:t>2.</a:t>
            </a:r>
            <a:r>
              <a:rPr lang="zh-TW" altLang="en-US" b="1" u="sng" dirty="0"/>
              <a:t>輔助說明的特殊人員與相關教具清單。</a:t>
            </a:r>
            <a:r>
              <a:rPr lang="en-US" altLang="zh-TW" b="1" u="sng" dirty="0"/>
              <a:t>(</a:t>
            </a:r>
            <a:r>
              <a:rPr lang="zh-TW" altLang="en-US" b="1" u="sng" dirty="0"/>
              <a:t>符合</a:t>
            </a:r>
            <a:r>
              <a:rPr lang="en-US" altLang="zh-TW" b="1" u="sng" dirty="0"/>
              <a:t>) </a:t>
            </a:r>
          </a:p>
          <a:p>
            <a:r>
              <a:rPr lang="en-US" altLang="zh-TW" dirty="0"/>
              <a:t>3.</a:t>
            </a:r>
            <a:r>
              <a:rPr lang="zh-TW" altLang="en-US" dirty="0"/>
              <a:t>查閱及監測病歷紀錄。</a:t>
            </a:r>
            <a:r>
              <a:rPr lang="en-US" altLang="zh-TW" dirty="0"/>
              <a:t>(</a:t>
            </a:r>
            <a:r>
              <a:rPr lang="zh-TW" altLang="en-US" dirty="0"/>
              <a:t>優良</a:t>
            </a:r>
            <a:r>
              <a:rPr lang="en-US" altLang="zh-TW" dirty="0"/>
              <a:t>) </a:t>
            </a:r>
          </a:p>
          <a:p>
            <a:r>
              <a:rPr lang="en-US" altLang="zh-TW" dirty="0"/>
              <a:t>4.</a:t>
            </a:r>
            <a:r>
              <a:rPr lang="zh-TW" altLang="en-US" dirty="0"/>
              <a:t>查閱規範及步驟修訂的紀錄。</a:t>
            </a:r>
            <a:r>
              <a:rPr lang="en-US" altLang="zh-TW" dirty="0"/>
              <a:t>(</a:t>
            </a:r>
            <a:r>
              <a:rPr lang="zh-TW" altLang="en-US" dirty="0"/>
              <a:t>優良</a:t>
            </a:r>
            <a:r>
              <a:rPr lang="en-US" altLang="zh-TW" dirty="0"/>
              <a:t>) </a:t>
            </a:r>
          </a:p>
          <a:p>
            <a:r>
              <a:rPr lang="en-US" altLang="zh-TW" dirty="0"/>
              <a:t>5.</a:t>
            </a:r>
            <a:r>
              <a:rPr lang="zh-TW" altLang="en-US" dirty="0"/>
              <a:t>訪談主管有特色具成效的解說方式實例。</a:t>
            </a:r>
            <a:r>
              <a:rPr lang="en-US" altLang="zh-TW" dirty="0"/>
              <a:t>(</a:t>
            </a:r>
            <a:r>
              <a:rPr lang="zh-TW" altLang="en-US" dirty="0"/>
              <a:t>優良</a:t>
            </a:r>
            <a:r>
              <a:rPr lang="en-US" altLang="zh-TW" dirty="0"/>
              <a:t>) </a:t>
            </a:r>
          </a:p>
          <a:p>
            <a:endParaRPr lang="zh-TW" altLang="en-US"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13</a:t>
            </a:fld>
            <a:endParaRPr lang="zh-TW" altLang="en-US"/>
          </a:p>
        </p:txBody>
      </p:sp>
    </p:spTree>
    <p:extLst>
      <p:ext uri="{BB962C8B-B14F-4D97-AF65-F5344CB8AC3E}">
        <p14:creationId xmlns:p14="http://schemas.microsoft.com/office/powerpoint/2010/main" val="1430247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r>
              <a:rPr lang="en-US" altLang="zh-TW" b="0" u="none" dirty="0"/>
              <a:t>1.</a:t>
            </a:r>
            <a:r>
              <a:rPr lang="zh-TW" altLang="en-US" b="0" u="none" dirty="0"/>
              <a:t>醫學倫理委員會或相關組織</a:t>
            </a:r>
            <a:r>
              <a:rPr lang="zh-TW" altLang="en-US" b="1" u="sng" dirty="0"/>
              <a:t>會議紀錄</a:t>
            </a:r>
            <a:r>
              <a:rPr lang="zh-TW" altLang="en-US" b="0" u="none" dirty="0"/>
              <a:t>。</a:t>
            </a:r>
            <a:r>
              <a:rPr lang="en-US" altLang="zh-TW" b="0" u="none" dirty="0"/>
              <a:t>(</a:t>
            </a:r>
            <a:r>
              <a:rPr lang="zh-TW" altLang="en-US" b="0" u="none" dirty="0"/>
              <a:t>符合</a:t>
            </a:r>
            <a:r>
              <a:rPr lang="en-US" altLang="zh-TW" b="0" u="none" dirty="0"/>
              <a:t>) </a:t>
            </a:r>
          </a:p>
          <a:p>
            <a:r>
              <a:rPr lang="en-US" altLang="zh-TW" b="0" u="none" dirty="0"/>
              <a:t>2.</a:t>
            </a:r>
            <a:r>
              <a:rPr lang="zh-TW" altLang="en-US" b="0" u="none" dirty="0"/>
              <a:t>醫學倫理委員會資格與訓練機制。</a:t>
            </a:r>
            <a:r>
              <a:rPr lang="en-US" altLang="zh-TW" b="0" u="none" dirty="0"/>
              <a:t>(</a:t>
            </a:r>
            <a:r>
              <a:rPr lang="zh-TW" altLang="en-US" b="0" u="none" dirty="0"/>
              <a:t>符合</a:t>
            </a:r>
            <a:r>
              <a:rPr lang="en-US" altLang="zh-TW" b="0" u="none" dirty="0"/>
              <a:t>) </a:t>
            </a:r>
          </a:p>
          <a:p>
            <a:r>
              <a:rPr lang="en-US" altLang="zh-TW" b="0" u="none" dirty="0"/>
              <a:t>3.</a:t>
            </a:r>
            <a:r>
              <a:rPr lang="zh-TW" altLang="en-US" b="0" u="none" dirty="0"/>
              <a:t>醫療照護人員倫理準則。</a:t>
            </a:r>
            <a:r>
              <a:rPr lang="en-US" altLang="zh-TW" b="0" u="none" dirty="0"/>
              <a:t>(</a:t>
            </a:r>
            <a:r>
              <a:rPr lang="zh-TW" altLang="en-US" b="0" u="none" dirty="0"/>
              <a:t>優良</a:t>
            </a:r>
            <a:r>
              <a:rPr lang="en-US" altLang="zh-TW" b="0" u="none" dirty="0"/>
              <a:t>) </a:t>
            </a:r>
          </a:p>
          <a:p>
            <a:r>
              <a:rPr lang="en-US" altLang="zh-TW" b="0" u="none" dirty="0"/>
              <a:t>4.</a:t>
            </a:r>
            <a:r>
              <a:rPr lang="zh-TW" altLang="en-US" b="0" u="none" dirty="0"/>
              <a:t>醫學倫理委員會諮詢紀錄。</a:t>
            </a:r>
            <a:r>
              <a:rPr lang="en-US" altLang="zh-TW" b="0" u="none" dirty="0"/>
              <a:t>(</a:t>
            </a:r>
            <a:r>
              <a:rPr lang="zh-TW" altLang="en-US" b="0" u="none" dirty="0"/>
              <a:t>優良</a:t>
            </a:r>
            <a:r>
              <a:rPr lang="en-US" altLang="zh-TW" b="0" u="none" dirty="0"/>
              <a:t>) </a:t>
            </a:r>
          </a:p>
          <a:p>
            <a:r>
              <a:rPr lang="en-US" altLang="zh-TW" b="0" u="none" dirty="0"/>
              <a:t>5.</a:t>
            </a:r>
            <a:r>
              <a:rPr lang="zh-TW" altLang="en-US" b="0" u="none" dirty="0"/>
              <a:t>醫學倫理委員會推廣醫學倫理或擴大參與的機制。</a:t>
            </a:r>
            <a:r>
              <a:rPr lang="en-US" altLang="zh-TW" b="0" u="none" dirty="0"/>
              <a:t>(</a:t>
            </a:r>
            <a:r>
              <a:rPr lang="zh-TW" altLang="en-US" b="0" u="none" dirty="0"/>
              <a:t>優良</a:t>
            </a:r>
            <a:r>
              <a:rPr lang="en-US" altLang="zh-TW" b="0" u="none" dirty="0"/>
              <a:t>) </a:t>
            </a:r>
          </a:p>
          <a:p>
            <a:endParaRPr lang="zh-TW" altLang="en-US" b="1" u="sng"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15</a:t>
            </a:fld>
            <a:endParaRPr lang="zh-TW" altLang="en-US"/>
          </a:p>
        </p:txBody>
      </p:sp>
    </p:spTree>
    <p:extLst>
      <p:ext uri="{BB962C8B-B14F-4D97-AF65-F5344CB8AC3E}">
        <p14:creationId xmlns:p14="http://schemas.microsoft.com/office/powerpoint/2010/main" val="374172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r>
              <a:rPr lang="zh-TW" altLang="en-US" b="0" u="none" dirty="0"/>
              <a:t>評量方法及建議佐證資料： </a:t>
            </a:r>
          </a:p>
          <a:p>
            <a:r>
              <a:rPr lang="en-US" altLang="zh-TW" b="0" u="none" dirty="0"/>
              <a:t>1.</a:t>
            </a:r>
            <a:r>
              <a:rPr lang="zh-TW" altLang="en-US" b="0" u="none" dirty="0"/>
              <a:t> 醫療照護及品質、病安相關會議，如</a:t>
            </a:r>
            <a:r>
              <a:rPr lang="zh-TW" altLang="en-US" b="1" u="sng" dirty="0">
                <a:highlight>
                  <a:srgbClr val="FFFF00"/>
                </a:highlight>
              </a:rPr>
              <a:t>病例討論會、併發症及死亡病例討論會、委員會等會議紀錄</a:t>
            </a:r>
            <a:r>
              <a:rPr lang="zh-TW" altLang="en-US" b="0" u="none" dirty="0"/>
              <a:t>。</a:t>
            </a:r>
            <a:r>
              <a:rPr lang="en-US" altLang="zh-TW" b="0" u="none" dirty="0"/>
              <a:t>(</a:t>
            </a:r>
            <a:r>
              <a:rPr lang="zh-TW" altLang="en-US" b="0" u="none" dirty="0"/>
              <a:t>符合</a:t>
            </a:r>
            <a:r>
              <a:rPr lang="en-US" altLang="zh-TW" b="0" u="none" dirty="0"/>
              <a:t>) </a:t>
            </a:r>
          </a:p>
          <a:p>
            <a:r>
              <a:rPr lang="en-US" altLang="zh-TW" b="0" u="none" dirty="0"/>
              <a:t>2.</a:t>
            </a:r>
            <a:r>
              <a:rPr lang="zh-TW" altLang="en-US" b="0" u="none" dirty="0"/>
              <a:t> 決議執行情形及改善成效。</a:t>
            </a:r>
            <a:r>
              <a:rPr lang="en-US" altLang="zh-TW" b="0" u="none" dirty="0"/>
              <a:t>(</a:t>
            </a:r>
            <a:r>
              <a:rPr lang="zh-TW" altLang="en-US" b="0" u="none" dirty="0"/>
              <a:t>符合</a:t>
            </a:r>
            <a:r>
              <a:rPr lang="en-US" altLang="zh-TW" b="0" u="none" dirty="0"/>
              <a:t>) </a:t>
            </a:r>
          </a:p>
          <a:p>
            <a:r>
              <a:rPr lang="en-US" altLang="zh-TW" b="0" u="none" dirty="0"/>
              <a:t>3.</a:t>
            </a:r>
            <a:r>
              <a:rPr lang="zh-TW" altLang="en-US" b="0" u="none" dirty="0"/>
              <a:t> </a:t>
            </a:r>
            <a:r>
              <a:rPr lang="zh-TW" altLang="en-US" b="1" u="sng" dirty="0"/>
              <a:t>具體提升病人安全、醫療品質措施、方案、成效</a:t>
            </a:r>
            <a:r>
              <a:rPr lang="zh-TW" altLang="en-US" b="0" u="none" dirty="0"/>
              <a:t>。</a:t>
            </a:r>
            <a:r>
              <a:rPr lang="en-US" altLang="zh-TW" b="0" u="none" dirty="0"/>
              <a:t>(</a:t>
            </a:r>
            <a:r>
              <a:rPr lang="zh-TW" altLang="en-US" b="0" u="none" dirty="0"/>
              <a:t>優良</a:t>
            </a:r>
            <a:r>
              <a:rPr lang="en-US" altLang="zh-TW" b="0" u="none" dirty="0"/>
              <a:t>) </a:t>
            </a:r>
          </a:p>
          <a:p>
            <a:r>
              <a:rPr lang="en-US" altLang="zh-TW" b="0" u="none" dirty="0"/>
              <a:t>4.</a:t>
            </a:r>
            <a:r>
              <a:rPr lang="zh-TW" altLang="en-US" b="0" u="none" dirty="0"/>
              <a:t> 醫療照護指引、常規或技術手冊修訂紀錄。</a:t>
            </a:r>
            <a:r>
              <a:rPr lang="en-US" altLang="zh-TW" b="0" u="none" dirty="0"/>
              <a:t>(</a:t>
            </a:r>
            <a:r>
              <a:rPr lang="zh-TW" altLang="en-US" b="0" u="none" dirty="0"/>
              <a:t>優良</a:t>
            </a:r>
            <a:r>
              <a:rPr lang="en-US" altLang="zh-TW" b="0" u="none" dirty="0"/>
              <a:t>) </a:t>
            </a:r>
            <a:endParaRPr lang="zh-TW" altLang="en-US" b="0" u="none"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16</a:t>
            </a:fld>
            <a:endParaRPr lang="zh-TW" altLang="en-US"/>
          </a:p>
        </p:txBody>
      </p:sp>
    </p:spTree>
    <p:extLst>
      <p:ext uri="{BB962C8B-B14F-4D97-AF65-F5344CB8AC3E}">
        <p14:creationId xmlns:p14="http://schemas.microsoft.com/office/powerpoint/2010/main" val="7707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r>
              <a:rPr lang="zh-TW" altLang="en-US" b="0" u="none" dirty="0"/>
              <a:t>評量方法及建議佐證資料： </a:t>
            </a:r>
          </a:p>
          <a:p>
            <a:r>
              <a:rPr lang="en-US" altLang="zh-TW" b="0" u="none" dirty="0"/>
              <a:t>1.</a:t>
            </a:r>
            <a:r>
              <a:rPr lang="zh-TW" altLang="en-US" b="0" u="none" dirty="0"/>
              <a:t> 醫療照護及品質、病安相關會議，如</a:t>
            </a:r>
            <a:r>
              <a:rPr lang="zh-TW" altLang="en-US" b="1" u="sng" dirty="0">
                <a:highlight>
                  <a:srgbClr val="FFFF00"/>
                </a:highlight>
              </a:rPr>
              <a:t>病例討論會、併發症及死亡病例討論會、委員會等會議紀錄</a:t>
            </a:r>
            <a:r>
              <a:rPr lang="zh-TW" altLang="en-US" b="0" u="none" dirty="0"/>
              <a:t>。</a:t>
            </a:r>
            <a:r>
              <a:rPr lang="en-US" altLang="zh-TW" b="0" u="none" dirty="0"/>
              <a:t>(</a:t>
            </a:r>
            <a:r>
              <a:rPr lang="zh-TW" altLang="en-US" b="0" u="none" dirty="0"/>
              <a:t>符合</a:t>
            </a:r>
            <a:r>
              <a:rPr lang="en-US" altLang="zh-TW" b="0" u="none" dirty="0"/>
              <a:t>) </a:t>
            </a:r>
          </a:p>
          <a:p>
            <a:r>
              <a:rPr lang="en-US" altLang="zh-TW" b="0" u="none" dirty="0"/>
              <a:t>2.</a:t>
            </a:r>
            <a:r>
              <a:rPr lang="zh-TW" altLang="en-US" b="0" u="none" dirty="0"/>
              <a:t> 決議執行情形及改善成效。</a:t>
            </a:r>
            <a:r>
              <a:rPr lang="en-US" altLang="zh-TW" b="0" u="none" dirty="0"/>
              <a:t>(</a:t>
            </a:r>
            <a:r>
              <a:rPr lang="zh-TW" altLang="en-US" b="0" u="none" dirty="0"/>
              <a:t>符合</a:t>
            </a:r>
            <a:r>
              <a:rPr lang="en-US" altLang="zh-TW" b="0" u="none" dirty="0"/>
              <a:t>) </a:t>
            </a:r>
          </a:p>
          <a:p>
            <a:r>
              <a:rPr lang="en-US" altLang="zh-TW" b="0" u="none" dirty="0"/>
              <a:t>3.</a:t>
            </a:r>
            <a:r>
              <a:rPr lang="zh-TW" altLang="en-US" b="0" u="none" dirty="0"/>
              <a:t> </a:t>
            </a:r>
            <a:r>
              <a:rPr lang="zh-TW" altLang="en-US" b="1" u="sng" dirty="0"/>
              <a:t>具體提升病人安全、醫療品質措施、方案、成效</a:t>
            </a:r>
            <a:r>
              <a:rPr lang="zh-TW" altLang="en-US" b="0" u="none" dirty="0"/>
              <a:t>。</a:t>
            </a:r>
            <a:r>
              <a:rPr lang="en-US" altLang="zh-TW" b="0" u="none" dirty="0"/>
              <a:t>(</a:t>
            </a:r>
            <a:r>
              <a:rPr lang="zh-TW" altLang="en-US" b="0" u="none" dirty="0"/>
              <a:t>優良</a:t>
            </a:r>
            <a:r>
              <a:rPr lang="en-US" altLang="zh-TW" b="0" u="none" dirty="0"/>
              <a:t>) </a:t>
            </a:r>
          </a:p>
          <a:p>
            <a:r>
              <a:rPr lang="en-US" altLang="zh-TW" b="0" u="none" dirty="0"/>
              <a:t>4.</a:t>
            </a:r>
            <a:r>
              <a:rPr lang="zh-TW" altLang="en-US" b="0" u="none" dirty="0"/>
              <a:t> 醫療照護指引、常規或技術手冊修訂紀錄。</a:t>
            </a:r>
            <a:r>
              <a:rPr lang="en-US" altLang="zh-TW" b="0" u="none" dirty="0"/>
              <a:t>(</a:t>
            </a:r>
            <a:r>
              <a:rPr lang="zh-TW" altLang="en-US" b="0" u="none" dirty="0"/>
              <a:t>優良</a:t>
            </a:r>
            <a:r>
              <a:rPr lang="en-US" altLang="zh-TW" b="0" u="none" dirty="0"/>
              <a:t>) </a:t>
            </a:r>
            <a:endParaRPr lang="zh-TW" altLang="en-US" b="0" u="none"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17</a:t>
            </a:fld>
            <a:endParaRPr lang="zh-TW" altLang="en-US"/>
          </a:p>
        </p:txBody>
      </p:sp>
    </p:spTree>
    <p:extLst>
      <p:ext uri="{BB962C8B-B14F-4D97-AF65-F5344CB8AC3E}">
        <p14:creationId xmlns:p14="http://schemas.microsoft.com/office/powerpoint/2010/main" val="3715214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r>
              <a:rPr lang="zh-TW" altLang="en-US" b="0" u="none" dirty="0"/>
              <a:t>評量方法及建議佐證資料： </a:t>
            </a:r>
          </a:p>
          <a:p>
            <a:r>
              <a:rPr lang="en-US" altLang="zh-TW" b="0" u="none" dirty="0"/>
              <a:t>1.</a:t>
            </a:r>
            <a:r>
              <a:rPr lang="zh-TW" altLang="en-US" b="0" u="none" dirty="0"/>
              <a:t>病歷寫作規範。</a:t>
            </a:r>
            <a:r>
              <a:rPr lang="en-US" altLang="zh-TW" b="0" u="none" dirty="0"/>
              <a:t>(</a:t>
            </a:r>
            <a:r>
              <a:rPr lang="zh-TW" altLang="en-US" b="0" u="none" dirty="0"/>
              <a:t>符合</a:t>
            </a:r>
            <a:r>
              <a:rPr lang="en-US" altLang="zh-TW" b="0" u="none" dirty="0"/>
              <a:t>) </a:t>
            </a:r>
          </a:p>
          <a:p>
            <a:r>
              <a:rPr lang="en-US" altLang="zh-TW" b="0" u="none" dirty="0"/>
              <a:t>2.</a:t>
            </a:r>
            <a:r>
              <a:rPr lang="zh-TW" altLang="en-US" b="0" u="none" dirty="0"/>
              <a:t>紙本或電子病歷。</a:t>
            </a:r>
            <a:r>
              <a:rPr lang="en-US" altLang="zh-TW" b="0" u="none" dirty="0"/>
              <a:t>(</a:t>
            </a:r>
            <a:r>
              <a:rPr lang="zh-TW" altLang="en-US" b="0" u="none" dirty="0"/>
              <a:t>符合</a:t>
            </a:r>
            <a:r>
              <a:rPr lang="en-US" altLang="zh-TW" b="0" u="none" dirty="0"/>
              <a:t>/</a:t>
            </a:r>
            <a:r>
              <a:rPr lang="zh-TW" altLang="en-US" b="0" u="none" dirty="0"/>
              <a:t>優良</a:t>
            </a:r>
            <a:r>
              <a:rPr lang="en-US" altLang="zh-TW" b="0" u="none" dirty="0"/>
              <a:t>) </a:t>
            </a:r>
          </a:p>
          <a:p>
            <a:r>
              <a:rPr lang="en-US" altLang="zh-TW" b="0" u="none" dirty="0"/>
              <a:t>3.</a:t>
            </a:r>
            <a:r>
              <a:rPr lang="zh-TW" altLang="en-US" b="0" u="none" dirty="0"/>
              <a:t>電子病歷複製與貼上使用規範。</a:t>
            </a:r>
            <a:r>
              <a:rPr lang="en-US" altLang="zh-TW" b="0" u="none" dirty="0"/>
              <a:t>(</a:t>
            </a:r>
            <a:r>
              <a:rPr lang="zh-TW" altLang="en-US" b="0" u="none" dirty="0"/>
              <a:t>優良</a:t>
            </a:r>
            <a:r>
              <a:rPr lang="en-US" altLang="zh-TW" b="0" u="none" dirty="0"/>
              <a:t>) </a:t>
            </a:r>
          </a:p>
          <a:p>
            <a:r>
              <a:rPr lang="en-US" altLang="zh-TW" b="0" u="none" dirty="0"/>
              <a:t>4.</a:t>
            </a:r>
            <a:r>
              <a:rPr lang="zh-TW" altLang="en-US" b="1" u="sng" dirty="0"/>
              <a:t>單位病歷紀錄品質檢討的相關資料</a:t>
            </a:r>
            <a:r>
              <a:rPr lang="zh-TW" altLang="en-US" b="0" u="none" dirty="0"/>
              <a:t>。</a:t>
            </a:r>
            <a:r>
              <a:rPr lang="en-US" altLang="zh-TW" b="0" u="none" dirty="0"/>
              <a:t>(</a:t>
            </a:r>
            <a:r>
              <a:rPr lang="zh-TW" altLang="en-US" b="0" u="none" dirty="0"/>
              <a:t>優良</a:t>
            </a:r>
            <a:r>
              <a:rPr lang="en-US" altLang="zh-TW" b="0" u="none" dirty="0"/>
              <a:t>) </a:t>
            </a:r>
          </a:p>
          <a:p>
            <a:r>
              <a:rPr lang="en-US" altLang="zh-TW" b="1" u="sng" dirty="0"/>
              <a:t>5.</a:t>
            </a:r>
            <a:r>
              <a:rPr lang="zh-TW" altLang="en-US" b="1" u="sng" dirty="0"/>
              <a:t>電子病歷歷史修改紀錄。</a:t>
            </a:r>
            <a:r>
              <a:rPr lang="en-US" altLang="zh-TW" b="1" u="sng" dirty="0"/>
              <a:t>(</a:t>
            </a:r>
            <a:r>
              <a:rPr lang="zh-TW" altLang="en-US" b="1" u="sng" dirty="0"/>
              <a:t>符合</a:t>
            </a:r>
            <a:r>
              <a:rPr lang="en-US" altLang="zh-TW" b="1" u="sng" dirty="0"/>
              <a:t>) </a:t>
            </a:r>
            <a:endParaRPr lang="zh-TW" altLang="en-US" b="1" u="sng"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18</a:t>
            </a:fld>
            <a:endParaRPr lang="zh-TW" altLang="en-US"/>
          </a:p>
        </p:txBody>
      </p:sp>
    </p:spTree>
    <p:extLst>
      <p:ext uri="{BB962C8B-B14F-4D97-AF65-F5344CB8AC3E}">
        <p14:creationId xmlns:p14="http://schemas.microsoft.com/office/powerpoint/2010/main" val="555545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247775" y="1279525"/>
            <a:ext cx="4606925" cy="3454400"/>
          </a:xfrm>
        </p:spPr>
      </p:sp>
      <p:sp>
        <p:nvSpPr>
          <p:cNvPr id="3" name="備忘稿版面配置區 2"/>
          <p:cNvSpPr>
            <a:spLocks noGrp="1"/>
          </p:cNvSpPr>
          <p:nvPr>
            <p:ph type="body" idx="1"/>
          </p:nvPr>
        </p:nvSpPr>
        <p:spPr/>
        <p:txBody>
          <a:bodyPr/>
          <a:lstStyle/>
          <a:p>
            <a:r>
              <a:rPr lang="zh-TW" altLang="en-US" b="0" u="none" dirty="0"/>
              <a:t>評量方法及建議佐證資料： </a:t>
            </a:r>
          </a:p>
          <a:p>
            <a:r>
              <a:rPr lang="en-US" altLang="zh-TW" b="0" u="none" dirty="0"/>
              <a:t>1.</a:t>
            </a:r>
            <a:r>
              <a:rPr lang="zh-TW" altLang="en-US" b="1" u="sng" dirty="0"/>
              <a:t>單位內醫療照護相關感染的統計報表、抗生素抗藥性圖譜。</a:t>
            </a:r>
            <a:r>
              <a:rPr lang="en-US" altLang="zh-TW" b="1" u="sng" dirty="0"/>
              <a:t>(</a:t>
            </a:r>
            <a:r>
              <a:rPr lang="zh-TW" altLang="en-US" b="1" u="sng" dirty="0"/>
              <a:t>符合</a:t>
            </a:r>
            <a:r>
              <a:rPr lang="en-US" altLang="zh-TW" b="1" u="sng" dirty="0"/>
              <a:t>) </a:t>
            </a:r>
          </a:p>
          <a:p>
            <a:r>
              <a:rPr lang="en-US" altLang="zh-TW" b="0" u="none" dirty="0"/>
              <a:t>2.</a:t>
            </a:r>
            <a:r>
              <a:rPr lang="zh-TW" altLang="en-US" b="0" u="none" dirty="0"/>
              <a:t>院內群聚或</a:t>
            </a:r>
            <a:r>
              <a:rPr lang="zh-TW" altLang="en-US" b="1" u="sng" dirty="0"/>
              <a:t>群突發感染發生之處理標準作業流程</a:t>
            </a:r>
            <a:r>
              <a:rPr lang="zh-TW" altLang="en-US" b="0" u="none" dirty="0"/>
              <a:t>及調查處理報告。</a:t>
            </a:r>
            <a:r>
              <a:rPr lang="en-US" altLang="zh-TW" b="0" u="none" dirty="0"/>
              <a:t>(</a:t>
            </a:r>
            <a:r>
              <a:rPr lang="zh-TW" altLang="en-US" b="0" u="none" dirty="0"/>
              <a:t>符合</a:t>
            </a:r>
            <a:r>
              <a:rPr lang="en-US" altLang="zh-TW" b="0" u="none" dirty="0"/>
              <a:t>) </a:t>
            </a:r>
          </a:p>
          <a:p>
            <a:r>
              <a:rPr lang="en-US" altLang="zh-TW" b="0" u="none" dirty="0"/>
              <a:t>3.</a:t>
            </a:r>
            <a:r>
              <a:rPr lang="zh-TW" altLang="en-US" b="0" u="none" dirty="0"/>
              <a:t>疾病管制署台灣院內感染監視資訊系統的通報統計表</a:t>
            </a:r>
            <a:endParaRPr lang="en-US" altLang="zh-TW" b="0" u="none" dirty="0"/>
          </a:p>
          <a:p>
            <a:r>
              <a:rPr lang="en-US" altLang="zh-TW" b="0" u="none" dirty="0"/>
              <a:t>4.</a:t>
            </a:r>
            <a:r>
              <a:rPr lang="zh-TW" altLang="en-US" b="0" u="none" dirty="0"/>
              <a:t>多重抗藥性微生物感染或移生個案之</a:t>
            </a:r>
            <a:r>
              <a:rPr lang="zh-TW" altLang="en-US" b="1" u="sng" dirty="0"/>
              <a:t>隔離管理政策及相關作業流程</a:t>
            </a:r>
            <a:r>
              <a:rPr lang="zh-TW" altLang="en-US" b="0" u="none" dirty="0"/>
              <a:t>。</a:t>
            </a:r>
            <a:r>
              <a:rPr lang="en-US" altLang="zh-TW" b="0" u="none" dirty="0"/>
              <a:t>(</a:t>
            </a:r>
            <a:r>
              <a:rPr lang="zh-TW" altLang="en-US" b="0" u="none" dirty="0"/>
              <a:t>符合</a:t>
            </a:r>
            <a:r>
              <a:rPr lang="en-US" altLang="zh-TW" b="0" u="none" dirty="0"/>
              <a:t>) </a:t>
            </a:r>
          </a:p>
          <a:p>
            <a:r>
              <a:rPr lang="en-US" altLang="zh-TW" b="0" u="none" dirty="0"/>
              <a:t>5.</a:t>
            </a:r>
            <a:r>
              <a:rPr lang="zh-TW" altLang="en-US" b="0" u="none" dirty="0"/>
              <a:t>抗藥性微生物診斷</a:t>
            </a:r>
            <a:r>
              <a:rPr lang="zh-TW" altLang="en-US" b="1" u="sng" dirty="0"/>
              <a:t>監測與防治對策及執行具成效</a:t>
            </a:r>
            <a:r>
              <a:rPr lang="zh-TW" altLang="en-US" b="0" u="none" dirty="0"/>
              <a:t>。</a:t>
            </a:r>
            <a:r>
              <a:rPr lang="en-US" altLang="zh-TW" b="0" u="none" dirty="0"/>
              <a:t>(</a:t>
            </a:r>
            <a:r>
              <a:rPr lang="zh-TW" altLang="en-US" b="0" u="none" dirty="0"/>
              <a:t>優良</a:t>
            </a:r>
            <a:r>
              <a:rPr lang="en-US" altLang="zh-TW" b="0" u="none" dirty="0"/>
              <a:t>)</a:t>
            </a:r>
            <a:endParaRPr lang="zh-TW" altLang="en-US" b="0" u="none" dirty="0"/>
          </a:p>
        </p:txBody>
      </p:sp>
      <p:sp>
        <p:nvSpPr>
          <p:cNvPr id="4" name="投影片編號版面配置區 3"/>
          <p:cNvSpPr>
            <a:spLocks noGrp="1"/>
          </p:cNvSpPr>
          <p:nvPr>
            <p:ph type="sldNum" sz="quarter" idx="5"/>
          </p:nvPr>
        </p:nvSpPr>
        <p:spPr/>
        <p:txBody>
          <a:bodyPr/>
          <a:lstStyle/>
          <a:p>
            <a:fld id="{1AF9E13A-0DBE-4BE4-8EDC-58AF2A33B524}" type="slidenum">
              <a:rPr lang="zh-TW" altLang="en-US" smtClean="0"/>
              <a:pPr/>
              <a:t>21</a:t>
            </a:fld>
            <a:endParaRPr lang="zh-TW" altLang="en-US"/>
          </a:p>
        </p:txBody>
      </p:sp>
    </p:spTree>
    <p:extLst>
      <p:ext uri="{BB962C8B-B14F-4D97-AF65-F5344CB8AC3E}">
        <p14:creationId xmlns:p14="http://schemas.microsoft.com/office/powerpoint/2010/main" val="1080186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a:extLst>
              <a:ext uri="{FF2B5EF4-FFF2-40B4-BE49-F238E27FC236}">
                <a16:creationId xmlns:a16="http://schemas.microsoft.com/office/drawing/2014/main" xmlns="" id="{875AEA32-00B8-4A91-89AB-12C66E19D8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備忘稿版面配置區 2">
            <a:extLst>
              <a:ext uri="{FF2B5EF4-FFF2-40B4-BE49-F238E27FC236}">
                <a16:creationId xmlns:a16="http://schemas.microsoft.com/office/drawing/2014/main" xmlns="" id="{E2A5AC29-FEF8-48A2-A334-1CDD65A536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z="2100" dirty="0">
              <a:latin typeface="Arial" panose="020B0604020202020204" pitchFamily="34" charset="0"/>
            </a:endParaRPr>
          </a:p>
        </p:txBody>
      </p:sp>
    </p:spTree>
    <p:extLst>
      <p:ext uri="{BB962C8B-B14F-4D97-AF65-F5344CB8AC3E}">
        <p14:creationId xmlns:p14="http://schemas.microsoft.com/office/powerpoint/2010/main" val="129445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a:extLst>
              <a:ext uri="{FF2B5EF4-FFF2-40B4-BE49-F238E27FC236}">
                <a16:creationId xmlns:a16="http://schemas.microsoft.com/office/drawing/2014/main" xmlns="" id="{875AEA32-00B8-4A91-89AB-12C66E19D81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備忘稿版面配置區 2">
            <a:extLst>
              <a:ext uri="{FF2B5EF4-FFF2-40B4-BE49-F238E27FC236}">
                <a16:creationId xmlns:a16="http://schemas.microsoft.com/office/drawing/2014/main" xmlns="" id="{E2A5AC29-FEF8-48A2-A334-1CDD65A536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z="2100" dirty="0">
              <a:latin typeface="Arial" panose="020B0604020202020204" pitchFamily="34" charset="0"/>
            </a:endParaRPr>
          </a:p>
        </p:txBody>
      </p:sp>
    </p:spTree>
    <p:extLst>
      <p:ext uri="{BB962C8B-B14F-4D97-AF65-F5344CB8AC3E}">
        <p14:creationId xmlns:p14="http://schemas.microsoft.com/office/powerpoint/2010/main" val="3640972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8" name="圖片 7" descr="08.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標題 1"/>
          <p:cNvSpPr>
            <a:spLocks noGrp="1"/>
          </p:cNvSpPr>
          <p:nvPr>
            <p:ph type="ctrTitle"/>
          </p:nvPr>
        </p:nvSpPr>
        <p:spPr>
          <a:xfrm>
            <a:off x="857224" y="2500306"/>
            <a:ext cx="7715304" cy="857256"/>
          </a:xfrm>
        </p:spPr>
        <p:txBody>
          <a:bodyPr>
            <a:noAutofit/>
          </a:bodyPr>
          <a:lstStyle>
            <a:lvl1pPr algn="l">
              <a:defRPr sz="4400" b="1">
                <a:latin typeface="微軟正黑體 Light" pitchFamily="34" charset="-120"/>
                <a:ea typeface="微軟正黑體 Light"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857224" y="3357562"/>
            <a:ext cx="6072230" cy="642942"/>
          </a:xfrm>
        </p:spPr>
        <p:txBody>
          <a:bodyPr>
            <a:normAutofit/>
          </a:bodyPr>
          <a:lstStyle>
            <a:lvl1pPr marL="0" indent="0" algn="l">
              <a:buNone/>
              <a:defRPr sz="2800">
                <a:solidFill>
                  <a:schemeClr val="tx1">
                    <a:tint val="75000"/>
                  </a:schemeClr>
                </a:solidFill>
                <a:latin typeface="微軟正黑體 Light" pitchFamily="34" charset="-120"/>
                <a:ea typeface="微軟正黑體 Light"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a:xfrm>
            <a:off x="857224" y="4143382"/>
            <a:ext cx="1571636" cy="365125"/>
          </a:xfrm>
        </p:spPr>
        <p:txBody>
          <a:bodyPr/>
          <a:lstStyle>
            <a:lvl1pPr>
              <a:defRPr>
                <a:latin typeface="微軟正黑體 Light" pitchFamily="34" charset="-120"/>
                <a:ea typeface="微軟正黑體 Light" pitchFamily="34" charset="-120"/>
              </a:defRPr>
            </a:lvl1pPr>
          </a:lstStyle>
          <a:p>
            <a:fld id="{D4A0144C-9695-4F99-AC8F-7407DCB94C21}" type="datetime1">
              <a:rPr lang="zh-TW" altLang="en-US" smtClean="0"/>
              <a:t>2023/7/6</a:t>
            </a:fld>
            <a:endParaRPr lang="zh-TW" altLang="en-US" dirty="0"/>
          </a:p>
        </p:txBody>
      </p:sp>
      <p:sp>
        <p:nvSpPr>
          <p:cNvPr id="5" name="頁尾版面配置區 4"/>
          <p:cNvSpPr>
            <a:spLocks noGrp="1"/>
          </p:cNvSpPr>
          <p:nvPr>
            <p:ph type="ftr" sz="quarter" idx="11"/>
          </p:nvPr>
        </p:nvSpPr>
        <p:spPr>
          <a:xfrm>
            <a:off x="857224" y="4500572"/>
            <a:ext cx="1571636" cy="365125"/>
          </a:xfrm>
        </p:spPr>
        <p:txBody>
          <a:bodyPr/>
          <a:lstStyle>
            <a:lvl1pPr algn="l">
              <a:defRPr>
                <a:latin typeface="微軟正黑體 Light" pitchFamily="34" charset="-120"/>
                <a:ea typeface="微軟正黑體 Light" pitchFamily="34" charset="-120"/>
              </a:defRPr>
            </a:lvl1pPr>
          </a:lstStyle>
          <a:p>
            <a:endParaRPr lang="zh-TW" altLang="en-US" dirty="0"/>
          </a:p>
        </p:txBody>
      </p:sp>
      <p:sp>
        <p:nvSpPr>
          <p:cNvPr id="6" name="投影片編號版面配置區 5"/>
          <p:cNvSpPr>
            <a:spLocks noGrp="1"/>
          </p:cNvSpPr>
          <p:nvPr>
            <p:ph type="sldNum" sz="quarter" idx="12"/>
          </p:nvPr>
        </p:nvSpPr>
        <p:spPr>
          <a:xfrm>
            <a:off x="8676457" y="6492877"/>
            <a:ext cx="1571636" cy="365125"/>
          </a:xfrm>
        </p:spPr>
        <p:txBody>
          <a:bodyPr/>
          <a:lstStyle>
            <a:lvl1pPr algn="l">
              <a:defRPr>
                <a:latin typeface="微軟正黑體 Light" pitchFamily="34" charset="-120"/>
                <a:ea typeface="微軟正黑體 Light" pitchFamily="34" charset="-120"/>
              </a:defRPr>
            </a:lvl1pPr>
          </a:lstStyle>
          <a:p>
            <a:fld id="{B549402F-2C85-4F12-921B-21D674C3943C}" type="slidenum">
              <a:rPr lang="zh-TW" altLang="en-US" smtClean="0"/>
              <a:pPr/>
              <a:t>‹#›</a:t>
            </a:fld>
            <a:endParaRPr lang="zh-TW"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450FDAD-F38C-48DC-8AB8-849FEA6A75E9}" type="datetime1">
              <a:rPr lang="zh-TW" altLang="en-US" smtClean="0"/>
              <a:t>2023/7/6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2260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22606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58E61C7-EE5F-4A3A-8967-A33762E9A6DB}" type="datetime1">
              <a:rPr lang="zh-TW" altLang="en-US" smtClean="0"/>
              <a:t>2023/7/6</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圖片 7" descr="0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857224" y="2500306"/>
            <a:ext cx="7715304" cy="857256"/>
          </a:xfrm>
        </p:spPr>
        <p:txBody>
          <a:bodyPr>
            <a:noAutofit/>
          </a:bodyPr>
          <a:lstStyle>
            <a:lvl1pPr algn="l">
              <a:defRPr sz="4400" b="1">
                <a:latin typeface="微軟正黑體 Light" pitchFamily="34" charset="-120"/>
                <a:ea typeface="微軟正黑體 Light"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857224" y="3357562"/>
            <a:ext cx="6072230" cy="642942"/>
          </a:xfrm>
        </p:spPr>
        <p:txBody>
          <a:bodyPr>
            <a:normAutofit/>
          </a:bodyPr>
          <a:lstStyle>
            <a:lvl1pPr marL="0" indent="0" algn="l">
              <a:buNone/>
              <a:defRPr sz="2800">
                <a:solidFill>
                  <a:schemeClr val="tx1">
                    <a:tint val="75000"/>
                  </a:schemeClr>
                </a:solidFill>
                <a:latin typeface="微軟正黑體 Light" pitchFamily="34" charset="-120"/>
                <a:ea typeface="微軟正黑體 Light"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5" name="日期版面配置區 3"/>
          <p:cNvSpPr>
            <a:spLocks noGrp="1"/>
          </p:cNvSpPr>
          <p:nvPr>
            <p:ph type="dt" sz="half" idx="10"/>
          </p:nvPr>
        </p:nvSpPr>
        <p:spPr>
          <a:xfrm>
            <a:off x="857251" y="4143377"/>
            <a:ext cx="1571625" cy="365125"/>
          </a:xfrm>
        </p:spPr>
        <p:txBody>
          <a:bodyPr/>
          <a:lstStyle>
            <a:lvl1pPr eaLnBrk="0" fontAlgn="base" hangingPunct="0">
              <a:spcBef>
                <a:spcPct val="0"/>
              </a:spcBef>
              <a:spcAft>
                <a:spcPct val="0"/>
              </a:spcAft>
              <a:defRPr kumimoji="1" smtClean="0">
                <a:latin typeface="微軟正黑體 Light" pitchFamily="34" charset="-120"/>
                <a:ea typeface="微軟正黑體 Light" pitchFamily="34" charset="-120"/>
              </a:defRPr>
            </a:lvl1pPr>
          </a:lstStyle>
          <a:p>
            <a:pPr>
              <a:defRPr/>
            </a:pPr>
            <a:fld id="{5D5BDF20-6090-48DA-8DBB-619DB749E6AF}" type="datetime1">
              <a:rPr lang="zh-TW" altLang="en-US"/>
              <a:pPr>
                <a:defRPr/>
              </a:pPr>
              <a:t>2023/7/6</a:t>
            </a:fld>
            <a:endParaRPr lang="zh-TW" altLang="en-US" dirty="0"/>
          </a:p>
        </p:txBody>
      </p:sp>
      <p:sp>
        <p:nvSpPr>
          <p:cNvPr id="6" name="頁尾版面配置區 4"/>
          <p:cNvSpPr>
            <a:spLocks noGrp="1"/>
          </p:cNvSpPr>
          <p:nvPr>
            <p:ph type="ftr" sz="quarter" idx="11"/>
          </p:nvPr>
        </p:nvSpPr>
        <p:spPr>
          <a:xfrm>
            <a:off x="857251" y="4500565"/>
            <a:ext cx="1571625" cy="365125"/>
          </a:xfrm>
        </p:spPr>
        <p:txBody>
          <a:bodyPr/>
          <a:lstStyle>
            <a:lvl1pPr algn="l" eaLnBrk="0" fontAlgn="base" hangingPunct="0">
              <a:spcBef>
                <a:spcPct val="0"/>
              </a:spcBef>
              <a:spcAft>
                <a:spcPct val="0"/>
              </a:spcAft>
              <a:defRPr kumimoji="1" dirty="0">
                <a:latin typeface="微軟正黑體 Light" pitchFamily="34" charset="-120"/>
                <a:ea typeface="微軟正黑體 Light" pitchFamily="34" charset="-120"/>
              </a:defRPr>
            </a:lvl1pPr>
          </a:lstStyle>
          <a:p>
            <a:pPr>
              <a:defRPr/>
            </a:pPr>
            <a:endParaRPr lang="zh-TW" altLang="en-US"/>
          </a:p>
        </p:txBody>
      </p:sp>
      <p:sp>
        <p:nvSpPr>
          <p:cNvPr id="7" name="投影片編號版面配置區 5"/>
          <p:cNvSpPr>
            <a:spLocks noGrp="1"/>
          </p:cNvSpPr>
          <p:nvPr>
            <p:ph type="sldNum" sz="quarter" idx="12"/>
          </p:nvPr>
        </p:nvSpPr>
        <p:spPr>
          <a:xfrm>
            <a:off x="857251" y="4857752"/>
            <a:ext cx="1571625" cy="365125"/>
          </a:xfrm>
        </p:spPr>
        <p:txBody>
          <a:bodyPr/>
          <a:lstStyle>
            <a:lvl1pPr algn="l" eaLnBrk="0" fontAlgn="base" hangingPunct="0">
              <a:spcBef>
                <a:spcPct val="0"/>
              </a:spcBef>
              <a:spcAft>
                <a:spcPct val="0"/>
              </a:spcAft>
              <a:defRPr kumimoji="1" smtClean="0">
                <a:latin typeface="微軟正黑體 Light" pitchFamily="34" charset="-120"/>
                <a:ea typeface="微軟正黑體 Light" pitchFamily="34" charset="-120"/>
              </a:defRPr>
            </a:lvl1pPr>
          </a:lstStyle>
          <a:p>
            <a:pPr>
              <a:defRPr/>
            </a:pPr>
            <a:fld id="{D0D8E4FE-1187-4601-B77D-0D5670998D24}" type="slidenum">
              <a:rPr lang="zh-TW" altLang="en-US"/>
              <a:pPr>
                <a:defRPr/>
              </a:pPr>
              <a:t>‹#›</a:t>
            </a:fld>
            <a:endParaRPr lang="zh-TW" altLang="en-US" dirty="0"/>
          </a:p>
        </p:txBody>
      </p:sp>
    </p:spTree>
    <p:extLst>
      <p:ext uri="{BB962C8B-B14F-4D97-AF65-F5344CB8AC3E}">
        <p14:creationId xmlns:p14="http://schemas.microsoft.com/office/powerpoint/2010/main" val="6486154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vl1pPr>
          </a:lstStyle>
          <a:p>
            <a:pPr>
              <a:defRPr/>
            </a:pPr>
            <a:fld id="{04143736-49EE-4A0C-AD52-EA728C8279C2}" type="datetime1">
              <a:rPr lang="zh-TW" altLang="en-US"/>
              <a:pPr>
                <a:defRPr/>
              </a:pPr>
              <a:t>2023/7/6</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2DCC9BCD-0053-455B-A5AD-BA4D518A6986}" type="slidenum">
              <a:rPr lang="zh-TW" altLang="en-US"/>
              <a:pPr>
                <a:defRPr/>
              </a:pPr>
              <a:t>‹#›</a:t>
            </a:fld>
            <a:endParaRPr lang="zh-TW" altLang="en-US"/>
          </a:p>
        </p:txBody>
      </p:sp>
    </p:spTree>
    <p:extLst>
      <p:ext uri="{BB962C8B-B14F-4D97-AF65-F5344CB8AC3E}">
        <p14:creationId xmlns:p14="http://schemas.microsoft.com/office/powerpoint/2010/main" val="1607078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14348" y="3571876"/>
            <a:ext cx="7772400" cy="1500198"/>
          </a:xfrm>
        </p:spPr>
        <p:txBody>
          <a:bodyPr anchor="t">
            <a:normAutofit/>
          </a:bodyPr>
          <a:lstStyle>
            <a:lvl1pPr algn="l">
              <a:defRPr sz="3600" b="1" cap="all"/>
            </a:lvl1pPr>
          </a:lstStyle>
          <a:p>
            <a:r>
              <a:rPr lang="zh-TW" altLang="en-US" dirty="0"/>
              <a:t>按一下以編輯母片標題樣式</a:t>
            </a:r>
          </a:p>
        </p:txBody>
      </p:sp>
      <p:sp>
        <p:nvSpPr>
          <p:cNvPr id="3" name="文字版面配置區 2"/>
          <p:cNvSpPr>
            <a:spLocks noGrp="1"/>
          </p:cNvSpPr>
          <p:nvPr>
            <p:ph type="body" idx="1"/>
          </p:nvPr>
        </p:nvSpPr>
        <p:spPr>
          <a:xfrm>
            <a:off x="714348" y="2786058"/>
            <a:ext cx="7772400" cy="69214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a:xfrm>
            <a:off x="1928813" y="5143502"/>
            <a:ext cx="2133600" cy="365125"/>
          </a:xfrm>
        </p:spPr>
        <p:txBody>
          <a:bodyPr/>
          <a:lstStyle>
            <a:lvl1pPr eaLnBrk="0" fontAlgn="base" hangingPunct="0">
              <a:spcBef>
                <a:spcPct val="0"/>
              </a:spcBef>
              <a:spcAft>
                <a:spcPct val="0"/>
              </a:spcAft>
              <a:defRPr kumimoji="1"/>
            </a:lvl1pPr>
          </a:lstStyle>
          <a:p>
            <a:pPr>
              <a:defRPr/>
            </a:pPr>
            <a:fld id="{600C3122-5C0D-4833-84B5-EC94C0B29900}" type="datetime1">
              <a:rPr lang="zh-TW" altLang="en-US"/>
              <a:pPr>
                <a:defRPr/>
              </a:pPr>
              <a:t>2023/7/6</a:t>
            </a:fld>
            <a:endParaRPr lang="zh-TW" altLang="en-US"/>
          </a:p>
        </p:txBody>
      </p:sp>
      <p:sp>
        <p:nvSpPr>
          <p:cNvPr id="5" name="頁尾版面配置區 4"/>
          <p:cNvSpPr>
            <a:spLocks noGrp="1"/>
          </p:cNvSpPr>
          <p:nvPr>
            <p:ph type="ftr" sz="quarter" idx="11"/>
          </p:nvPr>
        </p:nvSpPr>
        <p:spPr>
          <a:xfrm>
            <a:off x="4143376" y="5143502"/>
            <a:ext cx="2143125" cy="365125"/>
          </a:xfrm>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a:xfrm>
            <a:off x="6357938" y="5143502"/>
            <a:ext cx="2133600" cy="365125"/>
          </a:xfrm>
        </p:spPr>
        <p:txBody>
          <a:bodyPr/>
          <a:lstStyle>
            <a:lvl1pPr eaLnBrk="0" fontAlgn="base" hangingPunct="0">
              <a:spcBef>
                <a:spcPct val="0"/>
              </a:spcBef>
              <a:spcAft>
                <a:spcPct val="0"/>
              </a:spcAft>
              <a:defRPr kumimoji="1"/>
            </a:lvl1pPr>
          </a:lstStyle>
          <a:p>
            <a:pPr>
              <a:defRPr/>
            </a:pPr>
            <a:fld id="{2F3095B0-2BFA-46E4-B8AF-1D6A8E8F8415}" type="slidenum">
              <a:rPr lang="zh-TW" altLang="en-US"/>
              <a:pPr>
                <a:defRPr/>
              </a:pPr>
              <a:t>‹#›</a:t>
            </a:fld>
            <a:endParaRPr lang="zh-TW" altLang="en-US"/>
          </a:p>
        </p:txBody>
      </p:sp>
    </p:spTree>
    <p:extLst>
      <p:ext uri="{BB962C8B-B14F-4D97-AF65-F5344CB8AC3E}">
        <p14:creationId xmlns:p14="http://schemas.microsoft.com/office/powerpoint/2010/main" val="13735987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1" y="274638"/>
            <a:ext cx="8258204" cy="796908"/>
          </a:xfrm>
        </p:spPr>
        <p:txBody>
          <a:bodyPr/>
          <a:lstStyle/>
          <a:p>
            <a:r>
              <a:rPr lang="zh-TW" altLang="en-US" dirty="0"/>
              <a:t>按一下以編輯母片標題樣式</a:t>
            </a:r>
          </a:p>
        </p:txBody>
      </p:sp>
      <p:sp>
        <p:nvSpPr>
          <p:cNvPr id="3" name="內容版面配置區 2"/>
          <p:cNvSpPr>
            <a:spLocks noGrp="1"/>
          </p:cNvSpPr>
          <p:nvPr>
            <p:ph sz="half" idx="1"/>
          </p:nvPr>
        </p:nvSpPr>
        <p:spPr>
          <a:xfrm>
            <a:off x="457200" y="1285863"/>
            <a:ext cx="4038600" cy="4214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85863"/>
            <a:ext cx="4038600" cy="4214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vl1pPr>
          </a:lstStyle>
          <a:p>
            <a:pPr>
              <a:defRPr/>
            </a:pPr>
            <a:fld id="{67B71E3F-713D-4573-95D5-8DDE0084CE12}" type="datetime1">
              <a:rPr lang="zh-TW" altLang="en-US"/>
              <a:pPr>
                <a:defRPr/>
              </a:pPr>
              <a:t>2023/7/6</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AAC07A23-5F8C-4BA4-AD98-C476072ACE68}" type="slidenum">
              <a:rPr lang="zh-TW" altLang="en-US"/>
              <a:pPr>
                <a:defRPr/>
              </a:pPr>
              <a:t>‹#›</a:t>
            </a:fld>
            <a:endParaRPr lang="zh-TW" altLang="en-US"/>
          </a:p>
        </p:txBody>
      </p:sp>
    </p:spTree>
    <p:extLst>
      <p:ext uri="{BB962C8B-B14F-4D97-AF65-F5344CB8AC3E}">
        <p14:creationId xmlns:p14="http://schemas.microsoft.com/office/powerpoint/2010/main" val="3178195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357299"/>
            <a:ext cx="4040188" cy="5715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按一下以編輯母片文字樣式</a:t>
            </a:r>
          </a:p>
        </p:txBody>
      </p:sp>
      <p:sp>
        <p:nvSpPr>
          <p:cNvPr id="4" name="內容版面配置區 3"/>
          <p:cNvSpPr>
            <a:spLocks noGrp="1"/>
          </p:cNvSpPr>
          <p:nvPr>
            <p:ph sz="half" idx="2"/>
          </p:nvPr>
        </p:nvSpPr>
        <p:spPr>
          <a:xfrm>
            <a:off x="457200" y="1928804"/>
            <a:ext cx="4040188" cy="35718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版面配置區 4"/>
          <p:cNvSpPr>
            <a:spLocks noGrp="1"/>
          </p:cNvSpPr>
          <p:nvPr>
            <p:ph type="body" sz="quarter" idx="3"/>
          </p:nvPr>
        </p:nvSpPr>
        <p:spPr>
          <a:xfrm>
            <a:off x="4645026" y="1357300"/>
            <a:ext cx="4041775" cy="5715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928804"/>
            <a:ext cx="4041775" cy="35718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日期版面配置區 6"/>
          <p:cNvSpPr>
            <a:spLocks noGrp="1"/>
          </p:cNvSpPr>
          <p:nvPr>
            <p:ph type="dt" sz="half" idx="10"/>
          </p:nvPr>
        </p:nvSpPr>
        <p:spPr/>
        <p:txBody>
          <a:bodyPr/>
          <a:lstStyle>
            <a:lvl1pPr eaLnBrk="0" fontAlgn="base" hangingPunct="0">
              <a:spcBef>
                <a:spcPct val="0"/>
              </a:spcBef>
              <a:spcAft>
                <a:spcPct val="0"/>
              </a:spcAft>
              <a:defRPr kumimoji="1"/>
            </a:lvl1pPr>
          </a:lstStyle>
          <a:p>
            <a:pPr>
              <a:defRPr/>
            </a:pPr>
            <a:fld id="{20F0C92F-42A6-4CB0-81FA-C40C82403AAB}" type="datetime1">
              <a:rPr lang="zh-TW" altLang="en-US"/>
              <a:pPr>
                <a:defRPr/>
              </a:pPr>
              <a:t>2023/7/6</a:t>
            </a:fld>
            <a:endParaRPr lang="zh-TW" altLang="en-US"/>
          </a:p>
        </p:txBody>
      </p:sp>
      <p:sp>
        <p:nvSpPr>
          <p:cNvPr id="8" name="頁尾版面配置區 7"/>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9" name="投影片編號版面配置區 8"/>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D25D6B6B-5194-4006-BAD6-D9896506247C}" type="slidenum">
              <a:rPr lang="zh-TW" altLang="en-US"/>
              <a:pPr>
                <a:defRPr/>
              </a:pPr>
              <a:t>‹#›</a:t>
            </a:fld>
            <a:endParaRPr lang="zh-TW" altLang="en-US"/>
          </a:p>
        </p:txBody>
      </p:sp>
    </p:spTree>
    <p:extLst>
      <p:ext uri="{BB962C8B-B14F-4D97-AF65-F5344CB8AC3E}">
        <p14:creationId xmlns:p14="http://schemas.microsoft.com/office/powerpoint/2010/main" val="2297290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eaLnBrk="0" fontAlgn="base" hangingPunct="0">
              <a:spcBef>
                <a:spcPct val="0"/>
              </a:spcBef>
              <a:spcAft>
                <a:spcPct val="0"/>
              </a:spcAft>
              <a:defRPr kumimoji="1"/>
            </a:lvl1pPr>
          </a:lstStyle>
          <a:p>
            <a:pPr>
              <a:defRPr/>
            </a:pPr>
            <a:fld id="{CF5873AC-7E52-4DD5-A038-8741EBCD3F85}" type="datetime1">
              <a:rPr lang="zh-TW" altLang="en-US"/>
              <a:pPr>
                <a:defRPr/>
              </a:pPr>
              <a:t>2023/7/6</a:t>
            </a:fld>
            <a:endParaRPr lang="zh-TW" altLang="en-US"/>
          </a:p>
        </p:txBody>
      </p:sp>
      <p:sp>
        <p:nvSpPr>
          <p:cNvPr id="4" name="頁尾版面配置區 3"/>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5" name="投影片編號版面配置區 4"/>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B77927E3-8A1E-4B59-9510-A59D624943D0}" type="slidenum">
              <a:rPr lang="zh-TW" altLang="en-US"/>
              <a:pPr>
                <a:defRPr/>
              </a:pPr>
              <a:t>‹#›</a:t>
            </a:fld>
            <a:endParaRPr lang="zh-TW" altLang="en-US"/>
          </a:p>
        </p:txBody>
      </p:sp>
    </p:spTree>
    <p:extLst>
      <p:ext uri="{BB962C8B-B14F-4D97-AF65-F5344CB8AC3E}">
        <p14:creationId xmlns:p14="http://schemas.microsoft.com/office/powerpoint/2010/main" val="23388562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eaLnBrk="0" fontAlgn="base" hangingPunct="0">
              <a:spcBef>
                <a:spcPct val="0"/>
              </a:spcBef>
              <a:spcAft>
                <a:spcPct val="0"/>
              </a:spcAft>
              <a:defRPr kumimoji="1"/>
            </a:lvl1pPr>
          </a:lstStyle>
          <a:p>
            <a:pPr>
              <a:defRPr/>
            </a:pPr>
            <a:fld id="{E1E6BC12-2B12-45EE-851B-C0A92891C4BD}" type="datetime1">
              <a:rPr lang="zh-TW" altLang="en-US"/>
              <a:pPr>
                <a:defRPr/>
              </a:pPr>
              <a:t>2023/7/6</a:t>
            </a:fld>
            <a:endParaRPr lang="zh-TW" altLang="en-US"/>
          </a:p>
        </p:txBody>
      </p:sp>
      <p:sp>
        <p:nvSpPr>
          <p:cNvPr id="3" name="頁尾版面配置區 2"/>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4" name="投影片編號版面配置區 3"/>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85C086D9-EAD6-4197-8D4D-1466399BCDE1}" type="slidenum">
              <a:rPr lang="zh-TW" altLang="en-US"/>
              <a:pPr>
                <a:defRPr/>
              </a:pPr>
              <a:t>‹#›</a:t>
            </a:fld>
            <a:endParaRPr lang="zh-TW" altLang="en-US"/>
          </a:p>
        </p:txBody>
      </p:sp>
    </p:spTree>
    <p:extLst>
      <p:ext uri="{BB962C8B-B14F-4D97-AF65-F5344CB8AC3E}">
        <p14:creationId xmlns:p14="http://schemas.microsoft.com/office/powerpoint/2010/main" val="22783181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357167"/>
            <a:ext cx="3008313" cy="1077933"/>
          </a:xfrm>
        </p:spPr>
        <p:txBody>
          <a:bodyPr anchor="b"/>
          <a:lstStyle>
            <a:lvl1pPr algn="l">
              <a:defRPr sz="2000" b="1"/>
            </a:lvl1pPr>
          </a:lstStyle>
          <a:p>
            <a:r>
              <a:rPr lang="zh-TW" altLang="en-US" dirty="0"/>
              <a:t>按一下以編輯母片標題樣式</a:t>
            </a:r>
          </a:p>
        </p:txBody>
      </p:sp>
      <p:sp>
        <p:nvSpPr>
          <p:cNvPr id="3" name="內容版面配置區 2"/>
          <p:cNvSpPr>
            <a:spLocks noGrp="1"/>
          </p:cNvSpPr>
          <p:nvPr>
            <p:ph idx="1"/>
          </p:nvPr>
        </p:nvSpPr>
        <p:spPr>
          <a:xfrm>
            <a:off x="3575050" y="357166"/>
            <a:ext cx="5111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文字版面配置區 3"/>
          <p:cNvSpPr>
            <a:spLocks noGrp="1"/>
          </p:cNvSpPr>
          <p:nvPr>
            <p:ph type="body" sz="half" idx="2"/>
          </p:nvPr>
        </p:nvSpPr>
        <p:spPr>
          <a:xfrm>
            <a:off x="457201" y="1435103"/>
            <a:ext cx="3008313" cy="40656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dirty="0"/>
              <a:t>按一下以編輯母片文字樣式</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vl1pPr>
          </a:lstStyle>
          <a:p>
            <a:pPr>
              <a:defRPr/>
            </a:pPr>
            <a:fld id="{6299D6B5-0E16-48EF-929D-93AC8360C9A0}" type="datetime1">
              <a:rPr lang="zh-TW" altLang="en-US"/>
              <a:pPr>
                <a:defRPr/>
              </a:pPr>
              <a:t>2023/7/6</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88BB8644-37AD-4CE3-B4BE-9C3D260DDA81}" type="slidenum">
              <a:rPr lang="zh-TW" altLang="en-US"/>
              <a:pPr>
                <a:defRPr/>
              </a:pPr>
              <a:t>‹#›</a:t>
            </a:fld>
            <a:endParaRPr lang="zh-TW" altLang="en-US"/>
          </a:p>
        </p:txBody>
      </p:sp>
    </p:spTree>
    <p:extLst>
      <p:ext uri="{BB962C8B-B14F-4D97-AF65-F5344CB8AC3E}">
        <p14:creationId xmlns:p14="http://schemas.microsoft.com/office/powerpoint/2010/main" val="1227183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027B6063-D761-4089-B265-61CC227C3C8E}" type="datetime1">
              <a:rPr lang="zh-TW" altLang="en-US" smtClean="0"/>
              <a:t>2023/7/6</a:t>
            </a:fld>
            <a:endParaRPr lang="zh-TW" altLang="en-US"/>
          </a:p>
        </p:txBody>
      </p:sp>
      <p:sp>
        <p:nvSpPr>
          <p:cNvPr id="5" name="頁尾版面配置區 4"/>
          <p:cNvSpPr>
            <a:spLocks noGrp="1"/>
          </p:cNvSpPr>
          <p:nvPr>
            <p:ph type="ftr" sz="quarter" idx="11"/>
          </p:nvPr>
        </p:nvSpPr>
        <p:spPr/>
        <p:txBody>
          <a:bodyPr/>
          <a:lstStyle/>
          <a:p>
            <a:endParaRPr lang="zh-TW" altLang="en-US" dirty="0"/>
          </a:p>
        </p:txBody>
      </p:sp>
      <p:sp>
        <p:nvSpPr>
          <p:cNvPr id="6" name="投影片編號版面配置區 5"/>
          <p:cNvSpPr>
            <a:spLocks noGrp="1"/>
          </p:cNvSpPr>
          <p:nvPr>
            <p:ph type="sldNum" sz="quarter" idx="12"/>
          </p:nvPr>
        </p:nvSpPr>
        <p:spPr>
          <a:xfrm>
            <a:off x="8686800" y="6555550"/>
            <a:ext cx="1285884" cy="285752"/>
          </a:xfrm>
        </p:spPr>
        <p:txBody>
          <a:bodyPr/>
          <a:lstStyle/>
          <a:p>
            <a:fld id="{B549402F-2C85-4F12-921B-21D674C3943C}" type="slidenum">
              <a:rPr lang="zh-TW" altLang="en-US" smtClean="0"/>
              <a:pPr/>
              <a:t>‹#›</a:t>
            </a:fld>
            <a:endParaRPr lang="zh-TW"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357694"/>
            <a:ext cx="5486400" cy="500066"/>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500045"/>
            <a:ext cx="5486400" cy="37147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4857760"/>
            <a:ext cx="5486400" cy="642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vl1pPr>
          </a:lstStyle>
          <a:p>
            <a:pPr>
              <a:defRPr/>
            </a:pPr>
            <a:fld id="{D09CDD48-1061-4A17-9A7D-579E4B1A56A4}" type="datetime1">
              <a:rPr lang="zh-TW" altLang="en-US"/>
              <a:pPr>
                <a:defRPr/>
              </a:pPr>
              <a:t>2023/7/6</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FEA4408E-90C0-4312-B726-30DF2AF6AA52}" type="slidenum">
              <a:rPr lang="zh-TW" altLang="en-US"/>
              <a:pPr>
                <a:defRPr/>
              </a:pPr>
              <a:t>‹#›</a:t>
            </a:fld>
            <a:endParaRPr lang="zh-TW" altLang="en-US"/>
          </a:p>
        </p:txBody>
      </p:sp>
    </p:spTree>
    <p:extLst>
      <p:ext uri="{BB962C8B-B14F-4D97-AF65-F5344CB8AC3E}">
        <p14:creationId xmlns:p14="http://schemas.microsoft.com/office/powerpoint/2010/main" val="2132257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vl1pPr>
          </a:lstStyle>
          <a:p>
            <a:pPr>
              <a:defRPr/>
            </a:pPr>
            <a:fld id="{F6244FF3-480C-4B3E-BF06-C1DBA67FE967}" type="datetime1">
              <a:rPr lang="zh-TW" altLang="en-US"/>
              <a:pPr>
                <a:defRPr/>
              </a:pPr>
              <a:t>2023/7/6</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EEC5CFD4-3E7D-4F20-B9DB-CA417CB85AC2}" type="slidenum">
              <a:rPr lang="zh-TW" altLang="en-US"/>
              <a:pPr>
                <a:defRPr/>
              </a:pPr>
              <a:t>‹#›</a:t>
            </a:fld>
            <a:endParaRPr lang="zh-TW" altLang="en-US"/>
          </a:p>
        </p:txBody>
      </p:sp>
    </p:spTree>
    <p:extLst>
      <p:ext uri="{BB962C8B-B14F-4D97-AF65-F5344CB8AC3E}">
        <p14:creationId xmlns:p14="http://schemas.microsoft.com/office/powerpoint/2010/main" val="3665958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2260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22606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vl1pPr>
          </a:lstStyle>
          <a:p>
            <a:pPr>
              <a:defRPr/>
            </a:pPr>
            <a:fld id="{23E08160-FC9E-4CCD-93A8-986C7721E204}" type="datetime1">
              <a:rPr lang="zh-TW" altLang="en-US"/>
              <a:pPr>
                <a:defRPr/>
              </a:pPr>
              <a:t>2023/7/6</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943F7284-8B8A-48FB-8CE0-84EAAB277826}" type="slidenum">
              <a:rPr lang="zh-TW" altLang="en-US"/>
              <a:pPr>
                <a:defRPr/>
              </a:pPr>
              <a:t>‹#›</a:t>
            </a:fld>
            <a:endParaRPr lang="zh-TW" altLang="en-US"/>
          </a:p>
        </p:txBody>
      </p:sp>
    </p:spTree>
    <p:extLst>
      <p:ext uri="{BB962C8B-B14F-4D97-AF65-F5344CB8AC3E}">
        <p14:creationId xmlns:p14="http://schemas.microsoft.com/office/powerpoint/2010/main" val="33974560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圖片 7" descr="08.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857224" y="2500306"/>
            <a:ext cx="7715304" cy="857256"/>
          </a:xfrm>
        </p:spPr>
        <p:txBody>
          <a:bodyPr>
            <a:noAutofit/>
          </a:bodyPr>
          <a:lstStyle>
            <a:lvl1pPr algn="l">
              <a:defRPr sz="4400" b="1">
                <a:latin typeface="微軟正黑體 Light" pitchFamily="34" charset="-120"/>
                <a:ea typeface="微軟正黑體 Light"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857224" y="3357562"/>
            <a:ext cx="6072230" cy="642942"/>
          </a:xfrm>
        </p:spPr>
        <p:txBody>
          <a:bodyPr>
            <a:normAutofit/>
          </a:bodyPr>
          <a:lstStyle>
            <a:lvl1pPr marL="0" indent="0" algn="l">
              <a:buNone/>
              <a:defRPr sz="2800">
                <a:solidFill>
                  <a:schemeClr val="tx1">
                    <a:tint val="75000"/>
                  </a:schemeClr>
                </a:solidFill>
                <a:latin typeface="微軟正黑體 Light" pitchFamily="34" charset="-120"/>
                <a:ea typeface="微軟正黑體 Light"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5" name="日期版面配置區 3"/>
          <p:cNvSpPr>
            <a:spLocks noGrp="1"/>
          </p:cNvSpPr>
          <p:nvPr>
            <p:ph type="dt" sz="half" idx="10"/>
          </p:nvPr>
        </p:nvSpPr>
        <p:spPr>
          <a:xfrm>
            <a:off x="857251" y="4143377"/>
            <a:ext cx="1571625" cy="365125"/>
          </a:xfrm>
        </p:spPr>
        <p:txBody>
          <a:bodyPr/>
          <a:lstStyle>
            <a:lvl1pPr eaLnBrk="0" fontAlgn="base" hangingPunct="0">
              <a:spcBef>
                <a:spcPct val="0"/>
              </a:spcBef>
              <a:spcAft>
                <a:spcPct val="0"/>
              </a:spcAft>
              <a:defRPr kumimoji="1" smtClean="0">
                <a:latin typeface="微軟正黑體 Light" pitchFamily="34" charset="-120"/>
                <a:ea typeface="微軟正黑體 Light" pitchFamily="34" charset="-120"/>
              </a:defRPr>
            </a:lvl1pPr>
          </a:lstStyle>
          <a:p>
            <a:pPr>
              <a:defRPr/>
            </a:pPr>
            <a:fld id="{030C7C6F-F055-4C28-9C64-3619BC911B4E}" type="datetime1">
              <a:rPr lang="zh-TW" altLang="en-US"/>
              <a:pPr>
                <a:defRPr/>
              </a:pPr>
              <a:t>2023/7/6</a:t>
            </a:fld>
            <a:endParaRPr lang="zh-TW" altLang="en-US" dirty="0"/>
          </a:p>
        </p:txBody>
      </p:sp>
      <p:sp>
        <p:nvSpPr>
          <p:cNvPr id="6" name="頁尾版面配置區 4"/>
          <p:cNvSpPr>
            <a:spLocks noGrp="1"/>
          </p:cNvSpPr>
          <p:nvPr>
            <p:ph type="ftr" sz="quarter" idx="11"/>
          </p:nvPr>
        </p:nvSpPr>
        <p:spPr>
          <a:xfrm>
            <a:off x="857251" y="4500565"/>
            <a:ext cx="1571625" cy="365125"/>
          </a:xfrm>
        </p:spPr>
        <p:txBody>
          <a:bodyPr/>
          <a:lstStyle>
            <a:lvl1pPr algn="l" eaLnBrk="0" fontAlgn="base" hangingPunct="0">
              <a:spcBef>
                <a:spcPct val="0"/>
              </a:spcBef>
              <a:spcAft>
                <a:spcPct val="0"/>
              </a:spcAft>
              <a:defRPr kumimoji="1" dirty="0">
                <a:latin typeface="微軟正黑體 Light" pitchFamily="34" charset="-120"/>
                <a:ea typeface="微軟正黑體 Light" pitchFamily="34" charset="-120"/>
              </a:defRPr>
            </a:lvl1pPr>
          </a:lstStyle>
          <a:p>
            <a:pPr>
              <a:defRPr/>
            </a:pPr>
            <a:endParaRPr lang="zh-TW" altLang="en-US"/>
          </a:p>
        </p:txBody>
      </p:sp>
      <p:sp>
        <p:nvSpPr>
          <p:cNvPr id="7" name="投影片編號版面配置區 5"/>
          <p:cNvSpPr>
            <a:spLocks noGrp="1"/>
          </p:cNvSpPr>
          <p:nvPr>
            <p:ph type="sldNum" sz="quarter" idx="12"/>
          </p:nvPr>
        </p:nvSpPr>
        <p:spPr>
          <a:xfrm>
            <a:off x="857251" y="4857752"/>
            <a:ext cx="1571625" cy="365125"/>
          </a:xfrm>
        </p:spPr>
        <p:txBody>
          <a:bodyPr/>
          <a:lstStyle>
            <a:lvl1pPr algn="l" eaLnBrk="0" fontAlgn="base" hangingPunct="0">
              <a:spcBef>
                <a:spcPct val="0"/>
              </a:spcBef>
              <a:spcAft>
                <a:spcPct val="0"/>
              </a:spcAft>
              <a:defRPr kumimoji="1" smtClean="0">
                <a:latin typeface="微軟正黑體 Light" pitchFamily="34" charset="-120"/>
                <a:ea typeface="微軟正黑體 Light" pitchFamily="34" charset="-120"/>
              </a:defRPr>
            </a:lvl1pPr>
          </a:lstStyle>
          <a:p>
            <a:pPr>
              <a:defRPr/>
            </a:pPr>
            <a:fld id="{480A9778-BE56-4F59-80B3-DD55A4090B97}" type="slidenum">
              <a:rPr lang="zh-TW" altLang="en-US"/>
              <a:pPr>
                <a:defRPr/>
              </a:pPr>
              <a:t>‹#›</a:t>
            </a:fld>
            <a:endParaRPr lang="zh-TW" altLang="en-US" dirty="0"/>
          </a:p>
        </p:txBody>
      </p:sp>
    </p:spTree>
    <p:extLst>
      <p:ext uri="{BB962C8B-B14F-4D97-AF65-F5344CB8AC3E}">
        <p14:creationId xmlns:p14="http://schemas.microsoft.com/office/powerpoint/2010/main" val="3250309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vl1pPr>
          </a:lstStyle>
          <a:p>
            <a:pPr>
              <a:defRPr/>
            </a:pPr>
            <a:fld id="{34B5A0B1-F76B-4B2F-B5DA-4D2833A103A3}" type="datetime1">
              <a:rPr lang="zh-TW" altLang="en-US"/>
              <a:pPr>
                <a:defRPr/>
              </a:pPr>
              <a:t>2023/7/6</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0F9BB2F3-6F75-4907-9BE2-0FCC35499DE7}" type="slidenum">
              <a:rPr lang="zh-TW" altLang="en-US"/>
              <a:pPr>
                <a:defRPr/>
              </a:pPr>
              <a:t>‹#›</a:t>
            </a:fld>
            <a:endParaRPr lang="zh-TW" altLang="en-US"/>
          </a:p>
        </p:txBody>
      </p:sp>
    </p:spTree>
    <p:extLst>
      <p:ext uri="{BB962C8B-B14F-4D97-AF65-F5344CB8AC3E}">
        <p14:creationId xmlns:p14="http://schemas.microsoft.com/office/powerpoint/2010/main" val="3397604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14348" y="3571876"/>
            <a:ext cx="7772400" cy="1500198"/>
          </a:xfrm>
        </p:spPr>
        <p:txBody>
          <a:bodyPr anchor="t">
            <a:normAutofit/>
          </a:bodyPr>
          <a:lstStyle>
            <a:lvl1pPr algn="l">
              <a:defRPr sz="3600" b="1" cap="all"/>
            </a:lvl1pPr>
          </a:lstStyle>
          <a:p>
            <a:r>
              <a:rPr lang="zh-TW" altLang="en-US" dirty="0"/>
              <a:t>按一下以編輯母片標題樣式</a:t>
            </a:r>
          </a:p>
        </p:txBody>
      </p:sp>
      <p:sp>
        <p:nvSpPr>
          <p:cNvPr id="3" name="文字版面配置區 2"/>
          <p:cNvSpPr>
            <a:spLocks noGrp="1"/>
          </p:cNvSpPr>
          <p:nvPr>
            <p:ph type="body" idx="1"/>
          </p:nvPr>
        </p:nvSpPr>
        <p:spPr>
          <a:xfrm>
            <a:off x="714348" y="2786058"/>
            <a:ext cx="7772400" cy="69214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a:xfrm>
            <a:off x="1928813" y="5143502"/>
            <a:ext cx="2133600" cy="365125"/>
          </a:xfrm>
        </p:spPr>
        <p:txBody>
          <a:bodyPr/>
          <a:lstStyle>
            <a:lvl1pPr eaLnBrk="0" fontAlgn="base" hangingPunct="0">
              <a:spcBef>
                <a:spcPct val="0"/>
              </a:spcBef>
              <a:spcAft>
                <a:spcPct val="0"/>
              </a:spcAft>
              <a:defRPr kumimoji="1"/>
            </a:lvl1pPr>
          </a:lstStyle>
          <a:p>
            <a:pPr>
              <a:defRPr/>
            </a:pPr>
            <a:fld id="{93FB25C1-FE19-422A-9730-11E6D64CFE51}" type="datetime1">
              <a:rPr lang="zh-TW" altLang="en-US"/>
              <a:pPr>
                <a:defRPr/>
              </a:pPr>
              <a:t>2023/7/6</a:t>
            </a:fld>
            <a:endParaRPr lang="zh-TW" altLang="en-US"/>
          </a:p>
        </p:txBody>
      </p:sp>
      <p:sp>
        <p:nvSpPr>
          <p:cNvPr id="5" name="頁尾版面配置區 4"/>
          <p:cNvSpPr>
            <a:spLocks noGrp="1"/>
          </p:cNvSpPr>
          <p:nvPr>
            <p:ph type="ftr" sz="quarter" idx="11"/>
          </p:nvPr>
        </p:nvSpPr>
        <p:spPr>
          <a:xfrm>
            <a:off x="4143376" y="5143502"/>
            <a:ext cx="2143125" cy="365125"/>
          </a:xfrm>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a:xfrm>
            <a:off x="6357938" y="5143502"/>
            <a:ext cx="2133600" cy="365125"/>
          </a:xfrm>
        </p:spPr>
        <p:txBody>
          <a:bodyPr/>
          <a:lstStyle>
            <a:lvl1pPr eaLnBrk="0" fontAlgn="base" hangingPunct="0">
              <a:spcBef>
                <a:spcPct val="0"/>
              </a:spcBef>
              <a:spcAft>
                <a:spcPct val="0"/>
              </a:spcAft>
              <a:defRPr kumimoji="1"/>
            </a:lvl1pPr>
          </a:lstStyle>
          <a:p>
            <a:pPr>
              <a:defRPr/>
            </a:pPr>
            <a:fld id="{43897658-3FB4-43B0-A798-3C79189E7B89}" type="slidenum">
              <a:rPr lang="zh-TW" altLang="en-US"/>
              <a:pPr>
                <a:defRPr/>
              </a:pPr>
              <a:t>‹#›</a:t>
            </a:fld>
            <a:endParaRPr lang="zh-TW" altLang="en-US"/>
          </a:p>
        </p:txBody>
      </p:sp>
    </p:spTree>
    <p:extLst>
      <p:ext uri="{BB962C8B-B14F-4D97-AF65-F5344CB8AC3E}">
        <p14:creationId xmlns:p14="http://schemas.microsoft.com/office/powerpoint/2010/main" val="15087931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1" y="274638"/>
            <a:ext cx="8258204" cy="796908"/>
          </a:xfrm>
        </p:spPr>
        <p:txBody>
          <a:bodyPr/>
          <a:lstStyle/>
          <a:p>
            <a:r>
              <a:rPr lang="zh-TW" altLang="en-US" dirty="0"/>
              <a:t>按一下以編輯母片標題樣式</a:t>
            </a:r>
          </a:p>
        </p:txBody>
      </p:sp>
      <p:sp>
        <p:nvSpPr>
          <p:cNvPr id="3" name="內容版面配置區 2"/>
          <p:cNvSpPr>
            <a:spLocks noGrp="1"/>
          </p:cNvSpPr>
          <p:nvPr>
            <p:ph sz="half" idx="1"/>
          </p:nvPr>
        </p:nvSpPr>
        <p:spPr>
          <a:xfrm>
            <a:off x="457200" y="1285863"/>
            <a:ext cx="4038600" cy="4214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85863"/>
            <a:ext cx="4038600" cy="4214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vl1pPr>
          </a:lstStyle>
          <a:p>
            <a:pPr>
              <a:defRPr/>
            </a:pPr>
            <a:fld id="{B0504AB9-9A28-4F58-BF4D-8F5AF2D0AD67}" type="datetime1">
              <a:rPr lang="zh-TW" altLang="en-US"/>
              <a:pPr>
                <a:defRPr/>
              </a:pPr>
              <a:t>2023/7/6</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2551875F-393D-496E-B289-EF1788A4542C}" type="slidenum">
              <a:rPr lang="zh-TW" altLang="en-US"/>
              <a:pPr>
                <a:defRPr/>
              </a:pPr>
              <a:t>‹#›</a:t>
            </a:fld>
            <a:endParaRPr lang="zh-TW" altLang="en-US"/>
          </a:p>
        </p:txBody>
      </p:sp>
    </p:spTree>
    <p:extLst>
      <p:ext uri="{BB962C8B-B14F-4D97-AF65-F5344CB8AC3E}">
        <p14:creationId xmlns:p14="http://schemas.microsoft.com/office/powerpoint/2010/main" val="23152094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357299"/>
            <a:ext cx="4040188" cy="5715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按一下以編輯母片文字樣式</a:t>
            </a:r>
          </a:p>
        </p:txBody>
      </p:sp>
      <p:sp>
        <p:nvSpPr>
          <p:cNvPr id="4" name="內容版面配置區 3"/>
          <p:cNvSpPr>
            <a:spLocks noGrp="1"/>
          </p:cNvSpPr>
          <p:nvPr>
            <p:ph sz="half" idx="2"/>
          </p:nvPr>
        </p:nvSpPr>
        <p:spPr>
          <a:xfrm>
            <a:off x="457200" y="1928804"/>
            <a:ext cx="4040188" cy="35718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版面配置區 4"/>
          <p:cNvSpPr>
            <a:spLocks noGrp="1"/>
          </p:cNvSpPr>
          <p:nvPr>
            <p:ph type="body" sz="quarter" idx="3"/>
          </p:nvPr>
        </p:nvSpPr>
        <p:spPr>
          <a:xfrm>
            <a:off x="4645026" y="1357300"/>
            <a:ext cx="4041775" cy="5715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928804"/>
            <a:ext cx="4041775" cy="35718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日期版面配置區 6"/>
          <p:cNvSpPr>
            <a:spLocks noGrp="1"/>
          </p:cNvSpPr>
          <p:nvPr>
            <p:ph type="dt" sz="half" idx="10"/>
          </p:nvPr>
        </p:nvSpPr>
        <p:spPr/>
        <p:txBody>
          <a:bodyPr/>
          <a:lstStyle>
            <a:lvl1pPr eaLnBrk="0" fontAlgn="base" hangingPunct="0">
              <a:spcBef>
                <a:spcPct val="0"/>
              </a:spcBef>
              <a:spcAft>
                <a:spcPct val="0"/>
              </a:spcAft>
              <a:defRPr kumimoji="1"/>
            </a:lvl1pPr>
          </a:lstStyle>
          <a:p>
            <a:pPr>
              <a:defRPr/>
            </a:pPr>
            <a:fld id="{57EA2376-0AA4-4718-845B-5C15BDA306EB}" type="datetime1">
              <a:rPr lang="zh-TW" altLang="en-US"/>
              <a:pPr>
                <a:defRPr/>
              </a:pPr>
              <a:t>2023/7/6</a:t>
            </a:fld>
            <a:endParaRPr lang="zh-TW" altLang="en-US"/>
          </a:p>
        </p:txBody>
      </p:sp>
      <p:sp>
        <p:nvSpPr>
          <p:cNvPr id="8" name="頁尾版面配置區 7"/>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9" name="投影片編號版面配置區 8"/>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96CF4094-8EA0-4DE5-934B-0E3170ED5488}" type="slidenum">
              <a:rPr lang="zh-TW" altLang="en-US"/>
              <a:pPr>
                <a:defRPr/>
              </a:pPr>
              <a:t>‹#›</a:t>
            </a:fld>
            <a:endParaRPr lang="zh-TW" altLang="en-US"/>
          </a:p>
        </p:txBody>
      </p:sp>
    </p:spTree>
    <p:extLst>
      <p:ext uri="{BB962C8B-B14F-4D97-AF65-F5344CB8AC3E}">
        <p14:creationId xmlns:p14="http://schemas.microsoft.com/office/powerpoint/2010/main" val="697711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eaLnBrk="0" fontAlgn="base" hangingPunct="0">
              <a:spcBef>
                <a:spcPct val="0"/>
              </a:spcBef>
              <a:spcAft>
                <a:spcPct val="0"/>
              </a:spcAft>
              <a:defRPr kumimoji="1"/>
            </a:lvl1pPr>
          </a:lstStyle>
          <a:p>
            <a:pPr>
              <a:defRPr/>
            </a:pPr>
            <a:fld id="{A25D3C19-ACFA-476E-A9A0-00996E568603}" type="datetime1">
              <a:rPr lang="zh-TW" altLang="en-US"/>
              <a:pPr>
                <a:defRPr/>
              </a:pPr>
              <a:t>2023/7/6</a:t>
            </a:fld>
            <a:endParaRPr lang="zh-TW" altLang="en-US"/>
          </a:p>
        </p:txBody>
      </p:sp>
      <p:sp>
        <p:nvSpPr>
          <p:cNvPr id="4" name="頁尾版面配置區 3"/>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5" name="投影片編號版面配置區 4"/>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9F939745-93D5-41A3-975E-C88E099D7EF0}" type="slidenum">
              <a:rPr lang="zh-TW" altLang="en-US"/>
              <a:pPr>
                <a:defRPr/>
              </a:pPr>
              <a:t>‹#›</a:t>
            </a:fld>
            <a:endParaRPr lang="zh-TW" altLang="en-US"/>
          </a:p>
        </p:txBody>
      </p:sp>
    </p:spTree>
    <p:extLst>
      <p:ext uri="{BB962C8B-B14F-4D97-AF65-F5344CB8AC3E}">
        <p14:creationId xmlns:p14="http://schemas.microsoft.com/office/powerpoint/2010/main" val="3589083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eaLnBrk="0" fontAlgn="base" hangingPunct="0">
              <a:spcBef>
                <a:spcPct val="0"/>
              </a:spcBef>
              <a:spcAft>
                <a:spcPct val="0"/>
              </a:spcAft>
              <a:defRPr kumimoji="1"/>
            </a:lvl1pPr>
          </a:lstStyle>
          <a:p>
            <a:pPr>
              <a:defRPr/>
            </a:pPr>
            <a:fld id="{A720B12B-4CFD-42BC-87AE-358C1A1968D0}" type="datetime1">
              <a:rPr lang="zh-TW" altLang="en-US"/>
              <a:pPr>
                <a:defRPr/>
              </a:pPr>
              <a:t>2023/7/6</a:t>
            </a:fld>
            <a:endParaRPr lang="zh-TW" altLang="en-US"/>
          </a:p>
        </p:txBody>
      </p:sp>
      <p:sp>
        <p:nvSpPr>
          <p:cNvPr id="3" name="頁尾版面配置區 2"/>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4" name="投影片編號版面配置區 3"/>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13CE2A61-0983-4CBB-B4E1-D959D3698431}" type="slidenum">
              <a:rPr lang="zh-TW" altLang="en-US"/>
              <a:pPr>
                <a:defRPr/>
              </a:pPr>
              <a:t>‹#›</a:t>
            </a:fld>
            <a:endParaRPr lang="zh-TW" altLang="en-US"/>
          </a:p>
        </p:txBody>
      </p:sp>
    </p:spTree>
    <p:extLst>
      <p:ext uri="{BB962C8B-B14F-4D97-AF65-F5344CB8AC3E}">
        <p14:creationId xmlns:p14="http://schemas.microsoft.com/office/powerpoint/2010/main" val="3663511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14348" y="3571876"/>
            <a:ext cx="7772400" cy="1500198"/>
          </a:xfrm>
        </p:spPr>
        <p:txBody>
          <a:bodyPr anchor="t">
            <a:normAutofit/>
          </a:bodyPr>
          <a:lstStyle>
            <a:lvl1pPr algn="l">
              <a:defRPr sz="3600" b="1" cap="all"/>
            </a:lvl1pPr>
          </a:lstStyle>
          <a:p>
            <a:r>
              <a:rPr lang="zh-TW" altLang="en-US" dirty="0"/>
              <a:t>按一下以編輯母片標題樣式</a:t>
            </a:r>
          </a:p>
        </p:txBody>
      </p:sp>
      <p:sp>
        <p:nvSpPr>
          <p:cNvPr id="3" name="文字版面配置區 2"/>
          <p:cNvSpPr>
            <a:spLocks noGrp="1"/>
          </p:cNvSpPr>
          <p:nvPr>
            <p:ph type="body" idx="1"/>
          </p:nvPr>
        </p:nvSpPr>
        <p:spPr>
          <a:xfrm>
            <a:off x="714348" y="2786058"/>
            <a:ext cx="7772400" cy="69214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a:xfrm>
            <a:off x="1928794" y="5143514"/>
            <a:ext cx="2133600" cy="365125"/>
          </a:xfrm>
        </p:spPr>
        <p:txBody>
          <a:bodyPr/>
          <a:lstStyle/>
          <a:p>
            <a:fld id="{31A55FF9-6A51-468A-8474-767FEB74DC59}" type="datetime1">
              <a:rPr lang="zh-TW" altLang="en-US" smtClean="0"/>
              <a:t>2023/7/6</a:t>
            </a:fld>
            <a:endParaRPr lang="zh-TW" altLang="en-US"/>
          </a:p>
        </p:txBody>
      </p:sp>
      <p:sp>
        <p:nvSpPr>
          <p:cNvPr id="5" name="頁尾版面配置區 4"/>
          <p:cNvSpPr>
            <a:spLocks noGrp="1"/>
          </p:cNvSpPr>
          <p:nvPr>
            <p:ph type="ftr" sz="quarter" idx="11"/>
          </p:nvPr>
        </p:nvSpPr>
        <p:spPr>
          <a:xfrm>
            <a:off x="4143372" y="5143514"/>
            <a:ext cx="2143140" cy="365125"/>
          </a:xfrm>
        </p:spPr>
        <p:txBody>
          <a:bodyPr/>
          <a:lstStyle/>
          <a:p>
            <a:endParaRPr lang="zh-TW" altLang="en-US" dirty="0"/>
          </a:p>
        </p:txBody>
      </p:sp>
      <p:sp>
        <p:nvSpPr>
          <p:cNvPr id="6" name="投影片編號版面配置區 5"/>
          <p:cNvSpPr>
            <a:spLocks noGrp="1"/>
          </p:cNvSpPr>
          <p:nvPr>
            <p:ph type="sldNum" sz="quarter" idx="12"/>
          </p:nvPr>
        </p:nvSpPr>
        <p:spPr>
          <a:xfrm>
            <a:off x="6357950" y="5143514"/>
            <a:ext cx="2133600" cy="365125"/>
          </a:xfrm>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357167"/>
            <a:ext cx="3008313" cy="1077933"/>
          </a:xfrm>
        </p:spPr>
        <p:txBody>
          <a:bodyPr anchor="b"/>
          <a:lstStyle>
            <a:lvl1pPr algn="l">
              <a:defRPr sz="2000" b="1"/>
            </a:lvl1pPr>
          </a:lstStyle>
          <a:p>
            <a:r>
              <a:rPr lang="zh-TW" altLang="en-US" dirty="0"/>
              <a:t>按一下以編輯母片標題樣式</a:t>
            </a:r>
          </a:p>
        </p:txBody>
      </p:sp>
      <p:sp>
        <p:nvSpPr>
          <p:cNvPr id="3" name="內容版面配置區 2"/>
          <p:cNvSpPr>
            <a:spLocks noGrp="1"/>
          </p:cNvSpPr>
          <p:nvPr>
            <p:ph idx="1"/>
          </p:nvPr>
        </p:nvSpPr>
        <p:spPr>
          <a:xfrm>
            <a:off x="3575050" y="357166"/>
            <a:ext cx="5111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文字版面配置區 3"/>
          <p:cNvSpPr>
            <a:spLocks noGrp="1"/>
          </p:cNvSpPr>
          <p:nvPr>
            <p:ph type="body" sz="half" idx="2"/>
          </p:nvPr>
        </p:nvSpPr>
        <p:spPr>
          <a:xfrm>
            <a:off x="457201" y="1435103"/>
            <a:ext cx="3008313" cy="40656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dirty="0"/>
              <a:t>按一下以編輯母片文字樣式</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vl1pPr>
          </a:lstStyle>
          <a:p>
            <a:pPr>
              <a:defRPr/>
            </a:pPr>
            <a:fld id="{EA250350-7A7A-4E72-8942-41B2D1DE461B}" type="datetime1">
              <a:rPr lang="zh-TW" altLang="en-US"/>
              <a:pPr>
                <a:defRPr/>
              </a:pPr>
              <a:t>2023/7/6</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4A0BDADE-F3DB-445A-ACD5-6317D6AE9837}" type="slidenum">
              <a:rPr lang="zh-TW" altLang="en-US"/>
              <a:pPr>
                <a:defRPr/>
              </a:pPr>
              <a:t>‹#›</a:t>
            </a:fld>
            <a:endParaRPr lang="zh-TW" altLang="en-US"/>
          </a:p>
        </p:txBody>
      </p:sp>
    </p:spTree>
    <p:extLst>
      <p:ext uri="{BB962C8B-B14F-4D97-AF65-F5344CB8AC3E}">
        <p14:creationId xmlns:p14="http://schemas.microsoft.com/office/powerpoint/2010/main" val="1592140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357694"/>
            <a:ext cx="5486400" cy="500066"/>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500045"/>
            <a:ext cx="5486400" cy="37147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4857760"/>
            <a:ext cx="5486400" cy="642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lvl1pPr eaLnBrk="0" fontAlgn="base" hangingPunct="0">
              <a:spcBef>
                <a:spcPct val="0"/>
              </a:spcBef>
              <a:spcAft>
                <a:spcPct val="0"/>
              </a:spcAft>
              <a:defRPr kumimoji="1"/>
            </a:lvl1pPr>
          </a:lstStyle>
          <a:p>
            <a:pPr>
              <a:defRPr/>
            </a:pPr>
            <a:fld id="{654EA754-4420-43EF-9F40-B1452A393224}" type="datetime1">
              <a:rPr lang="zh-TW" altLang="en-US"/>
              <a:pPr>
                <a:defRPr/>
              </a:pPr>
              <a:t>2023/7/6</a:t>
            </a:fld>
            <a:endParaRPr lang="zh-TW" altLang="en-US"/>
          </a:p>
        </p:txBody>
      </p:sp>
      <p:sp>
        <p:nvSpPr>
          <p:cNvPr id="6" name="頁尾版面配置區 5"/>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7" name="投影片編號版面配置區 6"/>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4470BE0B-95A8-4220-8245-DC7AEE6EF44E}" type="slidenum">
              <a:rPr lang="zh-TW" altLang="en-US"/>
              <a:pPr>
                <a:defRPr/>
              </a:pPr>
              <a:t>‹#›</a:t>
            </a:fld>
            <a:endParaRPr lang="zh-TW" altLang="en-US"/>
          </a:p>
        </p:txBody>
      </p:sp>
    </p:spTree>
    <p:extLst>
      <p:ext uri="{BB962C8B-B14F-4D97-AF65-F5344CB8AC3E}">
        <p14:creationId xmlns:p14="http://schemas.microsoft.com/office/powerpoint/2010/main" val="2762299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vl1pPr>
          </a:lstStyle>
          <a:p>
            <a:pPr>
              <a:defRPr/>
            </a:pPr>
            <a:fld id="{A98F7138-4397-46DE-921F-4A3DB9B3EAA2}" type="datetime1">
              <a:rPr lang="zh-TW" altLang="en-US"/>
              <a:pPr>
                <a:defRPr/>
              </a:pPr>
              <a:t>2023/7/6</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C8E2676C-58A4-4170-B2FE-E44B42FB90E3}" type="slidenum">
              <a:rPr lang="zh-TW" altLang="en-US"/>
              <a:pPr>
                <a:defRPr/>
              </a:pPr>
              <a:t>‹#›</a:t>
            </a:fld>
            <a:endParaRPr lang="zh-TW" altLang="en-US"/>
          </a:p>
        </p:txBody>
      </p:sp>
    </p:spTree>
    <p:extLst>
      <p:ext uri="{BB962C8B-B14F-4D97-AF65-F5344CB8AC3E}">
        <p14:creationId xmlns:p14="http://schemas.microsoft.com/office/powerpoint/2010/main" val="2483818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40"/>
            <a:ext cx="2057400" cy="522606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40"/>
            <a:ext cx="6019800" cy="522606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kumimoji="1"/>
            </a:lvl1pPr>
          </a:lstStyle>
          <a:p>
            <a:pPr>
              <a:defRPr/>
            </a:pPr>
            <a:fld id="{56DC985A-47BF-4875-B18C-53FB7A1BEB6C}" type="datetime1">
              <a:rPr lang="zh-TW" altLang="en-US"/>
              <a:pPr>
                <a:defRPr/>
              </a:pPr>
              <a:t>2023/7/6</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fontAlgn="base" hangingPunct="0">
              <a:spcBef>
                <a:spcPct val="0"/>
              </a:spcBef>
              <a:spcAft>
                <a:spcPct val="0"/>
              </a:spcAft>
              <a:defRPr kumimoji="1"/>
            </a:lvl1pPr>
          </a:lstStyle>
          <a:p>
            <a:pPr>
              <a:defRPr/>
            </a:pPr>
            <a:fld id="{5AD2A975-BDB6-4013-A7AB-B059EA3125A9}" type="slidenum">
              <a:rPr lang="zh-TW" altLang="en-US"/>
              <a:pPr>
                <a:defRPr/>
              </a:pPr>
              <a:t>‹#›</a:t>
            </a:fld>
            <a:endParaRPr lang="zh-TW" altLang="en-US"/>
          </a:p>
        </p:txBody>
      </p:sp>
    </p:spTree>
    <p:extLst>
      <p:ext uri="{BB962C8B-B14F-4D97-AF65-F5344CB8AC3E}">
        <p14:creationId xmlns:p14="http://schemas.microsoft.com/office/powerpoint/2010/main" val="3038007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AndTwoObj">
  <p:cSld name="標題，1 個大物件與 2 個小物件">
    <p:spTree>
      <p:nvGrpSpPr>
        <p:cNvPr id="1" name=""/>
        <p:cNvGrpSpPr/>
        <p:nvPr/>
      </p:nvGrpSpPr>
      <p:grpSpPr>
        <a:xfrm>
          <a:off x="0" y="0"/>
          <a:ext cx="0" cy="0"/>
          <a:chOff x="0" y="0"/>
          <a:chExt cx="0" cy="0"/>
        </a:xfrm>
      </p:grpSpPr>
      <p:sp>
        <p:nvSpPr>
          <p:cNvPr id="2" name="標題 1"/>
          <p:cNvSpPr>
            <a:spLocks noGrp="1"/>
          </p:cNvSpPr>
          <p:nvPr>
            <p:ph type="title"/>
          </p:nvPr>
        </p:nvSpPr>
        <p:spPr>
          <a:xfrm>
            <a:off x="576263" y="309563"/>
            <a:ext cx="8001000" cy="1214437"/>
          </a:xfrm>
        </p:spPr>
        <p:txBody>
          <a:bodyPr/>
          <a:lstStyle/>
          <a:p>
            <a:r>
              <a:rPr lang="zh-TW" altLang="en-US"/>
              <a:t>按一下以編輯母片標題樣式</a:t>
            </a:r>
          </a:p>
        </p:txBody>
      </p:sp>
      <p:sp>
        <p:nvSpPr>
          <p:cNvPr id="3" name="內容版面配置區 2"/>
          <p:cNvSpPr>
            <a:spLocks noGrp="1"/>
          </p:cNvSpPr>
          <p:nvPr>
            <p:ph sz="half" idx="1"/>
          </p:nvPr>
        </p:nvSpPr>
        <p:spPr>
          <a:xfrm>
            <a:off x="568325" y="1751013"/>
            <a:ext cx="3924300" cy="427355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645025" y="1751015"/>
            <a:ext cx="3924300" cy="2060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645025" y="3963990"/>
            <a:ext cx="3924300" cy="2060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Rectangle 4"/>
          <p:cNvSpPr>
            <a:spLocks noGrp="1" noChangeArrowheads="1"/>
          </p:cNvSpPr>
          <p:nvPr>
            <p:ph type="dt" sz="half" idx="10"/>
          </p:nvPr>
        </p:nvSpPr>
        <p:spPr/>
        <p:txBody>
          <a:bodyPr/>
          <a:lstStyle>
            <a:lvl1pPr eaLnBrk="0" fontAlgn="base" hangingPunct="0">
              <a:spcBef>
                <a:spcPct val="0"/>
              </a:spcBef>
              <a:spcAft>
                <a:spcPct val="0"/>
              </a:spcAft>
              <a:defRPr kumimoji="1" smtClean="0"/>
            </a:lvl1pPr>
          </a:lstStyle>
          <a:p>
            <a:pPr>
              <a:defRPr/>
            </a:pPr>
            <a:fld id="{51E4F2F6-E3DD-4FA0-B421-8A572611538F}" type="datetime1">
              <a:rPr lang="zh-TW" altLang="en-US"/>
              <a:pPr>
                <a:defRPr/>
              </a:pPr>
              <a:t>2023/7/6</a:t>
            </a:fld>
            <a:endParaRPr lang="zh-TW" altLang="en-US"/>
          </a:p>
        </p:txBody>
      </p:sp>
      <p:sp>
        <p:nvSpPr>
          <p:cNvPr id="7" name="Rectangle 5"/>
          <p:cNvSpPr>
            <a:spLocks noGrp="1" noChangeArrowheads="1"/>
          </p:cNvSpPr>
          <p:nvPr>
            <p:ph type="ftr" sz="quarter" idx="11"/>
          </p:nvPr>
        </p:nvSpPr>
        <p:spPr/>
        <p:txBody>
          <a:bodyPr/>
          <a:lstStyle>
            <a:lvl1pPr eaLnBrk="0" fontAlgn="base" hangingPunct="0">
              <a:spcBef>
                <a:spcPct val="0"/>
              </a:spcBef>
              <a:spcAft>
                <a:spcPct val="0"/>
              </a:spcAft>
              <a:defRPr kumimoji="1"/>
            </a:lvl1pPr>
          </a:lstStyle>
          <a:p>
            <a:pPr>
              <a:defRPr/>
            </a:pPr>
            <a:endParaRPr lang="zh-TW" altLang="en-US"/>
          </a:p>
        </p:txBody>
      </p:sp>
      <p:sp>
        <p:nvSpPr>
          <p:cNvPr id="8" name="Rectangle 6"/>
          <p:cNvSpPr>
            <a:spLocks noGrp="1" noChangeArrowheads="1"/>
          </p:cNvSpPr>
          <p:nvPr>
            <p:ph type="sldNum" sz="quarter" idx="12"/>
          </p:nvPr>
        </p:nvSpPr>
        <p:spPr/>
        <p:txBody>
          <a:bodyPr/>
          <a:lstStyle>
            <a:lvl1pPr eaLnBrk="0" fontAlgn="base" hangingPunct="0">
              <a:spcBef>
                <a:spcPct val="0"/>
              </a:spcBef>
              <a:spcAft>
                <a:spcPct val="0"/>
              </a:spcAft>
              <a:defRPr kumimoji="1"/>
            </a:lvl1pPr>
          </a:lstStyle>
          <a:p>
            <a:pPr>
              <a:defRPr/>
            </a:pPr>
            <a:fld id="{6B786935-F9A2-4355-B60B-EDB031CDD36E}" type="slidenum">
              <a:rPr lang="zh-TW" altLang="en-US"/>
              <a:pPr>
                <a:defRPr/>
              </a:pPr>
              <a:t>‹#›</a:t>
            </a:fld>
            <a:endParaRPr lang="zh-TW" altLang="en-US"/>
          </a:p>
        </p:txBody>
      </p:sp>
    </p:spTree>
    <p:extLst>
      <p:ext uri="{BB962C8B-B14F-4D97-AF65-F5344CB8AC3E}">
        <p14:creationId xmlns:p14="http://schemas.microsoft.com/office/powerpoint/2010/main" val="97523205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1" y="274638"/>
            <a:ext cx="8258204" cy="796908"/>
          </a:xfrm>
        </p:spPr>
        <p:txBody>
          <a:bodyPr/>
          <a:lstStyle/>
          <a:p>
            <a:r>
              <a:rPr lang="zh-TW" altLang="en-US" dirty="0"/>
              <a:t>按一下以編輯母片標題樣式</a:t>
            </a:r>
          </a:p>
        </p:txBody>
      </p:sp>
      <p:sp>
        <p:nvSpPr>
          <p:cNvPr id="3" name="內容版面配置區 2"/>
          <p:cNvSpPr>
            <a:spLocks noGrp="1"/>
          </p:cNvSpPr>
          <p:nvPr>
            <p:ph sz="half" idx="1"/>
          </p:nvPr>
        </p:nvSpPr>
        <p:spPr>
          <a:xfrm>
            <a:off x="457200" y="1285863"/>
            <a:ext cx="4038600" cy="4214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285863"/>
            <a:ext cx="4038600" cy="4214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日期版面配置區 4"/>
          <p:cNvSpPr>
            <a:spLocks noGrp="1"/>
          </p:cNvSpPr>
          <p:nvPr>
            <p:ph type="dt" sz="half" idx="10"/>
          </p:nvPr>
        </p:nvSpPr>
        <p:spPr/>
        <p:txBody>
          <a:bodyPr/>
          <a:lstStyle/>
          <a:p>
            <a:fld id="{5D650241-4DAB-4C9A-AD2B-1D60178C36E1}" type="datetime1">
              <a:rPr lang="zh-TW" altLang="en-US" smtClean="0"/>
              <a:t>2023/7/6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357299"/>
            <a:ext cx="4040188" cy="57150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dirty="0"/>
              <a:t>按一下以編輯母片文字樣式</a:t>
            </a:r>
          </a:p>
        </p:txBody>
      </p:sp>
      <p:sp>
        <p:nvSpPr>
          <p:cNvPr id="4" name="內容版面配置區 3"/>
          <p:cNvSpPr>
            <a:spLocks noGrp="1"/>
          </p:cNvSpPr>
          <p:nvPr>
            <p:ph sz="half" idx="2"/>
          </p:nvPr>
        </p:nvSpPr>
        <p:spPr>
          <a:xfrm>
            <a:off x="457200" y="1928804"/>
            <a:ext cx="4040188" cy="35718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5" name="文字版面配置區 4"/>
          <p:cNvSpPr>
            <a:spLocks noGrp="1"/>
          </p:cNvSpPr>
          <p:nvPr>
            <p:ph type="body" sz="quarter" idx="3"/>
          </p:nvPr>
        </p:nvSpPr>
        <p:spPr>
          <a:xfrm>
            <a:off x="4645026" y="1357300"/>
            <a:ext cx="4041775" cy="5715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6" y="1928804"/>
            <a:ext cx="4041775" cy="3571899"/>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7" name="日期版面配置區 6"/>
          <p:cNvSpPr>
            <a:spLocks noGrp="1"/>
          </p:cNvSpPr>
          <p:nvPr>
            <p:ph type="dt" sz="half" idx="10"/>
          </p:nvPr>
        </p:nvSpPr>
        <p:spPr/>
        <p:txBody>
          <a:bodyPr/>
          <a:lstStyle/>
          <a:p>
            <a:fld id="{D8157029-938D-412A-8685-3F5CC858F0E4}" type="datetime1">
              <a:rPr lang="zh-TW" altLang="en-US" smtClean="0"/>
              <a:t>2023/7/6</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5480ED46-9BD3-4DF0-8C13-F88D63B4B5DC}" type="datetime1">
              <a:rPr lang="zh-TW" altLang="en-US" smtClean="0"/>
              <a:t>2023/7/6</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28BE894-CADF-43FC-82D7-8A54AEB901C8}" type="datetime1">
              <a:rPr lang="zh-TW" altLang="en-US" smtClean="0"/>
              <a:t>2023/7/6</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1" y="357167"/>
            <a:ext cx="3008313" cy="1077933"/>
          </a:xfrm>
        </p:spPr>
        <p:txBody>
          <a:bodyPr anchor="b"/>
          <a:lstStyle>
            <a:lvl1pPr algn="l">
              <a:defRPr sz="2000" b="1"/>
            </a:lvl1pPr>
          </a:lstStyle>
          <a:p>
            <a:r>
              <a:rPr lang="zh-TW" altLang="en-US" dirty="0"/>
              <a:t>按一下以編輯母片標題樣式</a:t>
            </a:r>
          </a:p>
        </p:txBody>
      </p:sp>
      <p:sp>
        <p:nvSpPr>
          <p:cNvPr id="3" name="內容版面配置區 2"/>
          <p:cNvSpPr>
            <a:spLocks noGrp="1"/>
          </p:cNvSpPr>
          <p:nvPr>
            <p:ph idx="1"/>
          </p:nvPr>
        </p:nvSpPr>
        <p:spPr>
          <a:xfrm>
            <a:off x="3575050" y="357166"/>
            <a:ext cx="5111750" cy="51435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文字版面配置區 3"/>
          <p:cNvSpPr>
            <a:spLocks noGrp="1"/>
          </p:cNvSpPr>
          <p:nvPr>
            <p:ph type="body" sz="half" idx="2"/>
          </p:nvPr>
        </p:nvSpPr>
        <p:spPr>
          <a:xfrm>
            <a:off x="457201" y="1435103"/>
            <a:ext cx="3008313" cy="40656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dirty="0"/>
              <a:t>按一下以編輯母片文字樣式</a:t>
            </a:r>
          </a:p>
        </p:txBody>
      </p:sp>
      <p:sp>
        <p:nvSpPr>
          <p:cNvPr id="5" name="日期版面配置區 4"/>
          <p:cNvSpPr>
            <a:spLocks noGrp="1"/>
          </p:cNvSpPr>
          <p:nvPr>
            <p:ph type="dt" sz="half" idx="10"/>
          </p:nvPr>
        </p:nvSpPr>
        <p:spPr/>
        <p:txBody>
          <a:bodyPr/>
          <a:lstStyle/>
          <a:p>
            <a:fld id="{2A20743A-12DC-4831-A95D-E6FE4FAE0B8D}" type="datetime1">
              <a:rPr lang="zh-TW" altLang="en-US" smtClean="0"/>
              <a:t>2023/7/6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357694"/>
            <a:ext cx="5486400" cy="500066"/>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500045"/>
            <a:ext cx="5486400" cy="371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4857760"/>
            <a:ext cx="5486400" cy="642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7537361D-25E2-4CDE-8559-725FA6EE8A7C}" type="datetime1">
              <a:rPr lang="zh-TW" altLang="en-US" smtClean="0"/>
              <a:t>2023/7/6</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549402F-2C85-4F12-921B-21D674C3943C}"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圖片 9" descr="09.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標題版面配置區 1"/>
          <p:cNvSpPr>
            <a:spLocks noGrp="1"/>
          </p:cNvSpPr>
          <p:nvPr>
            <p:ph type="title"/>
          </p:nvPr>
        </p:nvSpPr>
        <p:spPr>
          <a:xfrm>
            <a:off x="457201" y="428604"/>
            <a:ext cx="8258204" cy="714380"/>
          </a:xfrm>
          <a:prstGeom prst="rect">
            <a:avLst/>
          </a:prstGeom>
        </p:spPr>
        <p:txBody>
          <a:bodyPr vert="horz" lIns="91440" tIns="45720" rIns="91440" bIns="45720" rtlCol="0" anchor="ctr">
            <a:normAutofit/>
          </a:bodyPr>
          <a:lstStyle/>
          <a:p>
            <a:r>
              <a:rPr lang="zh-TW" altLang="en-US" dirty="0"/>
              <a:t>按一下以編輯母片標題樣式</a:t>
            </a:r>
          </a:p>
        </p:txBody>
      </p:sp>
      <p:sp>
        <p:nvSpPr>
          <p:cNvPr id="3" name="文字版面配置區 2"/>
          <p:cNvSpPr>
            <a:spLocks noGrp="1"/>
          </p:cNvSpPr>
          <p:nvPr>
            <p:ph type="body" idx="1"/>
          </p:nvPr>
        </p:nvSpPr>
        <p:spPr>
          <a:xfrm>
            <a:off x="457200" y="1285862"/>
            <a:ext cx="8229600" cy="4214841"/>
          </a:xfrm>
          <a:prstGeom prst="rect">
            <a:avLst/>
          </a:prstGeom>
        </p:spPr>
        <p:txBody>
          <a:bodyPr vert="horz" lIns="91440" tIns="45720" rIns="91440" bIns="45720" rtlCol="0">
            <a:normAutofit/>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457201" y="5572142"/>
            <a:ext cx="1185842" cy="285751"/>
          </a:xfrm>
          <a:prstGeom prst="rect">
            <a:avLst/>
          </a:prstGeom>
        </p:spPr>
        <p:txBody>
          <a:bodyPr vert="horz" lIns="91440" tIns="45720" rIns="91440" bIns="45720" rtlCol="0" anchor="ctr"/>
          <a:lstStyle>
            <a:lvl1pPr algn="l">
              <a:defRPr sz="1200">
                <a:solidFill>
                  <a:schemeClr val="tx1">
                    <a:tint val="75000"/>
                  </a:schemeClr>
                </a:solidFill>
                <a:latin typeface="微軟正黑體 Light" pitchFamily="34" charset="-120"/>
                <a:ea typeface="微軟正黑體 Light" pitchFamily="34" charset="-120"/>
              </a:defRPr>
            </a:lvl1pPr>
          </a:lstStyle>
          <a:p>
            <a:fld id="{F8656AF9-B594-4D2A-9321-A0DB5C0594FF}" type="datetime1">
              <a:rPr lang="zh-TW" altLang="en-US" smtClean="0"/>
              <a:t>2023/7/6</a:t>
            </a:fld>
            <a:endParaRPr lang="zh-TW" altLang="en-US" dirty="0"/>
          </a:p>
        </p:txBody>
      </p:sp>
      <p:sp>
        <p:nvSpPr>
          <p:cNvPr id="5" name="頁尾版面配置區 4"/>
          <p:cNvSpPr>
            <a:spLocks noGrp="1"/>
          </p:cNvSpPr>
          <p:nvPr>
            <p:ph type="ftr" sz="quarter" idx="3"/>
          </p:nvPr>
        </p:nvSpPr>
        <p:spPr>
          <a:xfrm>
            <a:off x="1714480" y="5572140"/>
            <a:ext cx="1143008" cy="285752"/>
          </a:xfrm>
          <a:prstGeom prst="rect">
            <a:avLst/>
          </a:prstGeom>
        </p:spPr>
        <p:txBody>
          <a:bodyPr vert="horz" lIns="91440" tIns="45720" rIns="91440" bIns="45720" rtlCol="0" anchor="ctr"/>
          <a:lstStyle>
            <a:lvl1pPr algn="l">
              <a:defRPr sz="1200" b="0">
                <a:solidFill>
                  <a:schemeClr val="tx1">
                    <a:tint val="75000"/>
                  </a:schemeClr>
                </a:solidFill>
                <a:latin typeface="微軟正黑體 Light" pitchFamily="34" charset="-120"/>
                <a:ea typeface="微軟正黑體 Light" pitchFamily="34" charset="-120"/>
              </a:defRPr>
            </a:lvl1pPr>
          </a:lstStyle>
          <a:p>
            <a:endParaRPr lang="zh-TW" altLang="en-US" dirty="0"/>
          </a:p>
        </p:txBody>
      </p:sp>
      <p:sp>
        <p:nvSpPr>
          <p:cNvPr id="6" name="投影片編號版面配置區 5"/>
          <p:cNvSpPr>
            <a:spLocks noGrp="1"/>
          </p:cNvSpPr>
          <p:nvPr>
            <p:ph type="sldNum" sz="quarter" idx="4"/>
          </p:nvPr>
        </p:nvSpPr>
        <p:spPr>
          <a:xfrm>
            <a:off x="2928926" y="5572140"/>
            <a:ext cx="1285884" cy="285752"/>
          </a:xfrm>
          <a:prstGeom prst="rect">
            <a:avLst/>
          </a:prstGeom>
        </p:spPr>
        <p:txBody>
          <a:bodyPr vert="horz" lIns="91440" tIns="45720" rIns="91440" bIns="45720" rtlCol="0" anchor="ctr"/>
          <a:lstStyle>
            <a:lvl1pPr algn="l">
              <a:defRPr sz="1200">
                <a:solidFill>
                  <a:schemeClr val="tx1">
                    <a:tint val="75000"/>
                  </a:schemeClr>
                </a:solidFill>
                <a:latin typeface="微軟正黑體 Light" pitchFamily="34" charset="-120"/>
                <a:ea typeface="微軟正黑體 Light" pitchFamily="34" charset="-120"/>
              </a:defRPr>
            </a:lvl1pPr>
          </a:lstStyle>
          <a:p>
            <a:fld id="{B549402F-2C85-4F12-921B-21D674C3943C}" type="slidenum">
              <a:rPr lang="zh-TW" altLang="en-US" smtClean="0"/>
              <a:pPr/>
              <a:t>‹#›</a:t>
            </a:fld>
            <a:endParaRPr lang="zh-TW"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spcBef>
          <a:spcPct val="0"/>
        </a:spcBef>
        <a:buNone/>
        <a:defRPr sz="3200" kern="1200">
          <a:solidFill>
            <a:schemeClr val="tx1"/>
          </a:solidFill>
          <a:latin typeface="微軟正黑體 Light" pitchFamily="34" charset="-120"/>
          <a:ea typeface="微軟正黑體 Light" pitchFamily="34" charset="-120"/>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微軟正黑體 Light" pitchFamily="34" charset="-120"/>
          <a:ea typeface="微軟正黑體 Light" pitchFamily="34" charset="-120"/>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微軟正黑體 Light" pitchFamily="34" charset="-120"/>
          <a:ea typeface="微軟正黑體 Light" pitchFamily="34" charset="-120"/>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微軟正黑體 Light" pitchFamily="34" charset="-120"/>
          <a:ea typeface="微軟正黑體 Light" pitchFamily="34" charset="-120"/>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微軟正黑體 Light" pitchFamily="34" charset="-120"/>
          <a:ea typeface="微軟正黑體 Light" pitchFamily="34" charset="-120"/>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微軟正黑體 Light" pitchFamily="34" charset="-120"/>
          <a:ea typeface="微軟正黑體 Light"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9" descr="09.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標題版面配置區 1"/>
          <p:cNvSpPr>
            <a:spLocks noGrp="1"/>
          </p:cNvSpPr>
          <p:nvPr>
            <p:ph type="title"/>
          </p:nvPr>
        </p:nvSpPr>
        <p:spPr bwMode="auto">
          <a:xfrm>
            <a:off x="457201" y="428627"/>
            <a:ext cx="82581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457200" y="1285877"/>
            <a:ext cx="82296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1" y="5572125"/>
            <a:ext cx="1185863" cy="285750"/>
          </a:xfrm>
          <a:prstGeom prst="rect">
            <a:avLst/>
          </a:prstGeom>
        </p:spPr>
        <p:txBody>
          <a:bodyPr vert="horz" lIns="91440" tIns="45720" rIns="91440" bIns="45720" rtlCol="0" anchor="ctr"/>
          <a:lstStyle>
            <a:lvl1pPr algn="l" eaLnBrk="1" fontAlgn="auto" hangingPunct="1">
              <a:spcBef>
                <a:spcPts val="0"/>
              </a:spcBef>
              <a:spcAft>
                <a:spcPts val="0"/>
              </a:spcAft>
              <a:defRPr kumimoji="0" sz="1200" smtClean="0">
                <a:solidFill>
                  <a:prstClr val="black">
                    <a:tint val="75000"/>
                  </a:prstClr>
                </a:solidFill>
                <a:latin typeface="微軟正黑體 Light" pitchFamily="34" charset="-120"/>
                <a:ea typeface="微軟正黑體 Light" pitchFamily="34" charset="-120"/>
              </a:defRPr>
            </a:lvl1pPr>
          </a:lstStyle>
          <a:p>
            <a:pPr>
              <a:defRPr/>
            </a:pPr>
            <a:fld id="{3554212A-91DC-467C-9E51-ADA1A3BBA356}" type="datetime1">
              <a:rPr lang="zh-TW" altLang="en-US"/>
              <a:pPr>
                <a:defRPr/>
              </a:pPr>
              <a:t>2023/7/6</a:t>
            </a:fld>
            <a:endParaRPr lang="zh-TW" altLang="en-US" dirty="0"/>
          </a:p>
        </p:txBody>
      </p:sp>
      <p:sp>
        <p:nvSpPr>
          <p:cNvPr id="5" name="頁尾版面配置區 4"/>
          <p:cNvSpPr>
            <a:spLocks noGrp="1"/>
          </p:cNvSpPr>
          <p:nvPr>
            <p:ph type="ftr" sz="quarter" idx="3"/>
          </p:nvPr>
        </p:nvSpPr>
        <p:spPr>
          <a:xfrm>
            <a:off x="1714500" y="5572125"/>
            <a:ext cx="1143000" cy="285750"/>
          </a:xfrm>
          <a:prstGeom prst="rect">
            <a:avLst/>
          </a:prstGeom>
        </p:spPr>
        <p:txBody>
          <a:bodyPr vert="horz" lIns="91440" tIns="45720" rIns="91440" bIns="45720" rtlCol="0" anchor="ctr"/>
          <a:lstStyle>
            <a:lvl1pPr algn="l" eaLnBrk="1" fontAlgn="auto" hangingPunct="1">
              <a:spcBef>
                <a:spcPts val="0"/>
              </a:spcBef>
              <a:spcAft>
                <a:spcPts val="0"/>
              </a:spcAft>
              <a:defRPr kumimoji="0" sz="1200" b="0" dirty="0">
                <a:solidFill>
                  <a:prstClr val="black">
                    <a:tint val="75000"/>
                  </a:prstClr>
                </a:solidFill>
                <a:latin typeface="微軟正黑體 Light" pitchFamily="34" charset="-120"/>
                <a:ea typeface="微軟正黑體 Light" pitchFamily="34" charset="-120"/>
              </a:defRPr>
            </a:lvl1pPr>
          </a:lstStyle>
          <a:p>
            <a:pPr>
              <a:defRPr/>
            </a:pPr>
            <a:endParaRPr lang="zh-TW" altLang="en-US"/>
          </a:p>
        </p:txBody>
      </p:sp>
      <p:sp>
        <p:nvSpPr>
          <p:cNvPr id="6" name="投影片編號版面配置區 5"/>
          <p:cNvSpPr>
            <a:spLocks noGrp="1"/>
          </p:cNvSpPr>
          <p:nvPr>
            <p:ph type="sldNum" sz="quarter" idx="4"/>
          </p:nvPr>
        </p:nvSpPr>
        <p:spPr>
          <a:xfrm>
            <a:off x="2928938" y="5572125"/>
            <a:ext cx="1285875" cy="285750"/>
          </a:xfrm>
          <a:prstGeom prst="rect">
            <a:avLst/>
          </a:prstGeom>
        </p:spPr>
        <p:txBody>
          <a:bodyPr vert="horz" lIns="91440" tIns="45720" rIns="91440" bIns="45720" rtlCol="0" anchor="ctr"/>
          <a:lstStyle>
            <a:lvl1pPr algn="l" eaLnBrk="1" fontAlgn="auto" hangingPunct="1">
              <a:spcBef>
                <a:spcPts val="0"/>
              </a:spcBef>
              <a:spcAft>
                <a:spcPts val="0"/>
              </a:spcAft>
              <a:defRPr kumimoji="0" sz="1200" smtClean="0">
                <a:solidFill>
                  <a:prstClr val="black">
                    <a:tint val="75000"/>
                  </a:prstClr>
                </a:solidFill>
                <a:latin typeface="微軟正黑體 Light" pitchFamily="34" charset="-120"/>
                <a:ea typeface="微軟正黑體 Light" pitchFamily="34" charset="-120"/>
              </a:defRPr>
            </a:lvl1pPr>
          </a:lstStyle>
          <a:p>
            <a:pPr>
              <a:defRPr/>
            </a:pPr>
            <a:fld id="{61DBF60D-102D-4B85-81E9-D278349460C5}" type="slidenum">
              <a:rPr lang="zh-TW" altLang="en-US"/>
              <a:pPr>
                <a:defRPr/>
              </a:pPr>
              <a:t>‹#›</a:t>
            </a:fld>
            <a:endParaRPr lang="zh-TW" altLang="en-US" dirty="0"/>
          </a:p>
        </p:txBody>
      </p:sp>
    </p:spTree>
    <p:extLst>
      <p:ext uri="{BB962C8B-B14F-4D97-AF65-F5344CB8AC3E}">
        <p14:creationId xmlns:p14="http://schemas.microsoft.com/office/powerpoint/2010/main" val="22071962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fontAlgn="base">
        <a:spcBef>
          <a:spcPct val="0"/>
        </a:spcBef>
        <a:spcAft>
          <a:spcPct val="0"/>
        </a:spcAft>
        <a:defRPr sz="3200" kern="1200">
          <a:solidFill>
            <a:schemeClr val="tx1"/>
          </a:solidFill>
          <a:latin typeface="微軟正黑體 Light" pitchFamily="34" charset="-120"/>
          <a:ea typeface="微軟正黑體 Light" pitchFamily="34" charset="-120"/>
          <a:cs typeface="+mj-cs"/>
        </a:defRPr>
      </a:lvl1pPr>
      <a:lvl2pPr algn="l" rtl="0" fontAlgn="base">
        <a:spcBef>
          <a:spcPct val="0"/>
        </a:spcBef>
        <a:spcAft>
          <a:spcPct val="0"/>
        </a:spcAft>
        <a:defRPr sz="3200">
          <a:solidFill>
            <a:schemeClr val="tx1"/>
          </a:solidFill>
          <a:latin typeface="微軟正黑體 Light" pitchFamily="34" charset="-120"/>
          <a:ea typeface="微軟正黑體 Light" pitchFamily="34" charset="-120"/>
        </a:defRPr>
      </a:lvl2pPr>
      <a:lvl3pPr algn="l" rtl="0" fontAlgn="base">
        <a:spcBef>
          <a:spcPct val="0"/>
        </a:spcBef>
        <a:spcAft>
          <a:spcPct val="0"/>
        </a:spcAft>
        <a:defRPr sz="3200">
          <a:solidFill>
            <a:schemeClr val="tx1"/>
          </a:solidFill>
          <a:latin typeface="微軟正黑體 Light" pitchFamily="34" charset="-120"/>
          <a:ea typeface="微軟正黑體 Light" pitchFamily="34" charset="-120"/>
        </a:defRPr>
      </a:lvl3pPr>
      <a:lvl4pPr algn="l" rtl="0" fontAlgn="base">
        <a:spcBef>
          <a:spcPct val="0"/>
        </a:spcBef>
        <a:spcAft>
          <a:spcPct val="0"/>
        </a:spcAft>
        <a:defRPr sz="3200">
          <a:solidFill>
            <a:schemeClr val="tx1"/>
          </a:solidFill>
          <a:latin typeface="微軟正黑體 Light" pitchFamily="34" charset="-120"/>
          <a:ea typeface="微軟正黑體 Light" pitchFamily="34" charset="-120"/>
        </a:defRPr>
      </a:lvl4pPr>
      <a:lvl5pPr algn="l" rtl="0" fontAlgn="base">
        <a:spcBef>
          <a:spcPct val="0"/>
        </a:spcBef>
        <a:spcAft>
          <a:spcPct val="0"/>
        </a:spcAft>
        <a:defRPr sz="3200">
          <a:solidFill>
            <a:schemeClr val="tx1"/>
          </a:solidFill>
          <a:latin typeface="微軟正黑體 Light" pitchFamily="34" charset="-120"/>
          <a:ea typeface="微軟正黑體 Light" pitchFamily="34" charset="-120"/>
        </a:defRPr>
      </a:lvl5pPr>
      <a:lvl6pPr marL="457200" algn="l" rtl="0" fontAlgn="base">
        <a:spcBef>
          <a:spcPct val="0"/>
        </a:spcBef>
        <a:spcAft>
          <a:spcPct val="0"/>
        </a:spcAft>
        <a:defRPr sz="3200">
          <a:solidFill>
            <a:schemeClr val="tx1"/>
          </a:solidFill>
          <a:latin typeface="微軟正黑體 Light" pitchFamily="34" charset="-120"/>
          <a:ea typeface="微軟正黑體 Light" pitchFamily="34" charset="-120"/>
        </a:defRPr>
      </a:lvl6pPr>
      <a:lvl7pPr marL="914400" algn="l" rtl="0" fontAlgn="base">
        <a:spcBef>
          <a:spcPct val="0"/>
        </a:spcBef>
        <a:spcAft>
          <a:spcPct val="0"/>
        </a:spcAft>
        <a:defRPr sz="3200">
          <a:solidFill>
            <a:schemeClr val="tx1"/>
          </a:solidFill>
          <a:latin typeface="微軟正黑體 Light" pitchFamily="34" charset="-120"/>
          <a:ea typeface="微軟正黑體 Light" pitchFamily="34" charset="-120"/>
        </a:defRPr>
      </a:lvl7pPr>
      <a:lvl8pPr marL="1371600" algn="l" rtl="0" fontAlgn="base">
        <a:spcBef>
          <a:spcPct val="0"/>
        </a:spcBef>
        <a:spcAft>
          <a:spcPct val="0"/>
        </a:spcAft>
        <a:defRPr sz="3200">
          <a:solidFill>
            <a:schemeClr val="tx1"/>
          </a:solidFill>
          <a:latin typeface="微軟正黑體 Light" pitchFamily="34" charset="-120"/>
          <a:ea typeface="微軟正黑體 Light" pitchFamily="34" charset="-120"/>
        </a:defRPr>
      </a:lvl8pPr>
      <a:lvl9pPr marL="1828800" algn="l" rtl="0" fontAlgn="base">
        <a:spcBef>
          <a:spcPct val="0"/>
        </a:spcBef>
        <a:spcAft>
          <a:spcPct val="0"/>
        </a:spcAft>
        <a:defRPr sz="3200">
          <a:solidFill>
            <a:schemeClr val="tx1"/>
          </a:solidFill>
          <a:latin typeface="微軟正黑體 Light" pitchFamily="34" charset="-120"/>
          <a:ea typeface="微軟正黑體 Light" pitchFamily="34" charset="-120"/>
        </a:defRPr>
      </a:lvl9pPr>
    </p:titleStyle>
    <p:bodyStyle>
      <a:lvl1pPr marL="342900" indent="-342900" algn="l" rtl="0" fontAlgn="base">
        <a:spcBef>
          <a:spcPct val="20000"/>
        </a:spcBef>
        <a:spcAft>
          <a:spcPct val="0"/>
        </a:spcAft>
        <a:buFont typeface="Arial" panose="020B0604020202020204" pitchFamily="34" charset="0"/>
        <a:buChar char="•"/>
        <a:defRPr sz="2800" kern="1200">
          <a:solidFill>
            <a:schemeClr val="tx1"/>
          </a:solidFill>
          <a:latin typeface="微軟正黑體 Light" pitchFamily="34" charset="-120"/>
          <a:ea typeface="微軟正黑體 Light" pitchFamily="34" charset="-120"/>
          <a:cs typeface="+mn-cs"/>
        </a:defRPr>
      </a:lvl1pPr>
      <a:lvl2pPr marL="742950" indent="-285750" algn="l" rtl="0" fontAlgn="base">
        <a:spcBef>
          <a:spcPct val="20000"/>
        </a:spcBef>
        <a:spcAft>
          <a:spcPct val="0"/>
        </a:spcAft>
        <a:buFont typeface="Arial" panose="020B0604020202020204" pitchFamily="34" charset="0"/>
        <a:buChar char="–"/>
        <a:defRPr sz="2400" kern="1200">
          <a:solidFill>
            <a:schemeClr val="tx1"/>
          </a:solidFill>
          <a:latin typeface="微軟正黑體 Light" pitchFamily="34" charset="-120"/>
          <a:ea typeface="微軟正黑體 Light" pitchFamily="34" charset="-120"/>
          <a:cs typeface="+mn-cs"/>
        </a:defRPr>
      </a:lvl2pPr>
      <a:lvl3pPr marL="1143000" indent="-228600" algn="l" rtl="0" fontAlgn="base">
        <a:spcBef>
          <a:spcPct val="20000"/>
        </a:spcBef>
        <a:spcAft>
          <a:spcPct val="0"/>
        </a:spcAft>
        <a:buFont typeface="Arial" panose="020B0604020202020204" pitchFamily="34" charset="0"/>
        <a:buChar char="•"/>
        <a:defRPr sz="2000" kern="1200">
          <a:solidFill>
            <a:schemeClr val="tx1"/>
          </a:solidFill>
          <a:latin typeface="微軟正黑體 Light" pitchFamily="34" charset="-120"/>
          <a:ea typeface="微軟正黑體 Light" pitchFamily="34" charset="-120"/>
          <a:cs typeface="+mn-cs"/>
        </a:defRPr>
      </a:lvl3pPr>
      <a:lvl4pPr marL="1600200" indent="-228600" algn="l" rtl="0" fontAlgn="base">
        <a:spcBef>
          <a:spcPct val="20000"/>
        </a:spcBef>
        <a:spcAft>
          <a:spcPct val="0"/>
        </a:spcAft>
        <a:buFont typeface="Arial" panose="020B0604020202020204" pitchFamily="34" charset="0"/>
        <a:buChar char="–"/>
        <a:defRPr kern="1200">
          <a:solidFill>
            <a:schemeClr val="tx1"/>
          </a:solidFill>
          <a:latin typeface="微軟正黑體 Light" pitchFamily="34" charset="-120"/>
          <a:ea typeface="微軟正黑體 Light" pitchFamily="34" charset="-120"/>
          <a:cs typeface="+mn-cs"/>
        </a:defRPr>
      </a:lvl4pPr>
      <a:lvl5pPr marL="2057400" indent="-228600" algn="l" rtl="0" fontAlgn="base">
        <a:spcBef>
          <a:spcPct val="20000"/>
        </a:spcBef>
        <a:spcAft>
          <a:spcPct val="0"/>
        </a:spcAft>
        <a:buFont typeface="Arial" panose="020B0604020202020204" pitchFamily="34" charset="0"/>
        <a:buChar char="»"/>
        <a:defRPr kern="1200">
          <a:solidFill>
            <a:schemeClr val="tx1"/>
          </a:solidFill>
          <a:latin typeface="微軟正黑體 Light" pitchFamily="34" charset="-120"/>
          <a:ea typeface="微軟正黑體 Light"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圖片 9" descr="09.jp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標題版面配置區 1"/>
          <p:cNvSpPr>
            <a:spLocks noGrp="1"/>
          </p:cNvSpPr>
          <p:nvPr>
            <p:ph type="title"/>
          </p:nvPr>
        </p:nvSpPr>
        <p:spPr bwMode="auto">
          <a:xfrm>
            <a:off x="457201" y="428627"/>
            <a:ext cx="82581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5124" name="文字版面配置區 2"/>
          <p:cNvSpPr>
            <a:spLocks noGrp="1"/>
          </p:cNvSpPr>
          <p:nvPr>
            <p:ph type="body" idx="1"/>
          </p:nvPr>
        </p:nvSpPr>
        <p:spPr bwMode="auto">
          <a:xfrm>
            <a:off x="457200" y="1285877"/>
            <a:ext cx="8229600"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1" y="5572125"/>
            <a:ext cx="1185863" cy="285750"/>
          </a:xfrm>
          <a:prstGeom prst="rect">
            <a:avLst/>
          </a:prstGeom>
        </p:spPr>
        <p:txBody>
          <a:bodyPr vert="horz" lIns="91440" tIns="45720" rIns="91440" bIns="45720" rtlCol="0" anchor="ctr"/>
          <a:lstStyle>
            <a:lvl1pPr algn="l" eaLnBrk="1" fontAlgn="auto" hangingPunct="1">
              <a:spcBef>
                <a:spcPts val="0"/>
              </a:spcBef>
              <a:spcAft>
                <a:spcPts val="0"/>
              </a:spcAft>
              <a:defRPr kumimoji="0" sz="1200" smtClean="0">
                <a:solidFill>
                  <a:prstClr val="black">
                    <a:tint val="75000"/>
                  </a:prstClr>
                </a:solidFill>
                <a:latin typeface="微軟正黑體 Light" pitchFamily="34" charset="-120"/>
                <a:ea typeface="微軟正黑體 Light" pitchFamily="34" charset="-120"/>
              </a:defRPr>
            </a:lvl1pPr>
          </a:lstStyle>
          <a:p>
            <a:pPr>
              <a:defRPr/>
            </a:pPr>
            <a:fld id="{A94DAEB7-5EFB-4F4C-B399-94A160D3D674}" type="datetime1">
              <a:rPr lang="zh-TW" altLang="en-US"/>
              <a:pPr>
                <a:defRPr/>
              </a:pPr>
              <a:t>2023/7/6</a:t>
            </a:fld>
            <a:endParaRPr lang="zh-TW" altLang="en-US" dirty="0"/>
          </a:p>
        </p:txBody>
      </p:sp>
      <p:sp>
        <p:nvSpPr>
          <p:cNvPr id="5" name="頁尾版面配置區 4"/>
          <p:cNvSpPr>
            <a:spLocks noGrp="1"/>
          </p:cNvSpPr>
          <p:nvPr>
            <p:ph type="ftr" sz="quarter" idx="3"/>
          </p:nvPr>
        </p:nvSpPr>
        <p:spPr>
          <a:xfrm>
            <a:off x="1714500" y="5572125"/>
            <a:ext cx="1143000" cy="285750"/>
          </a:xfrm>
          <a:prstGeom prst="rect">
            <a:avLst/>
          </a:prstGeom>
        </p:spPr>
        <p:txBody>
          <a:bodyPr vert="horz" lIns="91440" tIns="45720" rIns="91440" bIns="45720" rtlCol="0" anchor="ctr"/>
          <a:lstStyle>
            <a:lvl1pPr algn="l" eaLnBrk="1" fontAlgn="auto" hangingPunct="1">
              <a:spcBef>
                <a:spcPts val="0"/>
              </a:spcBef>
              <a:spcAft>
                <a:spcPts val="0"/>
              </a:spcAft>
              <a:defRPr kumimoji="0" sz="1200" b="0" dirty="0">
                <a:solidFill>
                  <a:prstClr val="black">
                    <a:tint val="75000"/>
                  </a:prstClr>
                </a:solidFill>
                <a:latin typeface="微軟正黑體 Light" pitchFamily="34" charset="-120"/>
                <a:ea typeface="微軟正黑體 Light" pitchFamily="34" charset="-120"/>
              </a:defRPr>
            </a:lvl1pPr>
          </a:lstStyle>
          <a:p>
            <a:pPr>
              <a:defRPr/>
            </a:pPr>
            <a:endParaRPr lang="zh-TW" altLang="en-US"/>
          </a:p>
        </p:txBody>
      </p:sp>
      <p:sp>
        <p:nvSpPr>
          <p:cNvPr id="6" name="投影片編號版面配置區 5"/>
          <p:cNvSpPr>
            <a:spLocks noGrp="1"/>
          </p:cNvSpPr>
          <p:nvPr>
            <p:ph type="sldNum" sz="quarter" idx="4"/>
          </p:nvPr>
        </p:nvSpPr>
        <p:spPr>
          <a:xfrm>
            <a:off x="2928938" y="5572125"/>
            <a:ext cx="1285875" cy="285750"/>
          </a:xfrm>
          <a:prstGeom prst="rect">
            <a:avLst/>
          </a:prstGeom>
        </p:spPr>
        <p:txBody>
          <a:bodyPr vert="horz" lIns="91440" tIns="45720" rIns="91440" bIns="45720" rtlCol="0" anchor="ctr"/>
          <a:lstStyle>
            <a:lvl1pPr algn="l" eaLnBrk="1" fontAlgn="auto" hangingPunct="1">
              <a:spcBef>
                <a:spcPts val="0"/>
              </a:spcBef>
              <a:spcAft>
                <a:spcPts val="0"/>
              </a:spcAft>
              <a:defRPr kumimoji="0" sz="1200" smtClean="0">
                <a:solidFill>
                  <a:prstClr val="black">
                    <a:tint val="75000"/>
                  </a:prstClr>
                </a:solidFill>
                <a:latin typeface="微軟正黑體 Light" pitchFamily="34" charset="-120"/>
                <a:ea typeface="微軟正黑體 Light" pitchFamily="34" charset="-120"/>
              </a:defRPr>
            </a:lvl1pPr>
          </a:lstStyle>
          <a:p>
            <a:pPr>
              <a:defRPr/>
            </a:pPr>
            <a:fld id="{38F40909-3236-4F3E-9E52-32699095E6AA}" type="slidenum">
              <a:rPr lang="zh-TW" altLang="en-US"/>
              <a:pPr>
                <a:defRPr/>
              </a:pPr>
              <a:t>‹#›</a:t>
            </a:fld>
            <a:endParaRPr lang="zh-TW" altLang="en-US" dirty="0"/>
          </a:p>
        </p:txBody>
      </p:sp>
    </p:spTree>
    <p:extLst>
      <p:ext uri="{BB962C8B-B14F-4D97-AF65-F5344CB8AC3E}">
        <p14:creationId xmlns:p14="http://schemas.microsoft.com/office/powerpoint/2010/main" val="36564328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dt="0"/>
  <p:txStyles>
    <p:titleStyle>
      <a:lvl1pPr algn="l" rtl="0" fontAlgn="base">
        <a:spcBef>
          <a:spcPct val="0"/>
        </a:spcBef>
        <a:spcAft>
          <a:spcPct val="0"/>
        </a:spcAft>
        <a:defRPr sz="3200" kern="1200">
          <a:solidFill>
            <a:schemeClr val="tx1"/>
          </a:solidFill>
          <a:latin typeface="微軟正黑體 Light" pitchFamily="34" charset="-120"/>
          <a:ea typeface="微軟正黑體 Light" pitchFamily="34" charset="-120"/>
          <a:cs typeface="+mj-cs"/>
        </a:defRPr>
      </a:lvl1pPr>
      <a:lvl2pPr algn="l" rtl="0" fontAlgn="base">
        <a:spcBef>
          <a:spcPct val="0"/>
        </a:spcBef>
        <a:spcAft>
          <a:spcPct val="0"/>
        </a:spcAft>
        <a:defRPr sz="3200">
          <a:solidFill>
            <a:schemeClr val="tx1"/>
          </a:solidFill>
          <a:latin typeface="微軟正黑體 Light" pitchFamily="34" charset="-120"/>
          <a:ea typeface="微軟正黑體 Light" pitchFamily="34" charset="-120"/>
        </a:defRPr>
      </a:lvl2pPr>
      <a:lvl3pPr algn="l" rtl="0" fontAlgn="base">
        <a:spcBef>
          <a:spcPct val="0"/>
        </a:spcBef>
        <a:spcAft>
          <a:spcPct val="0"/>
        </a:spcAft>
        <a:defRPr sz="3200">
          <a:solidFill>
            <a:schemeClr val="tx1"/>
          </a:solidFill>
          <a:latin typeface="微軟正黑體 Light" pitchFamily="34" charset="-120"/>
          <a:ea typeface="微軟正黑體 Light" pitchFamily="34" charset="-120"/>
        </a:defRPr>
      </a:lvl3pPr>
      <a:lvl4pPr algn="l" rtl="0" fontAlgn="base">
        <a:spcBef>
          <a:spcPct val="0"/>
        </a:spcBef>
        <a:spcAft>
          <a:spcPct val="0"/>
        </a:spcAft>
        <a:defRPr sz="3200">
          <a:solidFill>
            <a:schemeClr val="tx1"/>
          </a:solidFill>
          <a:latin typeface="微軟正黑體 Light" pitchFamily="34" charset="-120"/>
          <a:ea typeface="微軟正黑體 Light" pitchFamily="34" charset="-120"/>
        </a:defRPr>
      </a:lvl4pPr>
      <a:lvl5pPr algn="l" rtl="0" fontAlgn="base">
        <a:spcBef>
          <a:spcPct val="0"/>
        </a:spcBef>
        <a:spcAft>
          <a:spcPct val="0"/>
        </a:spcAft>
        <a:defRPr sz="3200">
          <a:solidFill>
            <a:schemeClr val="tx1"/>
          </a:solidFill>
          <a:latin typeface="微軟正黑體 Light" pitchFamily="34" charset="-120"/>
          <a:ea typeface="微軟正黑體 Light" pitchFamily="34" charset="-120"/>
        </a:defRPr>
      </a:lvl5pPr>
      <a:lvl6pPr marL="457200" algn="l" rtl="0" fontAlgn="base">
        <a:spcBef>
          <a:spcPct val="0"/>
        </a:spcBef>
        <a:spcAft>
          <a:spcPct val="0"/>
        </a:spcAft>
        <a:defRPr sz="3200">
          <a:solidFill>
            <a:schemeClr val="tx1"/>
          </a:solidFill>
          <a:latin typeface="微軟正黑體 Light" pitchFamily="34" charset="-120"/>
          <a:ea typeface="微軟正黑體 Light" pitchFamily="34" charset="-120"/>
        </a:defRPr>
      </a:lvl6pPr>
      <a:lvl7pPr marL="914400" algn="l" rtl="0" fontAlgn="base">
        <a:spcBef>
          <a:spcPct val="0"/>
        </a:spcBef>
        <a:spcAft>
          <a:spcPct val="0"/>
        </a:spcAft>
        <a:defRPr sz="3200">
          <a:solidFill>
            <a:schemeClr val="tx1"/>
          </a:solidFill>
          <a:latin typeface="微軟正黑體 Light" pitchFamily="34" charset="-120"/>
          <a:ea typeface="微軟正黑體 Light" pitchFamily="34" charset="-120"/>
        </a:defRPr>
      </a:lvl7pPr>
      <a:lvl8pPr marL="1371600" algn="l" rtl="0" fontAlgn="base">
        <a:spcBef>
          <a:spcPct val="0"/>
        </a:spcBef>
        <a:spcAft>
          <a:spcPct val="0"/>
        </a:spcAft>
        <a:defRPr sz="3200">
          <a:solidFill>
            <a:schemeClr val="tx1"/>
          </a:solidFill>
          <a:latin typeface="微軟正黑體 Light" pitchFamily="34" charset="-120"/>
          <a:ea typeface="微軟正黑體 Light" pitchFamily="34" charset="-120"/>
        </a:defRPr>
      </a:lvl8pPr>
      <a:lvl9pPr marL="1828800" algn="l" rtl="0" fontAlgn="base">
        <a:spcBef>
          <a:spcPct val="0"/>
        </a:spcBef>
        <a:spcAft>
          <a:spcPct val="0"/>
        </a:spcAft>
        <a:defRPr sz="3200">
          <a:solidFill>
            <a:schemeClr val="tx1"/>
          </a:solidFill>
          <a:latin typeface="微軟正黑體 Light" pitchFamily="34" charset="-120"/>
          <a:ea typeface="微軟正黑體 Light" pitchFamily="34" charset="-120"/>
        </a:defRPr>
      </a:lvl9pPr>
    </p:titleStyle>
    <p:bodyStyle>
      <a:lvl1pPr marL="342900" indent="-342900" algn="l" rtl="0" fontAlgn="base">
        <a:spcBef>
          <a:spcPct val="20000"/>
        </a:spcBef>
        <a:spcAft>
          <a:spcPct val="0"/>
        </a:spcAft>
        <a:buFont typeface="Arial" panose="020B0604020202020204" pitchFamily="34" charset="0"/>
        <a:buChar char="•"/>
        <a:defRPr sz="2800" kern="1200">
          <a:solidFill>
            <a:schemeClr val="tx1"/>
          </a:solidFill>
          <a:latin typeface="微軟正黑體 Light" pitchFamily="34" charset="-120"/>
          <a:ea typeface="微軟正黑體 Light" pitchFamily="34" charset="-120"/>
          <a:cs typeface="+mn-cs"/>
        </a:defRPr>
      </a:lvl1pPr>
      <a:lvl2pPr marL="742950" indent="-285750" algn="l" rtl="0" fontAlgn="base">
        <a:spcBef>
          <a:spcPct val="20000"/>
        </a:spcBef>
        <a:spcAft>
          <a:spcPct val="0"/>
        </a:spcAft>
        <a:buFont typeface="Arial" panose="020B0604020202020204" pitchFamily="34" charset="0"/>
        <a:buChar char="–"/>
        <a:defRPr sz="2400" kern="1200">
          <a:solidFill>
            <a:schemeClr val="tx1"/>
          </a:solidFill>
          <a:latin typeface="微軟正黑體 Light" pitchFamily="34" charset="-120"/>
          <a:ea typeface="微軟正黑體 Light" pitchFamily="34" charset="-120"/>
          <a:cs typeface="+mn-cs"/>
        </a:defRPr>
      </a:lvl2pPr>
      <a:lvl3pPr marL="1143000" indent="-228600" algn="l" rtl="0" fontAlgn="base">
        <a:spcBef>
          <a:spcPct val="20000"/>
        </a:spcBef>
        <a:spcAft>
          <a:spcPct val="0"/>
        </a:spcAft>
        <a:buFont typeface="Arial" panose="020B0604020202020204" pitchFamily="34" charset="0"/>
        <a:buChar char="•"/>
        <a:defRPr sz="2000" kern="1200">
          <a:solidFill>
            <a:schemeClr val="tx1"/>
          </a:solidFill>
          <a:latin typeface="微軟正黑體 Light" pitchFamily="34" charset="-120"/>
          <a:ea typeface="微軟正黑體 Light" pitchFamily="34" charset="-120"/>
          <a:cs typeface="+mn-cs"/>
        </a:defRPr>
      </a:lvl3pPr>
      <a:lvl4pPr marL="1600200" indent="-228600" algn="l" rtl="0" fontAlgn="base">
        <a:spcBef>
          <a:spcPct val="20000"/>
        </a:spcBef>
        <a:spcAft>
          <a:spcPct val="0"/>
        </a:spcAft>
        <a:buFont typeface="Arial" panose="020B0604020202020204" pitchFamily="34" charset="0"/>
        <a:buChar char="–"/>
        <a:defRPr kern="1200">
          <a:solidFill>
            <a:schemeClr val="tx1"/>
          </a:solidFill>
          <a:latin typeface="微軟正黑體 Light" pitchFamily="34" charset="-120"/>
          <a:ea typeface="微軟正黑體 Light" pitchFamily="34" charset="-120"/>
          <a:cs typeface="+mn-cs"/>
        </a:defRPr>
      </a:lvl4pPr>
      <a:lvl5pPr marL="2057400" indent="-228600" algn="l" rtl="0" fontAlgn="base">
        <a:spcBef>
          <a:spcPct val="20000"/>
        </a:spcBef>
        <a:spcAft>
          <a:spcPct val="0"/>
        </a:spcAft>
        <a:buFont typeface="Arial" panose="020B0604020202020204" pitchFamily="34" charset="0"/>
        <a:buChar char="»"/>
        <a:defRPr kern="1200">
          <a:solidFill>
            <a:schemeClr val="tx1"/>
          </a:solidFill>
          <a:latin typeface="微軟正黑體 Light" pitchFamily="34" charset="-120"/>
          <a:ea typeface="微軟正黑體 Light"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ihealth.vghtpe.gov.tw/media/1157" TargetMode="Externa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emf"/><Relationship Id="rId5" Type="http://schemas.openxmlformats.org/officeDocument/2006/relationships/oleObject" Target="../embeddings/oleObject2.bin"/><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sdmfrontend.vghtpe.gov.tw/"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9.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7.jpe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microsoft.com/office/2007/relationships/hdphoto" Target="../media/hdphoto1.wdp"/><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normAutofit/>
          </a:bodyPr>
          <a:lstStyle/>
          <a:p>
            <a:r>
              <a:rPr lang="zh-TW" altLang="en-US" b="0" dirty="0">
                <a:latin typeface="Microsoft YaHei" panose="020B0503020204020204" pitchFamily="34" charset="-122"/>
                <a:ea typeface="Microsoft YaHei" panose="020B0503020204020204" pitchFamily="34" charset="-122"/>
              </a:rPr>
              <a:t>臺北榮民總醫院血液科</a:t>
            </a:r>
          </a:p>
        </p:txBody>
      </p:sp>
      <p:sp>
        <p:nvSpPr>
          <p:cNvPr id="7" name="副標題 2">
            <a:extLst>
              <a:ext uri="{FF2B5EF4-FFF2-40B4-BE49-F238E27FC236}">
                <a16:creationId xmlns:a16="http://schemas.microsoft.com/office/drawing/2014/main" xmlns="" id="{26E8AEEB-1C84-47BF-80CA-CCC574A2E7D7}"/>
              </a:ext>
            </a:extLst>
          </p:cNvPr>
          <p:cNvSpPr txBox="1">
            <a:spLocks/>
          </p:cNvSpPr>
          <p:nvPr/>
        </p:nvSpPr>
        <p:spPr>
          <a:xfrm>
            <a:off x="3923928" y="3573016"/>
            <a:ext cx="4848094" cy="1007542"/>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2800" kern="1200">
                <a:solidFill>
                  <a:schemeClr val="tx1">
                    <a:tint val="75000"/>
                  </a:schemeClr>
                </a:solidFill>
                <a:latin typeface="微軟正黑體 Light" pitchFamily="34" charset="-120"/>
                <a:ea typeface="微軟正黑體 Light" pitchFamily="34" charset="-120"/>
                <a:cs typeface="+mn-cs"/>
              </a:defRPr>
            </a:lvl1pPr>
            <a:lvl2pPr marL="457200" indent="0" algn="ctr" defTabSz="914400" rtl="0" eaLnBrk="1" latinLnBrk="0" hangingPunct="1">
              <a:spcBef>
                <a:spcPct val="20000"/>
              </a:spcBef>
              <a:buFont typeface="Arial" pitchFamily="34" charset="0"/>
              <a:buNone/>
              <a:defRPr sz="2400" kern="1200">
                <a:solidFill>
                  <a:schemeClr val="tx1">
                    <a:tint val="75000"/>
                  </a:schemeClr>
                </a:solidFill>
                <a:latin typeface="微軟正黑體 Light" pitchFamily="34" charset="-120"/>
                <a:ea typeface="微軟正黑體 Light" pitchFamily="34" charset="-120"/>
                <a:cs typeface="+mn-cs"/>
              </a:defRPr>
            </a:lvl2pPr>
            <a:lvl3pPr marL="914400" indent="0" algn="ctr" defTabSz="914400" rtl="0" eaLnBrk="1" latinLnBrk="0" hangingPunct="1">
              <a:spcBef>
                <a:spcPct val="20000"/>
              </a:spcBef>
              <a:buFont typeface="Arial" pitchFamily="34" charset="0"/>
              <a:buNone/>
              <a:defRPr sz="2000" kern="1200">
                <a:solidFill>
                  <a:schemeClr val="tx1">
                    <a:tint val="75000"/>
                  </a:schemeClr>
                </a:solidFill>
                <a:latin typeface="微軟正黑體 Light" pitchFamily="34" charset="-120"/>
                <a:ea typeface="微軟正黑體 Light" pitchFamily="34" charset="-120"/>
                <a:cs typeface="+mn-cs"/>
              </a:defRPr>
            </a:lvl3pPr>
            <a:lvl4pPr marL="1371600" indent="0" algn="ctr" defTabSz="914400" rtl="0" eaLnBrk="1" latinLnBrk="0" hangingPunct="1">
              <a:spcBef>
                <a:spcPct val="20000"/>
              </a:spcBef>
              <a:buFont typeface="Arial" pitchFamily="34" charset="0"/>
              <a:buNone/>
              <a:defRPr sz="1800" kern="1200">
                <a:solidFill>
                  <a:schemeClr val="tx1">
                    <a:tint val="75000"/>
                  </a:schemeClr>
                </a:solidFill>
                <a:latin typeface="微軟正黑體 Light" pitchFamily="34" charset="-120"/>
                <a:ea typeface="微軟正黑體 Light" pitchFamily="34" charset="-120"/>
                <a:cs typeface="+mn-cs"/>
              </a:defRPr>
            </a:lvl4pPr>
            <a:lvl5pPr marL="1828800" indent="0" algn="ctr" defTabSz="914400" rtl="0" eaLnBrk="1" latinLnBrk="0" hangingPunct="1">
              <a:spcBef>
                <a:spcPct val="20000"/>
              </a:spcBef>
              <a:buFont typeface="Arial" pitchFamily="34" charset="0"/>
              <a:buNone/>
              <a:defRPr sz="1800" kern="1200">
                <a:solidFill>
                  <a:schemeClr val="tx1">
                    <a:tint val="75000"/>
                  </a:schemeClr>
                </a:solidFill>
                <a:latin typeface="微軟正黑體 Light" pitchFamily="34" charset="-120"/>
                <a:ea typeface="微軟正黑體 Light" pitchFamily="34" charset="-12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zh-TW" altLang="en-US" dirty="0">
                <a:solidFill>
                  <a:schemeClr val="tx1">
                    <a:lumMod val="95000"/>
                    <a:lumOff val="5000"/>
                  </a:schemeClr>
                </a:solidFill>
                <a:latin typeface="Microsoft YaHei" panose="020B0503020204020204" pitchFamily="34" charset="-122"/>
                <a:ea typeface="Microsoft YaHei" panose="020B0503020204020204" pitchFamily="34" charset="-122"/>
              </a:rPr>
              <a:t>科主任：蕭樑材</a:t>
            </a:r>
            <a:endParaRPr lang="en-US" altLang="zh-TW" dirty="0">
              <a:solidFill>
                <a:schemeClr val="tx1">
                  <a:lumMod val="95000"/>
                  <a:lumOff val="5000"/>
                </a:schemeClr>
              </a:solidFill>
              <a:latin typeface="Microsoft YaHei" panose="020B0503020204020204" pitchFamily="34" charset="-122"/>
              <a:ea typeface="Microsoft YaHei" panose="020B0503020204020204" pitchFamily="34" charset="-122"/>
            </a:endParaRPr>
          </a:p>
        </p:txBody>
      </p:sp>
      <p:sp>
        <p:nvSpPr>
          <p:cNvPr id="6" name="投影片編號版面配置區 5">
            <a:extLst>
              <a:ext uri="{FF2B5EF4-FFF2-40B4-BE49-F238E27FC236}">
                <a16:creationId xmlns:a16="http://schemas.microsoft.com/office/drawing/2014/main" xmlns="" id="{68B61EF6-0805-47A4-85EC-7255FEA20FC8}"/>
              </a:ext>
            </a:extLst>
          </p:cNvPr>
          <p:cNvSpPr>
            <a:spLocks noGrp="1"/>
          </p:cNvSpPr>
          <p:nvPr>
            <p:ph type="sldNum" sz="quarter" idx="12"/>
          </p:nvPr>
        </p:nvSpPr>
        <p:spPr/>
        <p:txBody>
          <a:bodyPr/>
          <a:lstStyle/>
          <a:p>
            <a:fld id="{B549402F-2C85-4F12-921B-21D674C3943C}" type="slidenum">
              <a:rPr lang="zh-TW" altLang="en-US" smtClean="0"/>
              <a:pPr/>
              <a:t>1</a:t>
            </a:fld>
            <a:endParaRPr lang="zh-TW" altLang="en-US" dirty="0"/>
          </a:p>
        </p:txBody>
      </p:sp>
    </p:spTree>
    <p:extLst>
      <p:ext uri="{BB962C8B-B14F-4D97-AF65-F5344CB8AC3E}">
        <p14:creationId xmlns:p14="http://schemas.microsoft.com/office/powerpoint/2010/main" val="275533491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歷年媒體成果發表</a:t>
            </a:r>
          </a:p>
        </p:txBody>
      </p:sp>
      <p:graphicFrame>
        <p:nvGraphicFramePr>
          <p:cNvPr id="5" name="內容版面配置區 4"/>
          <p:cNvGraphicFramePr>
            <a:graphicFrameLocks noGrp="1"/>
          </p:cNvGraphicFramePr>
          <p:nvPr>
            <p:ph idx="1"/>
            <p:extLst>
              <p:ext uri="{D42A27DB-BD31-4B8C-83A1-F6EECF244321}">
                <p14:modId xmlns:p14="http://schemas.microsoft.com/office/powerpoint/2010/main" val="2954292610"/>
              </p:ext>
            </p:extLst>
          </p:nvPr>
        </p:nvGraphicFramePr>
        <p:xfrm>
          <a:off x="395536" y="1412778"/>
          <a:ext cx="8319868" cy="4248473"/>
        </p:xfrm>
        <a:graphic>
          <a:graphicData uri="http://schemas.openxmlformats.org/drawingml/2006/table">
            <a:tbl>
              <a:tblPr firstRow="1" bandRow="1">
                <a:tableStyleId>{5C22544A-7EE6-4342-B048-85BDC9FD1C3A}</a:tableStyleId>
              </a:tblPr>
              <a:tblGrid>
                <a:gridCol w="1391143">
                  <a:extLst>
                    <a:ext uri="{9D8B030D-6E8A-4147-A177-3AD203B41FA5}">
                      <a16:colId xmlns:a16="http://schemas.microsoft.com/office/drawing/2014/main" xmlns="" val="2757598716"/>
                    </a:ext>
                  </a:extLst>
                </a:gridCol>
                <a:gridCol w="4585521">
                  <a:extLst>
                    <a:ext uri="{9D8B030D-6E8A-4147-A177-3AD203B41FA5}">
                      <a16:colId xmlns:a16="http://schemas.microsoft.com/office/drawing/2014/main" xmlns="" val="3245662119"/>
                    </a:ext>
                  </a:extLst>
                </a:gridCol>
                <a:gridCol w="2343204">
                  <a:extLst>
                    <a:ext uri="{9D8B030D-6E8A-4147-A177-3AD203B41FA5}">
                      <a16:colId xmlns:a16="http://schemas.microsoft.com/office/drawing/2014/main" xmlns="" val="3131908474"/>
                    </a:ext>
                  </a:extLst>
                </a:gridCol>
              </a:tblGrid>
              <a:tr h="524215">
                <a:tc>
                  <a:txBody>
                    <a:bodyPr/>
                    <a:lstStyle/>
                    <a:p>
                      <a:pPr algn="ctr" rtl="0" fontAlgn="ctr"/>
                      <a:r>
                        <a:rPr lang="zh-TW" altLang="en-US" sz="2400" b="1" kern="1200" dirty="0">
                          <a:solidFill>
                            <a:srgbClr val="002060"/>
                          </a:solidFill>
                          <a:latin typeface="Microsoft JhengHei" panose="020B0604030504040204" pitchFamily="34" charset="-120"/>
                          <a:ea typeface="Microsoft JhengHei" panose="020B0604030504040204" pitchFamily="34" charset="-120"/>
                          <a:cs typeface="+mn-cs"/>
                        </a:rPr>
                        <a:t>年份</a:t>
                      </a:r>
                    </a:p>
                  </a:txBody>
                  <a:tcPr marL="9525" marR="9525" marT="9525" marB="0" anchor="ctr"/>
                </a:tc>
                <a:tc>
                  <a:txBody>
                    <a:bodyPr/>
                    <a:lstStyle/>
                    <a:p>
                      <a:pPr algn="ctr" rtl="0" fontAlgn="ctr"/>
                      <a:r>
                        <a:rPr lang="zh-TW" altLang="en-US" sz="2400" b="1" kern="1200" dirty="0" smtClean="0">
                          <a:solidFill>
                            <a:srgbClr val="002060"/>
                          </a:solidFill>
                          <a:latin typeface="Microsoft JhengHei" panose="020B0604030504040204" pitchFamily="34" charset="-120"/>
                          <a:ea typeface="Microsoft JhengHei" panose="020B0604030504040204" pitchFamily="34" charset="-120"/>
                          <a:cs typeface="+mn-cs"/>
                        </a:rPr>
                        <a:t>標題</a:t>
                      </a:r>
                      <a:endParaRPr lang="zh-TW" altLang="en-US" sz="2400" b="1" kern="1200" dirty="0">
                        <a:solidFill>
                          <a:srgbClr val="002060"/>
                        </a:solidFill>
                        <a:latin typeface="Microsoft JhengHei" panose="020B0604030504040204" pitchFamily="34" charset="-120"/>
                        <a:ea typeface="Microsoft JhengHei" panose="020B0604030504040204" pitchFamily="34" charset="-120"/>
                        <a:cs typeface="+mn-cs"/>
                      </a:endParaRPr>
                    </a:p>
                  </a:txBody>
                  <a:tcPr marL="9525" marR="9525" marT="9525" marB="0" anchor="ctr"/>
                </a:tc>
                <a:tc>
                  <a:txBody>
                    <a:bodyPr/>
                    <a:lstStyle/>
                    <a:p>
                      <a:pPr algn="ctr" rtl="0" fontAlgn="ctr"/>
                      <a:r>
                        <a:rPr lang="zh-TW" altLang="en-US" sz="2400" b="1" kern="1200" dirty="0">
                          <a:solidFill>
                            <a:srgbClr val="002060"/>
                          </a:solidFill>
                          <a:latin typeface="Microsoft JhengHei" panose="020B0604030504040204" pitchFamily="34" charset="-120"/>
                          <a:ea typeface="Microsoft JhengHei" panose="020B0604030504040204" pitchFamily="34" charset="-120"/>
                          <a:cs typeface="+mn-cs"/>
                        </a:rPr>
                        <a:t>負責醫師</a:t>
                      </a:r>
                    </a:p>
                  </a:txBody>
                  <a:tcPr marL="9525" marR="9525" marT="9525" marB="0" anchor="ctr"/>
                </a:tc>
                <a:extLst>
                  <a:ext uri="{0D108BD9-81ED-4DB2-BD59-A6C34878D82A}">
                    <a16:rowId xmlns:a16="http://schemas.microsoft.com/office/drawing/2014/main" xmlns="" val="1834263843"/>
                  </a:ext>
                </a:extLst>
              </a:tr>
              <a:tr h="616670">
                <a:tc>
                  <a:txBody>
                    <a:bodyPr/>
                    <a:lstStyle/>
                    <a:p>
                      <a:pPr algn="ctr" rtl="0" fontAlgn="ctr"/>
                      <a:r>
                        <a:rPr lang="en-US" altLang="zh-TW" sz="1600" b="1" kern="1200" dirty="0">
                          <a:solidFill>
                            <a:schemeClr val="tx1"/>
                          </a:solidFill>
                          <a:latin typeface="Microsoft JhengHei" panose="020B0604030504040204" pitchFamily="34" charset="-120"/>
                          <a:ea typeface="Microsoft JhengHei" panose="020B0604030504040204" pitchFamily="34" charset="-120"/>
                          <a:cs typeface="+mn-cs"/>
                        </a:rPr>
                        <a:t>2018</a:t>
                      </a:r>
                    </a:p>
                  </a:txBody>
                  <a:tcPr marL="9525" marR="9525" marT="9525" marB="0" anchor="ctr"/>
                </a:tc>
                <a:tc>
                  <a:txBody>
                    <a:bodyPr/>
                    <a:lstStyle/>
                    <a:p>
                      <a:pPr algn="ctr"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緊急半相合造血幹細胞移植 父救回</a:t>
                      </a:r>
                      <a:r>
                        <a:rPr lang="en-US" altLang="zh-TW" sz="1600" b="1" kern="1200" dirty="0">
                          <a:solidFill>
                            <a:schemeClr val="tx1"/>
                          </a:solidFill>
                          <a:latin typeface="Microsoft JhengHei" panose="020B0604030504040204" pitchFamily="34" charset="-120"/>
                          <a:ea typeface="Microsoft JhengHei" panose="020B0604030504040204" pitchFamily="34" charset="-120"/>
                          <a:cs typeface="+mn-cs"/>
                        </a:rPr>
                        <a:t>18</a:t>
                      </a: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歲重度再生不良性貧血的獨生女</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高志平主任、蕭樑材醫師</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extLst>
                  <a:ext uri="{0D108BD9-81ED-4DB2-BD59-A6C34878D82A}">
                    <a16:rowId xmlns:a16="http://schemas.microsoft.com/office/drawing/2014/main" xmlns="" val="2977991618"/>
                  </a:ext>
                </a:extLst>
              </a:tr>
              <a:tr h="524215">
                <a:tc>
                  <a:txBody>
                    <a:bodyPr/>
                    <a:lstStyle/>
                    <a:p>
                      <a:pPr algn="ctr" rtl="0" fontAlgn="ctr"/>
                      <a:r>
                        <a:rPr lang="en-US" altLang="zh-TW" sz="1600" b="1" kern="1200">
                          <a:solidFill>
                            <a:schemeClr val="tx1"/>
                          </a:solidFill>
                          <a:latin typeface="Microsoft JhengHei" panose="020B0604030504040204" pitchFamily="34" charset="-120"/>
                          <a:ea typeface="Microsoft JhengHei" panose="020B0604030504040204" pitchFamily="34" charset="-120"/>
                          <a:cs typeface="+mn-cs"/>
                        </a:rPr>
                        <a:t>2019</a:t>
                      </a:r>
                    </a:p>
                  </a:txBody>
                  <a:tcPr marL="9525" marR="9525" marT="9525" marB="0" anchor="ctr"/>
                </a:tc>
                <a:tc>
                  <a:txBody>
                    <a:bodyPr/>
                    <a:lstStyle/>
                    <a:p>
                      <a:pPr algn="ctr"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造血幹細胞移植 不須完全配對</a:t>
                      </a: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蕭樑材醫師</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extLst>
                  <a:ext uri="{0D108BD9-81ED-4DB2-BD59-A6C34878D82A}">
                    <a16:rowId xmlns:a16="http://schemas.microsoft.com/office/drawing/2014/main" xmlns="" val="2879761821"/>
                  </a:ext>
                </a:extLst>
              </a:tr>
              <a:tr h="524215">
                <a:tc>
                  <a:txBody>
                    <a:bodyPr/>
                    <a:lstStyle/>
                    <a:p>
                      <a:pPr algn="ctr" rtl="0" fontAlgn="ctr"/>
                      <a:r>
                        <a:rPr lang="en-US" altLang="zh-TW" sz="1600" b="1" kern="1200">
                          <a:solidFill>
                            <a:schemeClr val="tx1"/>
                          </a:solidFill>
                          <a:latin typeface="Microsoft JhengHei" panose="020B0604030504040204" pitchFamily="34" charset="-120"/>
                          <a:ea typeface="Microsoft JhengHei" panose="020B0604030504040204" pitchFamily="34" charset="-120"/>
                          <a:cs typeface="+mn-cs"/>
                        </a:rPr>
                        <a:t>2020</a:t>
                      </a:r>
                    </a:p>
                  </a:txBody>
                  <a:tcPr marL="9525" marR="9525" marT="9525" marB="0" anchor="ctr"/>
                </a:tc>
                <a:tc>
                  <a:txBody>
                    <a:bodyPr/>
                    <a:lstStyle/>
                    <a:p>
                      <a:pPr algn="ctr" rtl="0"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臺灣國際醫療再發光 美籍女北榮「骨髓移植」成功</a:t>
                      </a:r>
                    </a:p>
                  </a:txBody>
                  <a:tcPr marL="9525" marR="9525" marT="9525" marB="0" anchor="ctr"/>
                </a:tc>
                <a:tc>
                  <a:txBody>
                    <a:bodyPr/>
                    <a:lstStyle/>
                    <a:p>
                      <a:pPr algn="ctr" rtl="0"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柯博伸醫師</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extLst>
                  <a:ext uri="{0D108BD9-81ED-4DB2-BD59-A6C34878D82A}">
                    <a16:rowId xmlns:a16="http://schemas.microsoft.com/office/drawing/2014/main" xmlns="" val="982523698"/>
                  </a:ext>
                </a:extLst>
              </a:tr>
              <a:tr h="616670">
                <a:tc>
                  <a:txBody>
                    <a:bodyPr/>
                    <a:lstStyle/>
                    <a:p>
                      <a:pPr algn="ctr" rtl="0" fontAlgn="ctr"/>
                      <a:r>
                        <a:rPr lang="en-US" altLang="zh-TW" sz="1600" b="1" kern="1200" dirty="0">
                          <a:solidFill>
                            <a:schemeClr val="tx1"/>
                          </a:solidFill>
                          <a:latin typeface="Microsoft JhengHei" panose="020B0604030504040204" pitchFamily="34" charset="-120"/>
                          <a:ea typeface="Microsoft JhengHei" panose="020B0604030504040204" pitchFamily="34" charset="-120"/>
                          <a:cs typeface="+mn-cs"/>
                        </a:rPr>
                        <a:t>2021</a:t>
                      </a:r>
                    </a:p>
                  </a:txBody>
                  <a:tcPr marL="9525" marR="9525" marT="9525" marB="0" anchor="ctr"/>
                </a:tc>
                <a:tc>
                  <a:txBody>
                    <a:bodyPr/>
                    <a:lstStyle/>
                    <a:p>
                      <a:pPr algn="ctr" rtl="0"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以腸道微菌叢成功治癒急性白血病患造血幹細胞移植後嚴重反排斥現象</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林庭安醫師、高志平主任</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extLst>
                  <a:ext uri="{0D108BD9-81ED-4DB2-BD59-A6C34878D82A}">
                    <a16:rowId xmlns:a16="http://schemas.microsoft.com/office/drawing/2014/main" xmlns="" val="3938060404"/>
                  </a:ext>
                </a:extLst>
              </a:tr>
              <a:tr h="524215">
                <a:tc>
                  <a:txBody>
                    <a:bodyPr/>
                    <a:lstStyle/>
                    <a:p>
                      <a:pPr algn="ctr" rtl="0" fontAlgn="ctr"/>
                      <a:r>
                        <a:rPr lang="en-US" altLang="zh-TW" sz="1600" b="1" kern="1200">
                          <a:solidFill>
                            <a:schemeClr val="tx1"/>
                          </a:solidFill>
                          <a:latin typeface="Microsoft JhengHei" panose="020B0604030504040204" pitchFamily="34" charset="-120"/>
                          <a:ea typeface="Microsoft JhengHei" panose="020B0604030504040204" pitchFamily="34" charset="-120"/>
                          <a:cs typeface="+mn-cs"/>
                        </a:rPr>
                        <a:t>2022</a:t>
                      </a:r>
                    </a:p>
                  </a:txBody>
                  <a:tcPr marL="9525" marR="9525" marT="9525" marB="0" anchor="ctr"/>
                </a:tc>
                <a:tc>
                  <a:txBody>
                    <a:bodyPr/>
                    <a:lstStyle/>
                    <a:p>
                      <a:pPr algn="ctr" rtl="0"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血友病人關節出血腫痛 置換關節獲新生</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劉嘉仁醫師</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extLst>
                  <a:ext uri="{0D108BD9-81ED-4DB2-BD59-A6C34878D82A}">
                    <a16:rowId xmlns:a16="http://schemas.microsoft.com/office/drawing/2014/main" xmlns="" val="1413995724"/>
                  </a:ext>
                </a:extLst>
              </a:tr>
              <a:tr h="918273">
                <a:tc>
                  <a:txBody>
                    <a:bodyPr/>
                    <a:lstStyle/>
                    <a:p>
                      <a:pPr algn="ctr" rtl="0" fontAlgn="ctr"/>
                      <a:r>
                        <a:rPr lang="en-US" altLang="zh-TW" sz="1600" b="1" kern="1200">
                          <a:solidFill>
                            <a:schemeClr val="tx1"/>
                          </a:solidFill>
                          <a:latin typeface="Microsoft JhengHei" panose="020B0604030504040204" pitchFamily="34" charset="-120"/>
                          <a:ea typeface="Microsoft JhengHei" panose="020B0604030504040204" pitchFamily="34" charset="-120"/>
                          <a:cs typeface="+mn-cs"/>
                        </a:rPr>
                        <a:t>2022</a:t>
                      </a:r>
                    </a:p>
                  </a:txBody>
                  <a:tcPr marL="9525" marR="9525" marT="9525" marB="0" anchor="ctr"/>
                </a:tc>
                <a:tc>
                  <a:txBody>
                    <a:bodyPr/>
                    <a:lstStyle/>
                    <a:p>
                      <a:pPr algn="ctr"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精準治癌</a:t>
                      </a:r>
                      <a:r>
                        <a:rPr lang="en-US" altLang="zh-TW" sz="1600" b="1" kern="1200" dirty="0">
                          <a:solidFill>
                            <a:schemeClr val="tx1"/>
                          </a:solidFill>
                          <a:latin typeface="Microsoft JhengHei" panose="020B0604030504040204" pitchFamily="34" charset="-120"/>
                          <a:ea typeface="Microsoft JhengHei" panose="020B0604030504040204" pitchFamily="34" charset="-120"/>
                          <a:cs typeface="+mn-cs"/>
                        </a:rPr>
                        <a:t>! </a:t>
                      </a: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北榮找到關鍵「癌基因</a:t>
                      </a:r>
                      <a:r>
                        <a:rPr lang="en-US" altLang="zh-TW" sz="1600" b="1" kern="1200" dirty="0">
                          <a:solidFill>
                            <a:schemeClr val="tx1"/>
                          </a:solidFill>
                          <a:latin typeface="Microsoft JhengHei" panose="020B0604030504040204" pitchFamily="34" charset="-120"/>
                          <a:ea typeface="Microsoft JhengHei" panose="020B0604030504040204" pitchFamily="34" charset="-120"/>
                          <a:cs typeface="+mn-cs"/>
                        </a:rPr>
                        <a:t>SALL4</a:t>
                      </a: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 血癌疾病前身</a:t>
                      </a:r>
                      <a:r>
                        <a:rPr lang="en-US" altLang="zh-TW" sz="1600" b="1" kern="1200" dirty="0">
                          <a:solidFill>
                            <a:schemeClr val="tx1"/>
                          </a:solidFill>
                          <a:latin typeface="Microsoft JhengHei" panose="020B0604030504040204" pitchFamily="34" charset="-120"/>
                          <a:ea typeface="Microsoft JhengHei" panose="020B0604030504040204" pitchFamily="34" charset="-120"/>
                          <a:cs typeface="+mn-cs"/>
                        </a:rPr>
                        <a:t>—</a:t>
                      </a: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骨髓造血細胞分化不良症候群</a:t>
                      </a:r>
                      <a:r>
                        <a:rPr lang="en-US" altLang="zh-TW" sz="1600" b="1" kern="1200" dirty="0">
                          <a:solidFill>
                            <a:schemeClr val="tx1"/>
                          </a:solidFill>
                          <a:latin typeface="Microsoft JhengHei" panose="020B0604030504040204" pitchFamily="34" charset="-120"/>
                          <a:ea typeface="Microsoft JhengHei" panose="020B0604030504040204" pitchFamily="34" charset="-120"/>
                          <a:cs typeface="+mn-cs"/>
                        </a:rPr>
                        <a:t>MDS</a:t>
                      </a:r>
                    </a:p>
                  </a:txBody>
                  <a:tcPr marL="9525" marR="9525" marT="9525" marB="0" anchor="ctr"/>
                </a:tc>
                <a:tc>
                  <a:txBody>
                    <a:bodyPr/>
                    <a:lstStyle/>
                    <a:p>
                      <a:pPr algn="ctr" rtl="0" fontAlgn="ctr"/>
                      <a:r>
                        <a:rPr lang="zh-TW" altLang="en-US" sz="1600" b="1" kern="1200" dirty="0">
                          <a:solidFill>
                            <a:schemeClr val="tx1"/>
                          </a:solidFill>
                          <a:latin typeface="Microsoft JhengHei" panose="020B0604030504040204" pitchFamily="34" charset="-120"/>
                          <a:ea typeface="Microsoft JhengHei" panose="020B0604030504040204" pitchFamily="34" charset="-120"/>
                          <a:cs typeface="+mn-cs"/>
                        </a:rPr>
                        <a:t>劉耀中醫師</a:t>
                      </a:r>
                      <a:endParaRPr lang="en-US" altLang="zh-TW" sz="1600" b="1" kern="1200" dirty="0">
                        <a:solidFill>
                          <a:schemeClr val="tx1"/>
                        </a:solidFill>
                        <a:latin typeface="Microsoft JhengHei" panose="020B0604030504040204" pitchFamily="34" charset="-120"/>
                        <a:ea typeface="Microsoft JhengHei" panose="020B0604030504040204" pitchFamily="34" charset="-120"/>
                        <a:cs typeface="+mn-cs"/>
                      </a:endParaRPr>
                    </a:p>
                  </a:txBody>
                  <a:tcPr marL="9525" marR="9525" marT="9525" marB="0" anchor="ctr"/>
                </a:tc>
                <a:extLst>
                  <a:ext uri="{0D108BD9-81ED-4DB2-BD59-A6C34878D82A}">
                    <a16:rowId xmlns:a16="http://schemas.microsoft.com/office/drawing/2014/main" xmlns="" val="2491355954"/>
                  </a:ext>
                </a:extLst>
              </a:tr>
            </a:tbl>
          </a:graphicData>
        </a:graphic>
      </p:graphicFrame>
      <p:sp>
        <p:nvSpPr>
          <p:cNvPr id="4" name="投影片編號版面配置區 3"/>
          <p:cNvSpPr>
            <a:spLocks noGrp="1"/>
          </p:cNvSpPr>
          <p:nvPr>
            <p:ph type="sldNum" sz="quarter" idx="12"/>
          </p:nvPr>
        </p:nvSpPr>
        <p:spPr/>
        <p:txBody>
          <a:bodyPr/>
          <a:lstStyle/>
          <a:p>
            <a:fld id="{B549402F-2C85-4F12-921B-21D674C3943C}" type="slidenum">
              <a:rPr lang="zh-TW" altLang="en-US" smtClean="0"/>
              <a:pPr/>
              <a:t>10</a:t>
            </a:fld>
            <a:endParaRPr lang="zh-TW" altLang="en-US" dirty="0"/>
          </a:p>
        </p:txBody>
      </p:sp>
    </p:spTree>
    <p:extLst>
      <p:ext uri="{BB962C8B-B14F-4D97-AF65-F5344CB8AC3E}">
        <p14:creationId xmlns:p14="http://schemas.microsoft.com/office/powerpoint/2010/main" val="37210585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F4CA79-5C2A-BC4F-2246-0065CF8E4360}"/>
              </a:ext>
            </a:extLst>
          </p:cNvPr>
          <p:cNvSpPr>
            <a:spLocks noGrp="1"/>
          </p:cNvSpPr>
          <p:nvPr>
            <p:ph type="title"/>
          </p:nvPr>
        </p:nvSpPr>
        <p:spPr/>
        <p:txBody>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研究成果亮眼</a:t>
            </a:r>
            <a:endParaRPr lang="x-none" dirty="0"/>
          </a:p>
        </p:txBody>
      </p:sp>
      <p:sp>
        <p:nvSpPr>
          <p:cNvPr id="4" name="Slide Number Placeholder 3">
            <a:extLst>
              <a:ext uri="{FF2B5EF4-FFF2-40B4-BE49-F238E27FC236}">
                <a16:creationId xmlns:a16="http://schemas.microsoft.com/office/drawing/2014/main" xmlns="" id="{A14BCA88-D6BF-AFB2-9FA4-44363FEBF5D7}"/>
              </a:ext>
            </a:extLst>
          </p:cNvPr>
          <p:cNvSpPr>
            <a:spLocks noGrp="1"/>
          </p:cNvSpPr>
          <p:nvPr>
            <p:ph type="sldNum" sz="quarter" idx="12"/>
          </p:nvPr>
        </p:nvSpPr>
        <p:spPr/>
        <p:txBody>
          <a:bodyPr/>
          <a:lstStyle/>
          <a:p>
            <a:fld id="{B549402F-2C85-4F12-921B-21D674C3943C}" type="slidenum">
              <a:rPr lang="zh-TW" altLang="en-US" smtClean="0"/>
              <a:pPr/>
              <a:t>11</a:t>
            </a:fld>
            <a:endParaRPr lang="zh-TW" altLang="en-US" dirty="0"/>
          </a:p>
        </p:txBody>
      </p:sp>
      <p:pic>
        <p:nvPicPr>
          <p:cNvPr id="5" name="Content Placeholder 6">
            <a:extLst>
              <a:ext uri="{FF2B5EF4-FFF2-40B4-BE49-F238E27FC236}">
                <a16:creationId xmlns:a16="http://schemas.microsoft.com/office/drawing/2014/main" xmlns="" id="{165C372F-36F4-45C7-A8A4-D724A9178A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3954" y="1325810"/>
            <a:ext cx="6264696" cy="5229740"/>
          </a:xfrm>
        </p:spPr>
      </p:pic>
    </p:spTree>
    <p:extLst>
      <p:ext uri="{BB962C8B-B14F-4D97-AF65-F5344CB8AC3E}">
        <p14:creationId xmlns:p14="http://schemas.microsoft.com/office/powerpoint/2010/main" val="384060212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4788025" y="1545121"/>
            <a:ext cx="3590219" cy="5158540"/>
            <a:chOff x="4788023" y="1545121"/>
            <a:chExt cx="3590219" cy="5158540"/>
          </a:xfrm>
        </p:grpSpPr>
        <p:pic>
          <p:nvPicPr>
            <p:cNvPr id="7" name="圖片 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5400000">
              <a:off x="4003863" y="2329281"/>
              <a:ext cx="5158540" cy="3590219"/>
            </a:xfrm>
            <a:prstGeom prst="rect">
              <a:avLst/>
            </a:prstGeom>
          </p:spPr>
        </p:pic>
        <p:sp>
          <p:nvSpPr>
            <p:cNvPr id="15" name="矩形 14"/>
            <p:cNvSpPr/>
            <p:nvPr/>
          </p:nvSpPr>
          <p:spPr>
            <a:xfrm>
              <a:off x="5076056" y="1797763"/>
              <a:ext cx="864096" cy="3350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
        <p:nvSpPr>
          <p:cNvPr id="2" name="標題 1"/>
          <p:cNvSpPr>
            <a:spLocks noGrp="1"/>
          </p:cNvSpPr>
          <p:nvPr>
            <p:ph type="title"/>
          </p:nvPr>
        </p:nvSpPr>
        <p:spPr/>
        <p:txBody>
          <a:bodyPr>
            <a:normAutofit/>
          </a:bodyPr>
          <a:lstStyle/>
          <a:p>
            <a:r>
              <a:rPr lang="en-US" altLang="zh-TW" b="1" dirty="0"/>
              <a:t>2.1.2</a:t>
            </a:r>
            <a:r>
              <a:rPr lang="zh-TW" altLang="en-US" b="1" dirty="0"/>
              <a:t> 病情說明及侵入性治療同意書</a:t>
            </a:r>
            <a:endParaRPr lang="en-US" altLang="zh-TW" b="1"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1D1AFDE4-59F8-4988-BB5E-618CE8B5727C}"/>
              </a:ext>
            </a:extLst>
          </p:cNvPr>
          <p:cNvSpPr>
            <a:spLocks noGrp="1"/>
          </p:cNvSpPr>
          <p:nvPr>
            <p:ph type="sldNum" sz="quarter" idx="12"/>
          </p:nvPr>
        </p:nvSpPr>
        <p:spPr/>
        <p:txBody>
          <a:bodyPr/>
          <a:lstStyle/>
          <a:p>
            <a:fld id="{B549402F-2C85-4F12-921B-21D674C3943C}" type="slidenum">
              <a:rPr lang="zh-TW" altLang="en-US" smtClean="0"/>
              <a:pPr/>
              <a:t>12</a:t>
            </a:fld>
            <a:endParaRPr lang="zh-TW" altLang="en-US" dirty="0"/>
          </a:p>
        </p:txBody>
      </p:sp>
      <p:sp>
        <p:nvSpPr>
          <p:cNvPr id="12" name="文字方塊 11"/>
          <p:cNvSpPr txBox="1"/>
          <p:nvPr/>
        </p:nvSpPr>
        <p:spPr>
          <a:xfrm>
            <a:off x="6014504" y="1159386"/>
            <a:ext cx="877163" cy="369332"/>
          </a:xfrm>
          <a:prstGeom prst="rect">
            <a:avLst/>
          </a:prstGeom>
          <a:solidFill>
            <a:schemeClr val="bg1"/>
          </a:solidFill>
        </p:spPr>
        <p:txBody>
          <a:bodyPr wrap="none" rtlCol="0">
            <a:spAutoFit/>
          </a:bodyPr>
          <a:lstStyle/>
          <a:p>
            <a:r>
              <a:rPr lang="zh-TW" altLang="en-US" dirty="0">
                <a:solidFill>
                  <a:schemeClr val="tx2"/>
                </a:solidFill>
                <a:latin typeface="Microsoft YaHei" panose="020B0503020204020204" pitchFamily="34" charset="-122"/>
                <a:ea typeface="Microsoft YaHei" panose="020B0503020204020204" pitchFamily="34" charset="-122"/>
              </a:rPr>
              <a:t>同意書</a:t>
            </a:r>
          </a:p>
        </p:txBody>
      </p:sp>
      <p:pic>
        <p:nvPicPr>
          <p:cNvPr id="3" name="圖片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118516" y="2248667"/>
            <a:ext cx="4802928" cy="3703269"/>
          </a:xfrm>
          <a:prstGeom prst="rect">
            <a:avLst/>
          </a:prstGeom>
        </p:spPr>
      </p:pic>
      <p:grpSp>
        <p:nvGrpSpPr>
          <p:cNvPr id="16" name="群組 15"/>
          <p:cNvGrpSpPr/>
          <p:nvPr/>
        </p:nvGrpSpPr>
        <p:grpSpPr>
          <a:xfrm>
            <a:off x="4572002" y="3259109"/>
            <a:ext cx="4291343" cy="3704320"/>
            <a:chOff x="4572000" y="3259109"/>
            <a:chExt cx="4291343" cy="3704320"/>
          </a:xfrm>
        </p:grpSpPr>
        <p:sp>
          <p:nvSpPr>
            <p:cNvPr id="14" name="文字方塊 13"/>
            <p:cNvSpPr txBox="1"/>
            <p:nvPr/>
          </p:nvSpPr>
          <p:spPr>
            <a:xfrm>
              <a:off x="5303776" y="3259109"/>
              <a:ext cx="2558714" cy="338554"/>
            </a:xfrm>
            <a:prstGeom prst="rect">
              <a:avLst/>
            </a:prstGeom>
            <a:solidFill>
              <a:schemeClr val="bg1"/>
            </a:solidFill>
          </p:spPr>
          <p:txBody>
            <a:bodyPr wrap="none" rtlCol="0">
              <a:spAutoFit/>
            </a:bodyPr>
            <a:lstStyle/>
            <a:p>
              <a:r>
                <a:rPr lang="zh-TW" altLang="en-US" sz="1600" dirty="0">
                  <a:solidFill>
                    <a:schemeClr val="tx2"/>
                  </a:solidFill>
                  <a:latin typeface="Microsoft YaHei" panose="020B0503020204020204" pitchFamily="34" charset="-122"/>
                  <a:ea typeface="Microsoft YaHei" panose="020B0503020204020204" pitchFamily="34" charset="-122"/>
                </a:rPr>
                <a:t>臺北榮總護理部健康</a:t>
              </a:r>
              <a:r>
                <a:rPr lang="en-US" altLang="zh-TW" sz="1600" dirty="0">
                  <a:solidFill>
                    <a:schemeClr val="tx2"/>
                  </a:solidFill>
                  <a:latin typeface="Microsoft YaHei" panose="020B0503020204020204" pitchFamily="34" charset="-122"/>
                  <a:ea typeface="Microsoft YaHei" panose="020B0503020204020204" pitchFamily="34" charset="-122"/>
                </a:rPr>
                <a:t>e</a:t>
              </a:r>
              <a:r>
                <a:rPr lang="zh-TW" altLang="en-US" sz="1600" dirty="0">
                  <a:solidFill>
                    <a:schemeClr val="tx2"/>
                  </a:solidFill>
                  <a:latin typeface="Microsoft YaHei" panose="020B0503020204020204" pitchFamily="34" charset="-122"/>
                  <a:ea typeface="Microsoft YaHei" panose="020B0503020204020204" pitchFamily="34" charset="-122"/>
                </a:rPr>
                <a:t>點通</a:t>
              </a:r>
            </a:p>
          </p:txBody>
        </p:sp>
        <p:pic>
          <p:nvPicPr>
            <p:cNvPr id="5" name="圖片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72000" y="3555821"/>
              <a:ext cx="4291343" cy="3000713"/>
            </a:xfrm>
            <a:prstGeom prst="rect">
              <a:avLst/>
            </a:prstGeom>
          </p:spPr>
        </p:pic>
        <p:sp>
          <p:nvSpPr>
            <p:cNvPr id="10" name="矩形 9"/>
            <p:cNvSpPr/>
            <p:nvPr/>
          </p:nvSpPr>
          <p:spPr>
            <a:xfrm>
              <a:off x="4709192" y="6317098"/>
              <a:ext cx="4154151" cy="646331"/>
            </a:xfrm>
            <a:prstGeom prst="rect">
              <a:avLst/>
            </a:prstGeom>
          </p:spPr>
          <p:txBody>
            <a:bodyPr wrap="none">
              <a:spAutoFit/>
            </a:bodyPr>
            <a:lstStyle/>
            <a:p>
              <a:r>
                <a:rPr lang="en-US" altLang="zh-TW" dirty="0">
                  <a:hlinkClick r:id="rId6"/>
                </a:rPr>
                <a:t>https://ihealth.vghtpe.gov.tw/media/1157</a:t>
              </a:r>
              <a:endParaRPr lang="en-US" altLang="zh-TW" dirty="0"/>
            </a:p>
            <a:p>
              <a:endParaRPr lang="zh-TW" altLang="en-US" dirty="0"/>
            </a:p>
          </p:txBody>
        </p:sp>
      </p:grpSp>
      <p:sp>
        <p:nvSpPr>
          <p:cNvPr id="11" name="文字方塊 10"/>
          <p:cNvSpPr txBox="1"/>
          <p:nvPr/>
        </p:nvSpPr>
        <p:spPr>
          <a:xfrm>
            <a:off x="899592" y="1734088"/>
            <a:ext cx="1107996" cy="369332"/>
          </a:xfrm>
          <a:prstGeom prst="rect">
            <a:avLst/>
          </a:prstGeom>
          <a:solidFill>
            <a:srgbClr val="FFFFFF"/>
          </a:solidFill>
        </p:spPr>
        <p:txBody>
          <a:bodyPr wrap="none" rtlCol="0">
            <a:spAutoFit/>
          </a:bodyPr>
          <a:lstStyle/>
          <a:p>
            <a:r>
              <a:rPr lang="zh-TW" altLang="en-US" dirty="0">
                <a:solidFill>
                  <a:schemeClr val="tx2"/>
                </a:solidFill>
                <a:latin typeface="Microsoft YaHei" panose="020B0503020204020204" pitchFamily="34" charset="-122"/>
                <a:ea typeface="Microsoft YaHei" panose="020B0503020204020204" pitchFamily="34" charset="-122"/>
              </a:rPr>
              <a:t>作業規範</a:t>
            </a:r>
          </a:p>
        </p:txBody>
      </p:sp>
      <p:grpSp>
        <p:nvGrpSpPr>
          <p:cNvPr id="13" name="群組 12"/>
          <p:cNvGrpSpPr/>
          <p:nvPr/>
        </p:nvGrpSpPr>
        <p:grpSpPr>
          <a:xfrm>
            <a:off x="582147" y="1545120"/>
            <a:ext cx="3663134" cy="4884179"/>
            <a:chOff x="840270" y="1842466"/>
            <a:chExt cx="3663134" cy="4884179"/>
          </a:xfrm>
        </p:grpSpPr>
        <p:sp>
          <p:nvSpPr>
            <p:cNvPr id="17" name="矩形 16"/>
            <p:cNvSpPr/>
            <p:nvPr/>
          </p:nvSpPr>
          <p:spPr>
            <a:xfrm>
              <a:off x="2943903" y="2882360"/>
              <a:ext cx="331953" cy="4746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0270" y="1842466"/>
              <a:ext cx="3663134" cy="4884179"/>
            </a:xfrm>
            <a:prstGeom prst="rect">
              <a:avLst/>
            </a:prstGeom>
          </p:spPr>
        </p:pic>
      </p:grpSp>
    </p:spTree>
    <p:extLst>
      <p:ext uri="{BB962C8B-B14F-4D97-AF65-F5344CB8AC3E}">
        <p14:creationId xmlns:p14="http://schemas.microsoft.com/office/powerpoint/2010/main" val="9714045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b="1" dirty="0"/>
              <a:t>2.1.2</a:t>
            </a:r>
            <a:r>
              <a:rPr lang="zh-TW" altLang="en-US" b="1" dirty="0"/>
              <a:t> 病情說明及侵入性治療同意書</a:t>
            </a:r>
            <a:endParaRPr lang="en-US" altLang="zh-TW" b="1" dirty="0"/>
          </a:p>
        </p:txBody>
      </p:sp>
      <p:sp>
        <p:nvSpPr>
          <p:cNvPr id="3" name="內容版面配置區 2"/>
          <p:cNvSpPr>
            <a:spLocks noGrp="1"/>
          </p:cNvSpPr>
          <p:nvPr>
            <p:ph idx="1"/>
          </p:nvPr>
        </p:nvSpPr>
        <p:spPr>
          <a:xfrm>
            <a:off x="457200" y="1285860"/>
            <a:ext cx="8229600" cy="4519404"/>
          </a:xfrm>
        </p:spPr>
        <p:txBody>
          <a:bodyPr>
            <a:normAutofit/>
          </a:bodyPr>
          <a:lstStyle/>
          <a:p>
            <a:pPr fontAlgn="base">
              <a:spcBef>
                <a:spcPts val="1800"/>
              </a:spcBef>
            </a:pPr>
            <a:endParaRPr lang="en-US" altLang="zh-TW" dirty="0"/>
          </a:p>
          <a:p>
            <a:pPr lvl="1" fontAlgn="base">
              <a:spcBef>
                <a:spcPts val="1800"/>
              </a:spcBef>
            </a:pPr>
            <a:endParaRPr lang="zh-TW" altLang="en-US"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1D1AFDE4-59F8-4988-BB5E-618CE8B5727C}"/>
              </a:ext>
            </a:extLst>
          </p:cNvPr>
          <p:cNvSpPr>
            <a:spLocks noGrp="1"/>
          </p:cNvSpPr>
          <p:nvPr>
            <p:ph type="sldNum" sz="quarter" idx="12"/>
          </p:nvPr>
        </p:nvSpPr>
        <p:spPr/>
        <p:txBody>
          <a:bodyPr/>
          <a:lstStyle/>
          <a:p>
            <a:fld id="{B549402F-2C85-4F12-921B-21D674C3943C}" type="slidenum">
              <a:rPr lang="zh-TW" altLang="en-US" smtClean="0"/>
              <a:pPr/>
              <a:t>13</a:t>
            </a:fld>
            <a:endParaRPr lang="zh-TW" altLang="en-US" dirty="0"/>
          </a:p>
        </p:txBody>
      </p:sp>
      <p:sp>
        <p:nvSpPr>
          <p:cNvPr id="9" name="標題 1"/>
          <p:cNvSpPr txBox="1">
            <a:spLocks/>
          </p:cNvSpPr>
          <p:nvPr/>
        </p:nvSpPr>
        <p:spPr>
          <a:xfrm>
            <a:off x="297049" y="1302529"/>
            <a:ext cx="5283065" cy="1325563"/>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3200" dirty="0">
                <a:solidFill>
                  <a:schemeClr val="accent1">
                    <a:lumMod val="75000"/>
                  </a:schemeClr>
                </a:solidFill>
                <a:latin typeface="Microsoft YaHei" panose="020B0503020204020204" pitchFamily="34" charset="-122"/>
                <a:ea typeface="Microsoft YaHei" panose="020B0503020204020204" pitchFamily="34" charset="-122"/>
              </a:rPr>
              <a:t>移植說明會</a:t>
            </a:r>
            <a:endParaRPr lang="en-US" altLang="zh-TW" sz="3200" dirty="0">
              <a:solidFill>
                <a:schemeClr val="accent1">
                  <a:lumMod val="75000"/>
                </a:schemeClr>
              </a:solidFill>
              <a:latin typeface="Microsoft YaHei" panose="020B0503020204020204" pitchFamily="34" charset="-122"/>
              <a:ea typeface="Microsoft YaHei" panose="020B0503020204020204" pitchFamily="34" charset="-122"/>
            </a:endParaRPr>
          </a:p>
          <a:p>
            <a:r>
              <a:rPr lang="zh-TW" altLang="en-US" sz="1900" dirty="0">
                <a:latin typeface="Microsoft YaHei" panose="020B0503020204020204" pitchFamily="34" charset="-122"/>
                <a:ea typeface="Microsoft YaHei" panose="020B0503020204020204" pitchFamily="34" charset="-122"/>
              </a:rPr>
              <a:t>舉辦實體或線上血液造血幹細胞移植前座談會，</a:t>
            </a:r>
            <a:r>
              <a:rPr lang="en-US" altLang="zh-TW" sz="1900" dirty="0">
                <a:latin typeface="Microsoft YaHei" panose="020B0503020204020204" pitchFamily="34" charset="-122"/>
                <a:ea typeface="Microsoft YaHei" panose="020B0503020204020204" pitchFamily="34" charset="-122"/>
              </a:rPr>
              <a:t>111</a:t>
            </a:r>
            <a:r>
              <a:rPr lang="zh-TW" altLang="en-US" sz="1900" dirty="0">
                <a:latin typeface="Microsoft YaHei" panose="020B0503020204020204" pitchFamily="34" charset="-122"/>
                <a:ea typeface="Microsoft YaHei" panose="020B0503020204020204" pitchFamily="34" charset="-122"/>
              </a:rPr>
              <a:t>年</a:t>
            </a:r>
            <a:r>
              <a:rPr lang="en-US" altLang="zh-TW" sz="1900" dirty="0" smtClean="0">
                <a:latin typeface="Microsoft YaHei" panose="020B0503020204020204" pitchFamily="34" charset="-122"/>
                <a:ea typeface="Microsoft YaHei" panose="020B0503020204020204" pitchFamily="34" charset="-122"/>
              </a:rPr>
              <a:t>1-12</a:t>
            </a:r>
            <a:r>
              <a:rPr lang="zh-TW" altLang="en-US" sz="1900" dirty="0" smtClean="0">
                <a:latin typeface="Microsoft YaHei" panose="020B0503020204020204" pitchFamily="34" charset="-122"/>
                <a:ea typeface="Microsoft YaHei" panose="020B0503020204020204" pitchFamily="34" charset="-122"/>
              </a:rPr>
              <a:t>月舉辦</a:t>
            </a:r>
            <a:r>
              <a:rPr lang="en-US" altLang="zh-TW" sz="1900" dirty="0" smtClean="0">
                <a:latin typeface="Microsoft YaHei" panose="020B0503020204020204" pitchFamily="34" charset="-122"/>
                <a:ea typeface="Microsoft YaHei" panose="020B0503020204020204" pitchFamily="34" charset="-122"/>
              </a:rPr>
              <a:t>52</a:t>
            </a:r>
            <a:r>
              <a:rPr lang="zh-TW" altLang="en-US" sz="1900" dirty="0" smtClean="0">
                <a:latin typeface="Microsoft YaHei" panose="020B0503020204020204" pitchFamily="34" charset="-122"/>
                <a:ea typeface="Microsoft YaHei" panose="020B0503020204020204" pitchFamily="34" charset="-122"/>
              </a:rPr>
              <a:t>次</a:t>
            </a:r>
            <a:r>
              <a:rPr lang="zh-TW" altLang="en-US" sz="1900" dirty="0">
                <a:latin typeface="Microsoft YaHei" panose="020B0503020204020204" pitchFamily="34" charset="-122"/>
                <a:ea typeface="Microsoft YaHei" panose="020B0503020204020204" pitchFamily="34" charset="-122"/>
              </a:rPr>
              <a:t>座談會</a:t>
            </a:r>
            <a:r>
              <a:rPr lang="zh-TW" altLang="en-US" sz="1900" dirty="0" smtClean="0">
                <a:latin typeface="Microsoft YaHei" panose="020B0503020204020204" pitchFamily="34" charset="-122"/>
                <a:ea typeface="Microsoft YaHei" panose="020B0503020204020204" pitchFamily="34" charset="-122"/>
              </a:rPr>
              <a:t>共</a:t>
            </a:r>
            <a:r>
              <a:rPr lang="en-US" altLang="zh-TW" sz="1900" dirty="0" smtClean="0">
                <a:latin typeface="Microsoft YaHei" panose="020B0503020204020204" pitchFamily="34" charset="-122"/>
                <a:ea typeface="Microsoft YaHei" panose="020B0503020204020204" pitchFamily="34" charset="-122"/>
              </a:rPr>
              <a:t>469</a:t>
            </a:r>
            <a:r>
              <a:rPr lang="zh-TW" altLang="en-US" sz="1900" dirty="0" smtClean="0">
                <a:latin typeface="Microsoft YaHei" panose="020B0503020204020204" pitchFamily="34" charset="-122"/>
                <a:ea typeface="Microsoft YaHei" panose="020B0503020204020204" pitchFamily="34" charset="-122"/>
              </a:rPr>
              <a:t>人</a:t>
            </a:r>
            <a:r>
              <a:rPr lang="zh-TW" altLang="en-US" sz="1900" dirty="0">
                <a:latin typeface="Microsoft YaHei" panose="020B0503020204020204" pitchFamily="34" charset="-122"/>
                <a:ea typeface="Microsoft YaHei" panose="020B0503020204020204" pitchFamily="34" charset="-122"/>
              </a:rPr>
              <a:t>參加</a:t>
            </a:r>
            <a:endParaRPr lang="en-US" altLang="zh-TW" sz="1900" dirty="0">
              <a:latin typeface="Microsoft YaHei" panose="020B0503020204020204" pitchFamily="34" charset="-122"/>
              <a:ea typeface="Microsoft YaHei" panose="020B0503020204020204" pitchFamily="34" charset="-122"/>
            </a:endParaRPr>
          </a:p>
          <a:p>
            <a:endParaRPr lang="zh-TW" altLang="en-US" dirty="0">
              <a:solidFill>
                <a:schemeClr val="accent1">
                  <a:lumMod val="75000"/>
                </a:schemeClr>
              </a:solidFill>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24802" y="2544494"/>
            <a:ext cx="4091647" cy="3068735"/>
          </a:xfrm>
          <a:prstGeom prst="rect">
            <a:avLst/>
          </a:prstGeom>
        </p:spPr>
      </p:pic>
      <p:sp>
        <p:nvSpPr>
          <p:cNvPr id="10" name="笑臉 9"/>
          <p:cNvSpPr/>
          <p:nvPr/>
        </p:nvSpPr>
        <p:spPr>
          <a:xfrm>
            <a:off x="2433965" y="3999803"/>
            <a:ext cx="288032" cy="288032"/>
          </a:xfrm>
          <a:prstGeom prst="smileyFac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笑臉 14"/>
          <p:cNvSpPr/>
          <p:nvPr/>
        </p:nvSpPr>
        <p:spPr>
          <a:xfrm>
            <a:off x="3018627" y="4135578"/>
            <a:ext cx="288032" cy="288032"/>
          </a:xfrm>
          <a:prstGeom prst="smileyFac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笑臉 18"/>
          <p:cNvSpPr/>
          <p:nvPr/>
        </p:nvSpPr>
        <p:spPr>
          <a:xfrm>
            <a:off x="3583892" y="4268582"/>
            <a:ext cx="288032" cy="288032"/>
          </a:xfrm>
          <a:prstGeom prst="smileyFac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p:cNvGrpSpPr/>
          <p:nvPr/>
        </p:nvGrpSpPr>
        <p:grpSpPr>
          <a:xfrm>
            <a:off x="5392739" y="1884140"/>
            <a:ext cx="2876550" cy="4064000"/>
            <a:chOff x="5392739" y="1884140"/>
            <a:chExt cx="2876550" cy="4064000"/>
          </a:xfrm>
        </p:grpSpPr>
        <p:graphicFrame>
          <p:nvGraphicFramePr>
            <p:cNvPr id="7" name="物件 6"/>
            <p:cNvGraphicFramePr>
              <a:graphicFrameLocks noChangeAspect="1"/>
            </p:cNvGraphicFramePr>
            <p:nvPr>
              <p:extLst>
                <p:ext uri="{D42A27DB-BD31-4B8C-83A1-F6EECF244321}">
                  <p14:modId xmlns:p14="http://schemas.microsoft.com/office/powerpoint/2010/main" val="964614605"/>
                </p:ext>
              </p:extLst>
            </p:nvPr>
          </p:nvGraphicFramePr>
          <p:xfrm>
            <a:off x="5392739" y="1884140"/>
            <a:ext cx="2876550" cy="4064000"/>
          </p:xfrm>
          <a:graphic>
            <a:graphicData uri="http://schemas.openxmlformats.org/presentationml/2006/ole">
              <mc:AlternateContent xmlns:mc="http://schemas.openxmlformats.org/markup-compatibility/2006">
                <mc:Choice xmlns:v="urn:schemas-microsoft-com:vml" Requires="v">
                  <p:oleObj spid="_x0000_s2064" name="Acrobat Document" r:id="rId5" imgW="5676580" imgH="8020022" progId="Acrobat.Document.DC">
                    <p:embed/>
                  </p:oleObj>
                </mc:Choice>
                <mc:Fallback>
                  <p:oleObj name="Acrobat Document" r:id="rId5" imgW="5676580" imgH="8020022" progId="Acrobat.Document.DC">
                    <p:embed/>
                    <p:pic>
                      <p:nvPicPr>
                        <p:cNvPr id="0" name=""/>
                        <p:cNvPicPr/>
                        <p:nvPr/>
                      </p:nvPicPr>
                      <p:blipFill>
                        <a:blip r:embed="rId6"/>
                        <a:stretch>
                          <a:fillRect/>
                        </a:stretch>
                      </p:blipFill>
                      <p:spPr>
                        <a:xfrm>
                          <a:off x="5392739" y="1884140"/>
                          <a:ext cx="2876550" cy="4064000"/>
                        </a:xfrm>
                        <a:prstGeom prst="rect">
                          <a:avLst/>
                        </a:prstGeom>
                      </p:spPr>
                    </p:pic>
                  </p:oleObj>
                </mc:Fallback>
              </mc:AlternateContent>
            </a:graphicData>
          </a:graphic>
        </p:graphicFrame>
        <p:sp>
          <p:nvSpPr>
            <p:cNvPr id="12" name="矩形 11"/>
            <p:cNvSpPr/>
            <p:nvPr/>
          </p:nvSpPr>
          <p:spPr>
            <a:xfrm>
              <a:off x="5580114" y="2132856"/>
              <a:ext cx="685635"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281877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B549402F-2C85-4F12-921B-21D674C3943C}" type="slidenum">
              <a:rPr lang="zh-TW" altLang="en-US" smtClean="0"/>
              <a:pPr/>
              <a:t>14</a:t>
            </a:fld>
            <a:endParaRPr lang="zh-TW" altLang="en-US" dirty="0"/>
          </a:p>
        </p:txBody>
      </p:sp>
      <p:cxnSp>
        <p:nvCxnSpPr>
          <p:cNvPr id="5" name="直線接點 4">
            <a:extLst>
              <a:ext uri="{FF2B5EF4-FFF2-40B4-BE49-F238E27FC236}">
                <a16:creationId xmlns:a16="http://schemas.microsoft.com/office/drawing/2014/main" xmlns="" id="{917F4A8D-D700-4289-83DA-11C6EFD2C17F}"/>
              </a:ext>
            </a:extLst>
          </p:cNvPr>
          <p:cNvCxnSpPr/>
          <p:nvPr/>
        </p:nvCxnSpPr>
        <p:spPr>
          <a:xfrm>
            <a:off x="539552" y="1268760"/>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6" name="標題 1"/>
          <p:cNvSpPr>
            <a:spLocks noGrp="1"/>
          </p:cNvSpPr>
          <p:nvPr>
            <p:ph type="title"/>
          </p:nvPr>
        </p:nvSpPr>
        <p:spPr>
          <a:xfrm>
            <a:off x="457200" y="428604"/>
            <a:ext cx="8686800" cy="714380"/>
          </a:xfrm>
        </p:spPr>
        <p:txBody>
          <a:bodyPr>
            <a:noAutofit/>
          </a:bodyPr>
          <a:lstStyle/>
          <a:p>
            <a:r>
              <a:rPr lang="en-US" altLang="ja-JP" b="1" dirty="0"/>
              <a:t>2.1.3 </a:t>
            </a:r>
            <a:r>
              <a:rPr lang="ja-JP" altLang="en-US" b="1" dirty="0"/>
              <a:t>臨床人員和病人共同參與醫療照護，達成決策共識 </a:t>
            </a:r>
            <a:r>
              <a:rPr lang="en-US" altLang="ja-JP" b="1" dirty="0"/>
              <a:t>(</a:t>
            </a:r>
            <a:r>
              <a:rPr lang="en-US" altLang="zh-TW" b="1" dirty="0"/>
              <a:t>SDM)</a:t>
            </a:r>
          </a:p>
        </p:txBody>
      </p:sp>
      <p:sp>
        <p:nvSpPr>
          <p:cNvPr id="7" name="文字方塊 6"/>
          <p:cNvSpPr txBox="1"/>
          <p:nvPr/>
        </p:nvSpPr>
        <p:spPr>
          <a:xfrm>
            <a:off x="841487" y="1373392"/>
            <a:ext cx="7921053" cy="33239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lnSpc>
                <a:spcPct val="150000"/>
              </a:lnSpc>
            </a:pPr>
            <a:r>
              <a:rPr lang="zh-TW" altLang="en-US" sz="2000" b="1" dirty="0">
                <a:solidFill>
                  <a:prstClr val="black"/>
                </a:solidFill>
                <a:latin typeface="Microsoft YaHei" panose="020B0503020204020204" pitchFamily="34" charset="-122"/>
                <a:ea typeface="Microsoft YaHei" panose="020B0503020204020204" pitchFamily="34" charset="-122"/>
              </a:rPr>
              <a:t>題目：</a:t>
            </a:r>
            <a:r>
              <a:rPr lang="zh-TW" altLang="en-US" sz="2000" dirty="0">
                <a:solidFill>
                  <a:prstClr val="black"/>
                </a:solidFill>
                <a:latin typeface="Microsoft YaHei" panose="020B0503020204020204" pitchFamily="34" charset="-122"/>
                <a:ea typeface="Microsoft YaHei" panose="020B0503020204020204" pitchFamily="34" charset="-122"/>
              </a:rPr>
              <a:t>急性骨髓性白血病接受誘導性化學治療後，達完全緩解</a:t>
            </a:r>
            <a:endParaRPr lang="en-US" altLang="zh-TW" sz="2000" dirty="0">
              <a:solidFill>
                <a:prstClr val="black"/>
              </a:solidFill>
              <a:latin typeface="Microsoft YaHei" panose="020B0503020204020204" pitchFamily="34" charset="-122"/>
              <a:ea typeface="Microsoft YaHei" panose="020B0503020204020204" pitchFamily="34" charset="-122"/>
            </a:endParaRPr>
          </a:p>
          <a:p>
            <a:pPr marL="892175">
              <a:lnSpc>
                <a:spcPct val="150000"/>
              </a:lnSpc>
            </a:pPr>
            <a:r>
              <a:rPr lang="zh-TW" altLang="en-US" sz="2000" dirty="0">
                <a:solidFill>
                  <a:prstClr val="black"/>
                </a:solidFill>
                <a:latin typeface="Microsoft YaHei" panose="020B0503020204020204" pitchFamily="34" charset="-122"/>
                <a:ea typeface="Microsoft YaHei" panose="020B0503020204020204" pitchFamily="34" charset="-122"/>
              </a:rPr>
              <a:t>是否需接受造血幹細胞移植？</a:t>
            </a:r>
            <a:endParaRPr lang="en-US" altLang="zh-TW" sz="2000" dirty="0">
              <a:solidFill>
                <a:prstClr val="black"/>
              </a:solidFill>
              <a:latin typeface="Microsoft YaHei" panose="020B0503020204020204" pitchFamily="34" charset="-122"/>
              <a:ea typeface="Microsoft YaHei" panose="020B0503020204020204" pitchFamily="34" charset="-122"/>
            </a:endParaRPr>
          </a:p>
          <a:p>
            <a:pPr marL="892175" indent="-803275">
              <a:lnSpc>
                <a:spcPct val="150000"/>
              </a:lnSpc>
            </a:pPr>
            <a:r>
              <a:rPr lang="zh-TW" altLang="en-US" sz="2000" b="1" dirty="0">
                <a:solidFill>
                  <a:prstClr val="black"/>
                </a:solidFill>
                <a:latin typeface="Microsoft YaHei" panose="020B0503020204020204" pitchFamily="34" charset="-122"/>
                <a:ea typeface="Microsoft YaHei" panose="020B0503020204020204" pitchFamily="34" charset="-122"/>
              </a:rPr>
              <a:t>成效：</a:t>
            </a:r>
            <a:r>
              <a:rPr lang="en-US" altLang="zh-TW" sz="2000" dirty="0">
                <a:solidFill>
                  <a:prstClr val="black"/>
                </a:solidFill>
                <a:latin typeface="Microsoft YaHei" panose="020B0503020204020204" pitchFamily="34" charset="-122"/>
                <a:ea typeface="Microsoft YaHei" panose="020B0503020204020204" pitchFamily="34" charset="-122"/>
              </a:rPr>
              <a:t>2020</a:t>
            </a:r>
            <a:r>
              <a:rPr lang="zh-TW" altLang="en-US" sz="2000" dirty="0">
                <a:solidFill>
                  <a:prstClr val="black"/>
                </a:solidFill>
                <a:latin typeface="Microsoft YaHei" panose="020B0503020204020204" pitchFamily="34" charset="-122"/>
                <a:ea typeface="Microsoft YaHei" panose="020B0503020204020204" pitchFamily="34" charset="-122"/>
              </a:rPr>
              <a:t>年收案</a:t>
            </a:r>
            <a:r>
              <a:rPr lang="en-US" altLang="zh-TW" sz="2000" dirty="0">
                <a:solidFill>
                  <a:prstClr val="black"/>
                </a:solidFill>
                <a:latin typeface="Microsoft YaHei" panose="020B0503020204020204" pitchFamily="34" charset="-122"/>
                <a:ea typeface="Microsoft YaHei" panose="020B0503020204020204" pitchFamily="34" charset="-122"/>
              </a:rPr>
              <a:t>7</a:t>
            </a:r>
            <a:r>
              <a:rPr lang="zh-TW" altLang="en-US" sz="2000" dirty="0">
                <a:solidFill>
                  <a:prstClr val="black"/>
                </a:solidFill>
                <a:latin typeface="Microsoft YaHei" panose="020B0503020204020204" pitchFamily="34" charset="-122"/>
                <a:ea typeface="Microsoft YaHei" panose="020B0503020204020204" pitchFamily="34" charset="-122"/>
              </a:rPr>
              <a:t>人，接受移植</a:t>
            </a:r>
            <a:r>
              <a:rPr lang="en-US" altLang="zh-TW" sz="2000" dirty="0">
                <a:solidFill>
                  <a:prstClr val="black"/>
                </a:solidFill>
                <a:latin typeface="Microsoft YaHei" panose="020B0503020204020204" pitchFamily="34" charset="-122"/>
                <a:ea typeface="Microsoft YaHei" panose="020B0503020204020204" pitchFamily="34" charset="-122"/>
              </a:rPr>
              <a:t>3</a:t>
            </a:r>
            <a:r>
              <a:rPr lang="zh-TW" altLang="en-US" sz="2000" dirty="0">
                <a:solidFill>
                  <a:prstClr val="black"/>
                </a:solidFill>
                <a:latin typeface="Microsoft YaHei" panose="020B0503020204020204" pitchFamily="34" charset="-122"/>
                <a:ea typeface="Microsoft YaHei" panose="020B0503020204020204" pitchFamily="34" charset="-122"/>
              </a:rPr>
              <a:t>人，</a:t>
            </a:r>
            <a:r>
              <a:rPr lang="en-US" altLang="zh-TW" sz="2000" dirty="0">
                <a:solidFill>
                  <a:prstClr val="black"/>
                </a:solidFill>
                <a:latin typeface="Microsoft YaHei" panose="020B0503020204020204" pitchFamily="34" charset="-122"/>
                <a:ea typeface="Microsoft YaHei" panose="020B0503020204020204" pitchFamily="34" charset="-122"/>
              </a:rPr>
              <a:t>7</a:t>
            </a:r>
            <a:r>
              <a:rPr lang="zh-TW" altLang="en-US" sz="2000" dirty="0">
                <a:solidFill>
                  <a:prstClr val="black"/>
                </a:solidFill>
                <a:latin typeface="Microsoft YaHei" panose="020B0503020204020204" pitchFamily="34" charset="-122"/>
                <a:ea typeface="Microsoft YaHei" panose="020B0503020204020204" pitchFamily="34" charset="-122"/>
              </a:rPr>
              <a:t>人有滿意度成效</a:t>
            </a:r>
          </a:p>
          <a:p>
            <a:pPr marL="892175" indent="-803275">
              <a:lnSpc>
                <a:spcPct val="150000"/>
              </a:lnSpc>
            </a:pPr>
            <a:r>
              <a:rPr lang="zh-TW" altLang="en-US" sz="2000" dirty="0">
                <a:solidFill>
                  <a:prstClr val="black"/>
                </a:solidFill>
                <a:latin typeface="Microsoft YaHei" panose="020B0503020204020204" pitchFamily="34" charset="-122"/>
                <a:ea typeface="Microsoft YaHei" panose="020B0503020204020204" pitchFamily="34" charset="-122"/>
              </a:rPr>
              <a:t>          </a:t>
            </a:r>
            <a:r>
              <a:rPr lang="en-US" altLang="zh-TW" sz="2000" dirty="0">
                <a:solidFill>
                  <a:prstClr val="black"/>
                </a:solidFill>
                <a:latin typeface="Microsoft YaHei" panose="020B0503020204020204" pitchFamily="34" charset="-122"/>
                <a:ea typeface="Microsoft YaHei" panose="020B0503020204020204" pitchFamily="34" charset="-122"/>
              </a:rPr>
              <a:t>2021</a:t>
            </a:r>
            <a:r>
              <a:rPr lang="zh-TW" altLang="en-US" sz="2000" dirty="0">
                <a:solidFill>
                  <a:prstClr val="black"/>
                </a:solidFill>
                <a:latin typeface="Microsoft YaHei" panose="020B0503020204020204" pitchFamily="34" charset="-122"/>
                <a:ea typeface="Microsoft YaHei" panose="020B0503020204020204" pitchFamily="34" charset="-122"/>
              </a:rPr>
              <a:t>年收案</a:t>
            </a:r>
            <a:r>
              <a:rPr lang="en-US" altLang="zh-TW" sz="2000" dirty="0">
                <a:solidFill>
                  <a:prstClr val="black"/>
                </a:solidFill>
                <a:latin typeface="Microsoft YaHei" panose="020B0503020204020204" pitchFamily="34" charset="-122"/>
                <a:ea typeface="Microsoft YaHei" panose="020B0503020204020204" pitchFamily="34" charset="-122"/>
              </a:rPr>
              <a:t>7</a:t>
            </a:r>
            <a:r>
              <a:rPr lang="zh-TW" altLang="en-US" sz="2000" dirty="0">
                <a:solidFill>
                  <a:prstClr val="black"/>
                </a:solidFill>
                <a:latin typeface="Microsoft YaHei" panose="020B0503020204020204" pitchFamily="34" charset="-122"/>
                <a:ea typeface="Microsoft YaHei" panose="020B0503020204020204" pitchFamily="34" charset="-122"/>
              </a:rPr>
              <a:t>人，接受移植</a:t>
            </a:r>
            <a:r>
              <a:rPr lang="en-US" altLang="zh-TW" sz="2000" dirty="0">
                <a:solidFill>
                  <a:prstClr val="black"/>
                </a:solidFill>
                <a:latin typeface="Microsoft YaHei" panose="020B0503020204020204" pitchFamily="34" charset="-122"/>
                <a:ea typeface="Microsoft YaHei" panose="020B0503020204020204" pitchFamily="34" charset="-122"/>
              </a:rPr>
              <a:t>5</a:t>
            </a:r>
            <a:r>
              <a:rPr lang="zh-TW" altLang="en-US" sz="2000" dirty="0">
                <a:solidFill>
                  <a:prstClr val="black"/>
                </a:solidFill>
                <a:latin typeface="Microsoft YaHei" panose="020B0503020204020204" pitchFamily="34" charset="-122"/>
                <a:ea typeface="Microsoft YaHei" panose="020B0503020204020204" pitchFamily="34" charset="-122"/>
              </a:rPr>
              <a:t>人，</a:t>
            </a:r>
            <a:r>
              <a:rPr lang="en-US" altLang="zh-TW" sz="2000" dirty="0">
                <a:solidFill>
                  <a:prstClr val="black"/>
                </a:solidFill>
                <a:latin typeface="Microsoft YaHei" panose="020B0503020204020204" pitchFamily="34" charset="-122"/>
                <a:ea typeface="Microsoft YaHei" panose="020B0503020204020204" pitchFamily="34" charset="-122"/>
              </a:rPr>
              <a:t>6</a:t>
            </a:r>
            <a:r>
              <a:rPr lang="zh-TW" altLang="en-US" sz="2000" dirty="0">
                <a:solidFill>
                  <a:prstClr val="black"/>
                </a:solidFill>
                <a:latin typeface="Microsoft YaHei" panose="020B0503020204020204" pitchFamily="34" charset="-122"/>
                <a:ea typeface="Microsoft YaHei" panose="020B0503020204020204" pitchFamily="34" charset="-122"/>
              </a:rPr>
              <a:t>人有滿意度成效，</a:t>
            </a:r>
            <a:r>
              <a:rPr lang="en-US" altLang="zh-TW" sz="2000" dirty="0">
                <a:solidFill>
                  <a:prstClr val="black"/>
                </a:solidFill>
                <a:latin typeface="Microsoft YaHei" panose="020B0503020204020204" pitchFamily="34" charset="-122"/>
                <a:ea typeface="Microsoft YaHei" panose="020B0503020204020204" pitchFamily="34" charset="-122"/>
              </a:rPr>
              <a:t>1</a:t>
            </a:r>
            <a:r>
              <a:rPr lang="zh-TW" altLang="en-US" sz="2000" dirty="0">
                <a:solidFill>
                  <a:prstClr val="black"/>
                </a:solidFill>
                <a:latin typeface="Microsoft YaHei" panose="020B0503020204020204" pitchFamily="34" charset="-122"/>
                <a:ea typeface="Microsoft YaHei" panose="020B0503020204020204" pitchFamily="34" charset="-122"/>
              </a:rPr>
              <a:t>位病人死亡無法確認成效</a:t>
            </a:r>
          </a:p>
          <a:p>
            <a:pPr marL="892175" indent="-803275">
              <a:lnSpc>
                <a:spcPct val="150000"/>
              </a:lnSpc>
            </a:pPr>
            <a:r>
              <a:rPr lang="zh-TW" altLang="en-US" sz="2000" dirty="0">
                <a:solidFill>
                  <a:prstClr val="black"/>
                </a:solidFill>
                <a:latin typeface="Microsoft YaHei" panose="020B0503020204020204" pitchFamily="34" charset="-122"/>
                <a:ea typeface="Microsoft YaHei" panose="020B0503020204020204" pitchFamily="34" charset="-122"/>
              </a:rPr>
              <a:t>          </a:t>
            </a:r>
            <a:r>
              <a:rPr lang="en-US" altLang="zh-TW" sz="2000" dirty="0">
                <a:solidFill>
                  <a:prstClr val="black"/>
                </a:solidFill>
                <a:latin typeface="Microsoft YaHei" panose="020B0503020204020204" pitchFamily="34" charset="-122"/>
                <a:ea typeface="Microsoft YaHei" panose="020B0503020204020204" pitchFamily="34" charset="-122"/>
              </a:rPr>
              <a:t>2022</a:t>
            </a:r>
            <a:r>
              <a:rPr lang="zh-TW" altLang="en-US" sz="2000" dirty="0">
                <a:solidFill>
                  <a:prstClr val="black"/>
                </a:solidFill>
                <a:latin typeface="Microsoft YaHei" panose="020B0503020204020204" pitchFamily="34" charset="-122"/>
                <a:ea typeface="Microsoft YaHei" panose="020B0503020204020204" pitchFamily="34" charset="-122"/>
              </a:rPr>
              <a:t>年收案</a:t>
            </a:r>
            <a:r>
              <a:rPr lang="en-US" altLang="zh-TW" sz="2000" dirty="0">
                <a:solidFill>
                  <a:prstClr val="black"/>
                </a:solidFill>
                <a:latin typeface="Microsoft YaHei" panose="020B0503020204020204" pitchFamily="34" charset="-122"/>
                <a:ea typeface="Microsoft YaHei" panose="020B0503020204020204" pitchFamily="34" charset="-122"/>
              </a:rPr>
              <a:t>1</a:t>
            </a:r>
            <a:r>
              <a:rPr lang="zh-TW" altLang="en-US" sz="2000" dirty="0">
                <a:solidFill>
                  <a:prstClr val="black"/>
                </a:solidFill>
                <a:latin typeface="Microsoft YaHei" panose="020B0503020204020204" pitchFamily="34" charset="-122"/>
                <a:ea typeface="Microsoft YaHei" panose="020B0503020204020204" pitchFamily="34" charset="-122"/>
              </a:rPr>
              <a:t>人，接受移植</a:t>
            </a:r>
            <a:r>
              <a:rPr lang="en-US" altLang="zh-TW" sz="2000" dirty="0">
                <a:solidFill>
                  <a:prstClr val="black"/>
                </a:solidFill>
                <a:latin typeface="Microsoft YaHei" panose="020B0503020204020204" pitchFamily="34" charset="-122"/>
                <a:ea typeface="Microsoft YaHei" panose="020B0503020204020204" pitchFamily="34" charset="-122"/>
              </a:rPr>
              <a:t>0</a:t>
            </a:r>
            <a:r>
              <a:rPr lang="zh-TW" altLang="en-US" sz="2000" dirty="0">
                <a:solidFill>
                  <a:prstClr val="black"/>
                </a:solidFill>
                <a:latin typeface="Microsoft YaHei" panose="020B0503020204020204" pitchFamily="34" charset="-122"/>
                <a:ea typeface="Microsoft YaHei" panose="020B0503020204020204" pitchFamily="34" charset="-122"/>
              </a:rPr>
              <a:t>人，</a:t>
            </a:r>
            <a:r>
              <a:rPr lang="en-US" altLang="zh-TW" sz="2000" dirty="0">
                <a:solidFill>
                  <a:prstClr val="black"/>
                </a:solidFill>
                <a:latin typeface="Microsoft YaHei" panose="020B0503020204020204" pitchFamily="34" charset="-122"/>
                <a:ea typeface="Microsoft YaHei" panose="020B0503020204020204" pitchFamily="34" charset="-122"/>
              </a:rPr>
              <a:t>0</a:t>
            </a:r>
            <a:r>
              <a:rPr lang="zh-TW" altLang="en-US" sz="2000" dirty="0">
                <a:solidFill>
                  <a:prstClr val="black"/>
                </a:solidFill>
                <a:latin typeface="Microsoft YaHei" panose="020B0503020204020204" pitchFamily="34" charset="-122"/>
                <a:ea typeface="Microsoft YaHei" panose="020B0503020204020204" pitchFamily="34" charset="-122"/>
              </a:rPr>
              <a:t>人有滿意度成效，</a:t>
            </a:r>
            <a:r>
              <a:rPr lang="en-US" altLang="zh-TW" sz="2000" dirty="0">
                <a:solidFill>
                  <a:prstClr val="black"/>
                </a:solidFill>
                <a:latin typeface="Microsoft YaHei" panose="020B0503020204020204" pitchFamily="34" charset="-122"/>
                <a:ea typeface="Microsoft YaHei" panose="020B0503020204020204" pitchFamily="34" charset="-122"/>
              </a:rPr>
              <a:t>1</a:t>
            </a:r>
            <a:r>
              <a:rPr lang="zh-TW" altLang="en-US" sz="2000" dirty="0">
                <a:solidFill>
                  <a:prstClr val="black"/>
                </a:solidFill>
                <a:latin typeface="Microsoft YaHei" panose="020B0503020204020204" pitchFamily="34" charset="-122"/>
                <a:ea typeface="Microsoft YaHei" panose="020B0503020204020204" pitchFamily="34" charset="-122"/>
              </a:rPr>
              <a:t>位病人死亡無法確認成效 </a:t>
            </a:r>
            <a:r>
              <a:rPr lang="en-US" altLang="zh-TW" sz="2000" dirty="0">
                <a:solidFill>
                  <a:prstClr val="black"/>
                </a:solidFill>
                <a:latin typeface="Microsoft YaHei" panose="020B0503020204020204" pitchFamily="34" charset="-122"/>
                <a:ea typeface="Microsoft YaHei" panose="020B0503020204020204" pitchFamily="34" charset="-122"/>
              </a:rPr>
              <a:t>(</a:t>
            </a:r>
            <a:r>
              <a:rPr lang="zh-TW" altLang="en-US" sz="2000" dirty="0">
                <a:solidFill>
                  <a:prstClr val="black"/>
                </a:solidFill>
                <a:latin typeface="Microsoft YaHei" panose="020B0503020204020204" pitchFamily="34" charset="-122"/>
                <a:ea typeface="Microsoft YaHei" panose="020B0503020204020204" pitchFamily="34" charset="-122"/>
              </a:rPr>
              <a:t>疫情因素減少收案</a:t>
            </a:r>
            <a:r>
              <a:rPr lang="en-US" altLang="zh-TW" sz="2000" dirty="0">
                <a:solidFill>
                  <a:prstClr val="black"/>
                </a:solidFill>
                <a:latin typeface="Microsoft YaHei" panose="020B0503020204020204" pitchFamily="34" charset="-122"/>
                <a:ea typeface="Microsoft YaHei" panose="020B0503020204020204" pitchFamily="34" charset="-122"/>
              </a:rPr>
              <a:t>)</a:t>
            </a:r>
            <a:endParaRPr lang="en-US" altLang="zh-TW" sz="2000" dirty="0">
              <a:solidFill>
                <a:prstClr val="black"/>
              </a:solidFill>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241131" y="2348879"/>
            <a:ext cx="8430443" cy="2839750"/>
            <a:chOff x="241129" y="2348879"/>
            <a:chExt cx="8430443" cy="2839750"/>
          </a:xfrm>
        </p:grpSpPr>
        <p:pic>
          <p:nvPicPr>
            <p:cNvPr id="8" name="圖片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1129" y="2348880"/>
              <a:ext cx="4726712" cy="2839749"/>
            </a:xfrm>
            <a:prstGeom prst="rect">
              <a:avLst/>
            </a:prstGeom>
          </p:spPr>
        </p:pic>
        <p:pic>
          <p:nvPicPr>
            <p:cNvPr id="9" name="圖片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8808" y="2348879"/>
              <a:ext cx="3612764" cy="2839750"/>
            </a:xfrm>
            <a:prstGeom prst="rect">
              <a:avLst/>
            </a:prstGeom>
          </p:spPr>
        </p:pic>
      </p:grpSp>
      <p:grpSp>
        <p:nvGrpSpPr>
          <p:cNvPr id="3" name="群組 2"/>
          <p:cNvGrpSpPr/>
          <p:nvPr/>
        </p:nvGrpSpPr>
        <p:grpSpPr>
          <a:xfrm>
            <a:off x="841487" y="5076938"/>
            <a:ext cx="7632848" cy="1461819"/>
            <a:chOff x="1038724" y="5207150"/>
            <a:chExt cx="7632848" cy="1461819"/>
          </a:xfrm>
        </p:grpSpPr>
        <p:pic>
          <p:nvPicPr>
            <p:cNvPr id="10" name="圖片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38724" y="5207150"/>
              <a:ext cx="3528392" cy="1452867"/>
            </a:xfrm>
            <a:prstGeom prst="rect">
              <a:avLst/>
            </a:prstGeom>
          </p:spPr>
        </p:pic>
        <p:pic>
          <p:nvPicPr>
            <p:cNvPr id="11" name="圖片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639124" y="5223463"/>
              <a:ext cx="4032448" cy="1445506"/>
            </a:xfrm>
            <a:prstGeom prst="rect">
              <a:avLst/>
            </a:prstGeom>
          </p:spPr>
        </p:pic>
      </p:grpSp>
      <p:sp>
        <p:nvSpPr>
          <p:cNvPr id="12" name="矩形 11"/>
          <p:cNvSpPr/>
          <p:nvPr/>
        </p:nvSpPr>
        <p:spPr>
          <a:xfrm>
            <a:off x="3563888" y="862284"/>
            <a:ext cx="3570978" cy="369332"/>
          </a:xfrm>
          <a:prstGeom prst="rect">
            <a:avLst/>
          </a:prstGeom>
        </p:spPr>
        <p:txBody>
          <a:bodyPr wrap="none">
            <a:spAutoFit/>
          </a:bodyPr>
          <a:lstStyle/>
          <a:p>
            <a:r>
              <a:rPr lang="en-US" altLang="zh-TW" dirty="0">
                <a:hlinkClick r:id="rId6"/>
              </a:rPr>
              <a:t>https://sdmfrontend.vghtpe.gov.tw/</a:t>
            </a:r>
            <a:endParaRPr lang="zh-TW" altLang="en-US" dirty="0"/>
          </a:p>
        </p:txBody>
      </p:sp>
    </p:spTree>
    <p:extLst>
      <p:ext uri="{BB962C8B-B14F-4D97-AF65-F5344CB8AC3E}">
        <p14:creationId xmlns:p14="http://schemas.microsoft.com/office/powerpoint/2010/main" val="82017068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8604"/>
            <a:ext cx="8686800" cy="714380"/>
          </a:xfrm>
        </p:spPr>
        <p:txBody>
          <a:bodyPr>
            <a:noAutofit/>
          </a:bodyPr>
          <a:lstStyle/>
          <a:p>
            <a:r>
              <a:rPr lang="en-US" altLang="zh-TW" b="1" dirty="0"/>
              <a:t>2.2.3</a:t>
            </a:r>
            <a:r>
              <a:rPr lang="zh-TW" altLang="en-US" b="1" dirty="0"/>
              <a:t> 落實醫療倫理與法律病例與議題討論</a:t>
            </a:r>
            <a:endParaRPr lang="en-US" altLang="zh-TW" b="1" dirty="0"/>
          </a:p>
        </p:txBody>
      </p:sp>
      <p:sp>
        <p:nvSpPr>
          <p:cNvPr id="3" name="內容版面配置區 2"/>
          <p:cNvSpPr>
            <a:spLocks noGrp="1"/>
          </p:cNvSpPr>
          <p:nvPr>
            <p:ph idx="1"/>
          </p:nvPr>
        </p:nvSpPr>
        <p:spPr>
          <a:xfrm>
            <a:off x="457200" y="1285860"/>
            <a:ext cx="8229600" cy="4519404"/>
          </a:xfrm>
        </p:spPr>
        <p:txBody>
          <a:bodyPr>
            <a:normAutofit/>
          </a:bodyPr>
          <a:lstStyle/>
          <a:p>
            <a:pPr fontAlgn="base">
              <a:spcBef>
                <a:spcPts val="1800"/>
              </a:spcBef>
            </a:pPr>
            <a:endParaRPr lang="en-US" altLang="zh-TW" dirty="0"/>
          </a:p>
          <a:p>
            <a:pPr fontAlgn="base">
              <a:spcBef>
                <a:spcPts val="1800"/>
              </a:spcBef>
            </a:pPr>
            <a:endParaRPr lang="en-US" altLang="zh-TW" dirty="0"/>
          </a:p>
          <a:p>
            <a:pPr lvl="1" fontAlgn="base">
              <a:spcBef>
                <a:spcPts val="1800"/>
              </a:spcBef>
            </a:pPr>
            <a:endParaRPr lang="zh-TW" altLang="en-US"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60D13953-2C16-4DE8-A637-CB8ED6F28FDA}"/>
              </a:ext>
            </a:extLst>
          </p:cNvPr>
          <p:cNvSpPr>
            <a:spLocks noGrp="1"/>
          </p:cNvSpPr>
          <p:nvPr>
            <p:ph type="sldNum" sz="quarter" idx="12"/>
          </p:nvPr>
        </p:nvSpPr>
        <p:spPr/>
        <p:txBody>
          <a:bodyPr/>
          <a:lstStyle/>
          <a:p>
            <a:fld id="{B549402F-2C85-4F12-921B-21D674C3943C}" type="slidenum">
              <a:rPr lang="zh-TW" altLang="en-US" smtClean="0"/>
              <a:pPr/>
              <a:t>15</a:t>
            </a:fld>
            <a:endParaRPr lang="zh-TW" altLang="en-US" dirty="0"/>
          </a:p>
        </p:txBody>
      </p:sp>
      <p:pic>
        <p:nvPicPr>
          <p:cNvPr id="6" name="內容版面配置區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754169"/>
            <a:ext cx="3890422" cy="2917816"/>
          </a:xfrm>
          <a:prstGeom prst="rect">
            <a:avLst/>
          </a:prstGeom>
        </p:spPr>
      </p:pic>
      <p:pic>
        <p:nvPicPr>
          <p:cNvPr id="7" name="圖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380" y="3637734"/>
            <a:ext cx="3890422" cy="2917816"/>
          </a:xfrm>
          <a:prstGeom prst="rect">
            <a:avLst/>
          </a:prstGeom>
        </p:spPr>
      </p:pic>
      <p:sp>
        <p:nvSpPr>
          <p:cNvPr id="5" name="矩形 4"/>
          <p:cNvSpPr/>
          <p:nvPr/>
        </p:nvSpPr>
        <p:spPr>
          <a:xfrm>
            <a:off x="539552" y="1384837"/>
            <a:ext cx="3416320" cy="369332"/>
          </a:xfrm>
          <a:prstGeom prst="rect">
            <a:avLst/>
          </a:prstGeom>
          <a:solidFill>
            <a:schemeClr val="bg1"/>
          </a:solidFill>
        </p:spPr>
        <p:txBody>
          <a:bodyPr wrap="none">
            <a:sp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定期舉行醫療倫理與法令討論會</a:t>
            </a:r>
            <a:endParaRPr lang="zh-TW" altLang="en-US" dirty="0">
              <a:latin typeface="Microsoft YaHei" panose="020B0503020204020204" pitchFamily="34" charset="-122"/>
              <a:ea typeface="Microsoft YaHei" panose="020B0503020204020204" pitchFamily="34" charset="-122"/>
            </a:endParaRPr>
          </a:p>
        </p:txBody>
      </p:sp>
      <p:pic>
        <p:nvPicPr>
          <p:cNvPr id="9" name="圖片 8"/>
          <p:cNvPicPr>
            <a:picLocks noChangeAspect="1"/>
          </p:cNvPicPr>
          <p:nvPr/>
        </p:nvPicPr>
        <p:blipFill>
          <a:blip r:embed="rId5"/>
          <a:stretch>
            <a:fillRect/>
          </a:stretch>
        </p:blipFill>
        <p:spPr>
          <a:xfrm>
            <a:off x="5272324" y="1384837"/>
            <a:ext cx="3390412" cy="4004491"/>
          </a:xfrm>
          <a:prstGeom prst="rect">
            <a:avLst/>
          </a:prstGeom>
        </p:spPr>
      </p:pic>
      <p:sp>
        <p:nvSpPr>
          <p:cNvPr id="10" name="矩形 9"/>
          <p:cNvSpPr/>
          <p:nvPr/>
        </p:nvSpPr>
        <p:spPr>
          <a:xfrm>
            <a:off x="7812360" y="2132858"/>
            <a:ext cx="72008"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5360365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8604"/>
            <a:ext cx="8686800" cy="714380"/>
          </a:xfrm>
        </p:spPr>
        <p:txBody>
          <a:bodyPr>
            <a:noAutofit/>
          </a:bodyPr>
          <a:lstStyle/>
          <a:p>
            <a:r>
              <a:rPr lang="en-US" altLang="zh-TW" b="1" dirty="0"/>
              <a:t>2.2.4</a:t>
            </a:r>
            <a:r>
              <a:rPr lang="zh-TW" altLang="en-US" b="1" dirty="0"/>
              <a:t> 醫療照護品質相關會議</a:t>
            </a:r>
            <a:endParaRPr lang="en-US" altLang="zh-TW" b="1"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FDAEEAAE-35B2-4227-995E-58FDC631404C}"/>
              </a:ext>
            </a:extLst>
          </p:cNvPr>
          <p:cNvSpPr>
            <a:spLocks noGrp="1"/>
          </p:cNvSpPr>
          <p:nvPr>
            <p:ph type="sldNum" sz="quarter" idx="12"/>
          </p:nvPr>
        </p:nvSpPr>
        <p:spPr/>
        <p:txBody>
          <a:bodyPr/>
          <a:lstStyle/>
          <a:p>
            <a:fld id="{B549402F-2C85-4F12-921B-21D674C3943C}" type="slidenum">
              <a:rPr lang="zh-TW" altLang="en-US" smtClean="0"/>
              <a:pPr/>
              <a:t>16</a:t>
            </a:fld>
            <a:endParaRPr lang="zh-TW" altLang="en-US" dirty="0"/>
          </a:p>
        </p:txBody>
      </p:sp>
      <p:pic>
        <p:nvPicPr>
          <p:cNvPr id="6" name="內容版面配置區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661915" y="1546381"/>
            <a:ext cx="2986980" cy="2240235"/>
          </a:xfrm>
          <a:prstGeom prst="rect">
            <a:avLst/>
          </a:prstGeom>
        </p:spPr>
      </p:pic>
      <p:sp>
        <p:nvSpPr>
          <p:cNvPr id="5" name="矩形 4"/>
          <p:cNvSpPr/>
          <p:nvPr/>
        </p:nvSpPr>
        <p:spPr>
          <a:xfrm>
            <a:off x="549127" y="1198282"/>
            <a:ext cx="3265638" cy="369332"/>
          </a:xfrm>
          <a:prstGeom prst="rect">
            <a:avLst/>
          </a:prstGeom>
          <a:solidFill>
            <a:schemeClr val="bg1"/>
          </a:solidFill>
        </p:spPr>
        <p:txBody>
          <a:bodyPr wrap="none">
            <a:sp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定期舉行</a:t>
            </a:r>
            <a:r>
              <a:rPr lang="zh-TW" altLang="en-US" dirty="0">
                <a:solidFill>
                  <a:schemeClr val="tx2"/>
                </a:solidFill>
                <a:latin typeface="Microsoft YaHei" panose="020B0503020204020204" pitchFamily="34" charset="-122"/>
                <a:ea typeface="Microsoft YaHei" panose="020B0503020204020204" pitchFamily="34" charset="-122"/>
              </a:rPr>
              <a:t>臨床個案討論會</a:t>
            </a:r>
            <a:r>
              <a:rPr lang="en-US" altLang="zh-TW" dirty="0">
                <a:solidFill>
                  <a:schemeClr val="tx2"/>
                </a:solidFill>
                <a:latin typeface="Microsoft YaHei" panose="020B0503020204020204" pitchFamily="34" charset="-122"/>
                <a:ea typeface="Microsoft YaHei" panose="020B0503020204020204" pitchFamily="34" charset="-122"/>
              </a:rPr>
              <a:t>/MM</a:t>
            </a:r>
            <a:endParaRPr lang="zh-TW" altLang="en-US" dirty="0">
              <a:solidFill>
                <a:schemeClr val="tx2"/>
              </a:solidFill>
              <a:latin typeface="Microsoft YaHei" panose="020B0503020204020204" pitchFamily="34" charset="-122"/>
              <a:ea typeface="Microsoft YaHei" panose="020B0503020204020204" pitchFamily="34" charset="-122"/>
            </a:endParaRPr>
          </a:p>
        </p:txBody>
      </p:sp>
      <p:pic>
        <p:nvPicPr>
          <p:cNvPr id="3" name="圖片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43608" y="3503363"/>
            <a:ext cx="2352237" cy="3321543"/>
          </a:xfrm>
          <a:prstGeom prst="rect">
            <a:avLst/>
          </a:prstGeom>
        </p:spPr>
      </p:pic>
      <p:pic>
        <p:nvPicPr>
          <p:cNvPr id="9" name="圖片 8"/>
          <p:cNvPicPr>
            <a:picLocks noChangeAspect="1"/>
          </p:cNvPicPr>
          <p:nvPr/>
        </p:nvPicPr>
        <p:blipFill>
          <a:blip r:embed="rId5"/>
          <a:stretch>
            <a:fillRect/>
          </a:stretch>
        </p:blipFill>
        <p:spPr>
          <a:xfrm>
            <a:off x="4480197" y="1438678"/>
            <a:ext cx="3505113" cy="2627649"/>
          </a:xfrm>
          <a:prstGeom prst="rect">
            <a:avLst/>
          </a:prstGeom>
        </p:spPr>
      </p:pic>
      <p:sp>
        <p:nvSpPr>
          <p:cNvPr id="10" name="矩形 9"/>
          <p:cNvSpPr/>
          <p:nvPr/>
        </p:nvSpPr>
        <p:spPr>
          <a:xfrm>
            <a:off x="4293762" y="1221617"/>
            <a:ext cx="3877985" cy="369332"/>
          </a:xfrm>
          <a:prstGeom prst="rect">
            <a:avLst/>
          </a:prstGeom>
          <a:solidFill>
            <a:schemeClr val="bg1"/>
          </a:solidFill>
        </p:spPr>
        <p:txBody>
          <a:bodyPr wrap="none">
            <a:sp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兩週舉行一次</a:t>
            </a:r>
            <a:r>
              <a:rPr lang="zh-TW" altLang="en-US" dirty="0">
                <a:solidFill>
                  <a:schemeClr val="tx2"/>
                </a:solidFill>
                <a:latin typeface="Microsoft YaHei" panose="020B0503020204020204" pitchFamily="34" charset="-122"/>
                <a:ea typeface="Microsoft YaHei" panose="020B0503020204020204" pitchFamily="34" charset="-122"/>
              </a:rPr>
              <a:t>血液腫瘤多專科討論會</a:t>
            </a:r>
          </a:p>
        </p:txBody>
      </p:sp>
      <p:pic>
        <p:nvPicPr>
          <p:cNvPr id="7" name="圖片 6"/>
          <p:cNvPicPr>
            <a:picLocks noChangeAspect="1"/>
          </p:cNvPicPr>
          <p:nvPr/>
        </p:nvPicPr>
        <p:blipFill>
          <a:blip r:embed="rId6"/>
          <a:stretch>
            <a:fillRect/>
          </a:stretch>
        </p:blipFill>
        <p:spPr>
          <a:xfrm>
            <a:off x="4452157" y="3881229"/>
            <a:ext cx="3645724" cy="2786113"/>
          </a:xfrm>
          <a:prstGeom prst="rect">
            <a:avLst/>
          </a:prstGeom>
        </p:spPr>
      </p:pic>
      <p:sp>
        <p:nvSpPr>
          <p:cNvPr id="11" name="Rectangle 3"/>
          <p:cNvSpPr>
            <a:spLocks noChangeArrowheads="1"/>
          </p:cNvSpPr>
          <p:nvPr/>
        </p:nvSpPr>
        <p:spPr bwMode="auto">
          <a:xfrm>
            <a:off x="4685671" y="1546381"/>
            <a:ext cx="3178696" cy="670813"/>
          </a:xfrm>
          <a:prstGeom prst="rect">
            <a:avLst/>
          </a:prstGeom>
          <a:solidFill>
            <a:srgbClr val="CAEED3"/>
          </a:solidFill>
          <a:ln>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36000" tIns="36000" rIns="36000" bIns="36000" anchor="ctr">
            <a:no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r>
              <a:rPr lang="zh-TW" altLang="en-US" sz="1400" dirty="0">
                <a:latin typeface="Microsoft YaHei" panose="020B0503020204020204" pitchFamily="34" charset="-122"/>
                <a:ea typeface="Microsoft YaHei" panose="020B0503020204020204" pitchFamily="34" charset="-122"/>
              </a:rPr>
              <a:t>團隊成員除了病理、影像、臨床醫師外</a:t>
            </a:r>
            <a:endParaRPr lang="en-US" altLang="zh-TW" sz="1400" dirty="0">
              <a:latin typeface="Microsoft YaHei" panose="020B0503020204020204" pitchFamily="34" charset="-122"/>
              <a:ea typeface="Microsoft YaHei" panose="020B0503020204020204" pitchFamily="34" charset="-122"/>
            </a:endParaRPr>
          </a:p>
          <a:p>
            <a:r>
              <a:rPr lang="zh-TW" altLang="en-US" sz="1400" dirty="0">
                <a:latin typeface="Microsoft YaHei" panose="020B0503020204020204" pitchFamily="34" charset="-122"/>
                <a:ea typeface="Microsoft YaHei" panose="020B0503020204020204" pitchFamily="34" charset="-122"/>
              </a:rPr>
              <a:t>，也有營養師、藥師、安寧個管師、社工等其他職類參與</a:t>
            </a:r>
          </a:p>
        </p:txBody>
      </p:sp>
    </p:spTree>
    <p:extLst>
      <p:ext uri="{BB962C8B-B14F-4D97-AF65-F5344CB8AC3E}">
        <p14:creationId xmlns:p14="http://schemas.microsoft.com/office/powerpoint/2010/main" val="29093778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8604"/>
            <a:ext cx="8686800" cy="714380"/>
          </a:xfrm>
        </p:spPr>
        <p:txBody>
          <a:bodyPr>
            <a:noAutofit/>
          </a:bodyPr>
          <a:lstStyle/>
          <a:p>
            <a:r>
              <a:rPr lang="en-US" altLang="zh-TW" b="1" dirty="0"/>
              <a:t>2.2.4</a:t>
            </a:r>
            <a:r>
              <a:rPr lang="zh-TW" altLang="en-US" b="1" dirty="0"/>
              <a:t> 醫療照護品質相關會議</a:t>
            </a:r>
            <a:endParaRPr lang="en-US" altLang="zh-TW" b="1"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FDAEEAAE-35B2-4227-995E-58FDC631404C}"/>
              </a:ext>
            </a:extLst>
          </p:cNvPr>
          <p:cNvSpPr>
            <a:spLocks noGrp="1"/>
          </p:cNvSpPr>
          <p:nvPr>
            <p:ph type="sldNum" sz="quarter" idx="12"/>
          </p:nvPr>
        </p:nvSpPr>
        <p:spPr/>
        <p:txBody>
          <a:bodyPr/>
          <a:lstStyle/>
          <a:p>
            <a:fld id="{B549402F-2C85-4F12-921B-21D674C3943C}" type="slidenum">
              <a:rPr lang="zh-TW" altLang="en-US" smtClean="0"/>
              <a:pPr/>
              <a:t>17</a:t>
            </a:fld>
            <a:endParaRPr lang="zh-TW" altLang="en-US" dirty="0"/>
          </a:p>
        </p:txBody>
      </p:sp>
      <p:sp>
        <p:nvSpPr>
          <p:cNvPr id="11" name="Rectangle 3"/>
          <p:cNvSpPr>
            <a:spLocks noChangeArrowheads="1"/>
          </p:cNvSpPr>
          <p:nvPr/>
        </p:nvSpPr>
        <p:spPr bwMode="auto">
          <a:xfrm>
            <a:off x="1807180" y="1160831"/>
            <a:ext cx="5611995" cy="867759"/>
          </a:xfrm>
          <a:prstGeom prst="rect">
            <a:avLst/>
          </a:prstGeom>
          <a:solidFill>
            <a:srgbClr val="CAEED3"/>
          </a:solidFill>
          <a:ln>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36000" tIns="36000" rIns="36000" bIns="36000" anchor="ctr">
            <a:no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zh-TW" altLang="en-US" sz="2000" dirty="0">
                <a:solidFill>
                  <a:schemeClr val="tx1">
                    <a:lumMod val="95000"/>
                    <a:lumOff val="5000"/>
                  </a:schemeClr>
                </a:solidFill>
                <a:latin typeface="Microsoft YaHei" panose="020B0503020204020204" pitchFamily="34" charset="-122"/>
                <a:ea typeface="Microsoft YaHei" panose="020B0503020204020204" pitchFamily="34" charset="-122"/>
              </a:rPr>
              <a:t>每年持續翻新癌症治療指引提升醫療品質</a:t>
            </a:r>
          </a:p>
        </p:txBody>
      </p:sp>
      <p:pic>
        <p:nvPicPr>
          <p:cNvPr id="5" name="圖片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9554" y="2118084"/>
            <a:ext cx="8154297" cy="4580342"/>
          </a:xfrm>
          <a:prstGeom prst="rect">
            <a:avLst/>
          </a:prstGeom>
        </p:spPr>
      </p:pic>
    </p:spTree>
    <p:extLst>
      <p:ext uri="{BB962C8B-B14F-4D97-AF65-F5344CB8AC3E}">
        <p14:creationId xmlns:p14="http://schemas.microsoft.com/office/powerpoint/2010/main" val="56856515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8604"/>
            <a:ext cx="8686800" cy="714380"/>
          </a:xfrm>
        </p:spPr>
        <p:txBody>
          <a:bodyPr>
            <a:noAutofit/>
          </a:bodyPr>
          <a:lstStyle/>
          <a:p>
            <a:r>
              <a:rPr lang="en-US" altLang="zh-TW" b="1" dirty="0"/>
              <a:t>2.3.1-2.3.3</a:t>
            </a:r>
            <a:r>
              <a:rPr lang="zh-TW" altLang="en-US" b="1" dirty="0"/>
              <a:t> 每日病歷詳實且有修改紀錄</a:t>
            </a:r>
            <a:endParaRPr lang="en-US" altLang="zh-TW" b="1" dirty="0"/>
          </a:p>
        </p:txBody>
      </p:sp>
      <p:sp>
        <p:nvSpPr>
          <p:cNvPr id="3" name="內容版面配置區 2"/>
          <p:cNvSpPr>
            <a:spLocks noGrp="1"/>
          </p:cNvSpPr>
          <p:nvPr>
            <p:ph idx="1"/>
          </p:nvPr>
        </p:nvSpPr>
        <p:spPr>
          <a:xfrm>
            <a:off x="457200" y="1285860"/>
            <a:ext cx="8229600" cy="4519404"/>
          </a:xfrm>
        </p:spPr>
        <p:txBody>
          <a:bodyPr>
            <a:normAutofit/>
          </a:bodyPr>
          <a:lstStyle/>
          <a:p>
            <a:pPr fontAlgn="base">
              <a:spcBef>
                <a:spcPts val="1800"/>
              </a:spcBef>
            </a:pPr>
            <a:endParaRPr lang="en-US" altLang="zh-TW" dirty="0"/>
          </a:p>
          <a:p>
            <a:pPr fontAlgn="base">
              <a:spcBef>
                <a:spcPts val="1800"/>
              </a:spcBef>
            </a:pPr>
            <a:endParaRPr lang="en-US" altLang="zh-TW" dirty="0"/>
          </a:p>
          <a:p>
            <a:pPr lvl="1" fontAlgn="base">
              <a:spcBef>
                <a:spcPts val="1800"/>
              </a:spcBef>
            </a:pPr>
            <a:endParaRPr lang="zh-TW" altLang="en-US"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2AEEED33-4A66-4AAB-A1EA-370F19D7EA3A}"/>
              </a:ext>
            </a:extLst>
          </p:cNvPr>
          <p:cNvSpPr>
            <a:spLocks noGrp="1"/>
          </p:cNvSpPr>
          <p:nvPr>
            <p:ph type="sldNum" sz="quarter" idx="12"/>
          </p:nvPr>
        </p:nvSpPr>
        <p:spPr/>
        <p:txBody>
          <a:bodyPr/>
          <a:lstStyle/>
          <a:p>
            <a:fld id="{B549402F-2C85-4F12-921B-21D674C3943C}" type="slidenum">
              <a:rPr lang="zh-TW" altLang="en-US" smtClean="0"/>
              <a:pPr/>
              <a:t>18</a:t>
            </a:fld>
            <a:endParaRPr lang="zh-TW" altLang="en-US" dirty="0"/>
          </a:p>
        </p:txBody>
      </p:sp>
      <p:pic>
        <p:nvPicPr>
          <p:cNvPr id="5" name="圖片 4"/>
          <p:cNvPicPr>
            <a:picLocks noChangeAspect="1"/>
          </p:cNvPicPr>
          <p:nvPr/>
        </p:nvPicPr>
        <p:blipFill>
          <a:blip r:embed="rId3"/>
          <a:stretch>
            <a:fillRect/>
          </a:stretch>
        </p:blipFill>
        <p:spPr>
          <a:xfrm>
            <a:off x="489250" y="1186589"/>
            <a:ext cx="7727397" cy="2706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圖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1800" y="2836764"/>
            <a:ext cx="6016794" cy="3067773"/>
          </a:xfrm>
          <a:prstGeom prst="rect">
            <a:avLst/>
          </a:prstGeom>
        </p:spPr>
      </p:pic>
      <p:sp>
        <p:nvSpPr>
          <p:cNvPr id="9" name="Rectangle 3"/>
          <p:cNvSpPr>
            <a:spLocks noChangeArrowheads="1"/>
          </p:cNvSpPr>
          <p:nvPr/>
        </p:nvSpPr>
        <p:spPr bwMode="auto">
          <a:xfrm>
            <a:off x="281183" y="4027909"/>
            <a:ext cx="2388825" cy="1876626"/>
          </a:xfrm>
          <a:prstGeom prst="rect">
            <a:avLst/>
          </a:prstGeom>
          <a:solidFill>
            <a:srgbClr val="CAEED3"/>
          </a:solidFill>
          <a:ln>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36000" tIns="36000" rIns="36000" bIns="36000" anchor="ctr">
            <a:no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zh-TW" altLang="en-US" sz="2000" dirty="0">
                <a:solidFill>
                  <a:schemeClr val="tx1">
                    <a:lumMod val="95000"/>
                    <a:lumOff val="5000"/>
                  </a:schemeClr>
                </a:solidFill>
                <a:latin typeface="Microsoft YaHei" panose="020B0503020204020204" pitchFamily="34" charset="-122"/>
                <a:ea typeface="Microsoft YaHei" panose="020B0503020204020204" pitchFamily="34" charset="-122"/>
              </a:rPr>
              <a:t>每個月都有病歷</a:t>
            </a:r>
            <a:endParaRPr kumimoji="0" lang="en-US" altLang="zh-TW" sz="2000" dirty="0">
              <a:solidFill>
                <a:schemeClr val="tx1">
                  <a:lumMod val="95000"/>
                  <a:lumOff val="5000"/>
                </a:schemeClr>
              </a:solidFill>
              <a:latin typeface="Microsoft YaHei" panose="020B0503020204020204" pitchFamily="34" charset="-122"/>
              <a:ea typeface="Microsoft YaHei" panose="020B0503020204020204" pitchFamily="34" charset="-122"/>
            </a:endParaRPr>
          </a:p>
          <a:p>
            <a:pPr algn="ctr" eaLnBrk="1" hangingPunct="1"/>
            <a:r>
              <a:rPr kumimoji="0" lang="zh-TW" altLang="en-US" sz="2000" dirty="0">
                <a:solidFill>
                  <a:schemeClr val="tx1">
                    <a:lumMod val="95000"/>
                    <a:lumOff val="5000"/>
                  </a:schemeClr>
                </a:solidFill>
                <a:latin typeface="Microsoft YaHei" panose="020B0503020204020204" pitchFamily="34" charset="-122"/>
                <a:ea typeface="Microsoft YaHei" panose="020B0503020204020204" pitchFamily="34" charset="-122"/>
              </a:rPr>
              <a:t>審查，住院醫師</a:t>
            </a:r>
            <a:endParaRPr kumimoji="0" lang="en-US" altLang="zh-TW" sz="2000" dirty="0">
              <a:solidFill>
                <a:schemeClr val="tx1">
                  <a:lumMod val="95000"/>
                  <a:lumOff val="5000"/>
                </a:schemeClr>
              </a:solidFill>
              <a:latin typeface="Microsoft YaHei" panose="020B0503020204020204" pitchFamily="34" charset="-122"/>
              <a:ea typeface="Microsoft YaHei" panose="020B0503020204020204" pitchFamily="34" charset="-122"/>
            </a:endParaRPr>
          </a:p>
          <a:p>
            <a:pPr algn="ctr" eaLnBrk="1" hangingPunct="1"/>
            <a:r>
              <a:rPr kumimoji="0" lang="zh-TW" altLang="en-US" sz="2000" dirty="0">
                <a:solidFill>
                  <a:schemeClr val="tx1">
                    <a:lumMod val="95000"/>
                    <a:lumOff val="5000"/>
                  </a:schemeClr>
                </a:solidFill>
                <a:latin typeface="Microsoft YaHei" panose="020B0503020204020204" pitchFamily="34" charset="-122"/>
                <a:ea typeface="Microsoft YaHei" panose="020B0503020204020204" pitchFamily="34" charset="-122"/>
              </a:rPr>
              <a:t>可以看到修改的</a:t>
            </a:r>
            <a:endParaRPr kumimoji="0" lang="en-US" altLang="zh-TW" sz="2000" dirty="0">
              <a:solidFill>
                <a:schemeClr val="tx1">
                  <a:lumMod val="95000"/>
                  <a:lumOff val="5000"/>
                </a:schemeClr>
              </a:solidFill>
              <a:latin typeface="Microsoft YaHei" panose="020B0503020204020204" pitchFamily="34" charset="-122"/>
              <a:ea typeface="Microsoft YaHei" panose="020B0503020204020204" pitchFamily="34" charset="-122"/>
            </a:endParaRPr>
          </a:p>
          <a:p>
            <a:pPr algn="ctr" eaLnBrk="1" hangingPunct="1"/>
            <a:r>
              <a:rPr kumimoji="0" lang="zh-TW" altLang="en-US" sz="2000" dirty="0">
                <a:solidFill>
                  <a:schemeClr val="tx1">
                    <a:lumMod val="95000"/>
                    <a:lumOff val="5000"/>
                  </a:schemeClr>
                </a:solidFill>
                <a:latin typeface="Microsoft YaHei" panose="020B0503020204020204" pitchFamily="34" charset="-122"/>
                <a:ea typeface="Microsoft YaHei" panose="020B0503020204020204" pitchFamily="34" charset="-122"/>
              </a:rPr>
              <a:t>病歷內容。</a:t>
            </a:r>
          </a:p>
        </p:txBody>
      </p:sp>
    </p:spTree>
    <p:extLst>
      <p:ext uri="{BB962C8B-B14F-4D97-AF65-F5344CB8AC3E}">
        <p14:creationId xmlns:p14="http://schemas.microsoft.com/office/powerpoint/2010/main" val="12915808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5"/>
          <p:cNvSpPr>
            <a:spLocks noRot="1" noChangeArrowheads="1"/>
          </p:cNvSpPr>
          <p:nvPr/>
        </p:nvSpPr>
        <p:spPr bwMode="auto">
          <a:xfrm>
            <a:off x="603250" y="819152"/>
            <a:ext cx="8540750" cy="419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sz="700">
                <a:solidFill>
                  <a:schemeClr val="tx1"/>
                </a:solidFill>
                <a:latin typeface="Verdana" panose="020B0604030504040204" pitchFamily="34" charset="0"/>
                <a:ea typeface="新細明體" panose="02020500000000000000" pitchFamily="18" charset="-120"/>
              </a:defRPr>
            </a:lvl1pPr>
            <a:lvl2pPr marL="742950" indent="-285750">
              <a:defRPr kumimoji="1" sz="700">
                <a:solidFill>
                  <a:schemeClr val="tx1"/>
                </a:solidFill>
                <a:latin typeface="Verdana" panose="020B0604030504040204" pitchFamily="34" charset="0"/>
                <a:ea typeface="新細明體" panose="02020500000000000000" pitchFamily="18" charset="-120"/>
              </a:defRPr>
            </a:lvl2pPr>
            <a:lvl3pPr marL="1143000" indent="-228600">
              <a:defRPr kumimoji="1" sz="700">
                <a:solidFill>
                  <a:schemeClr val="tx1"/>
                </a:solidFill>
                <a:latin typeface="Verdana" panose="020B0604030504040204" pitchFamily="34" charset="0"/>
                <a:ea typeface="新細明體" panose="02020500000000000000" pitchFamily="18" charset="-120"/>
              </a:defRPr>
            </a:lvl3pPr>
            <a:lvl4pPr marL="1600200" indent="-228600">
              <a:defRPr kumimoji="1" sz="700">
                <a:solidFill>
                  <a:schemeClr val="tx1"/>
                </a:solidFill>
                <a:latin typeface="Verdana" panose="020B0604030504040204" pitchFamily="34" charset="0"/>
                <a:ea typeface="新細明體" panose="02020500000000000000" pitchFamily="18" charset="-120"/>
              </a:defRPr>
            </a:lvl4pPr>
            <a:lvl5pPr marL="2057400" indent="-228600">
              <a:defRPr kumimoji="1" sz="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9pPr>
          </a:lstStyle>
          <a:p>
            <a:pPr fontAlgn="base">
              <a:spcBef>
                <a:spcPct val="20000"/>
              </a:spcBef>
              <a:spcAft>
                <a:spcPct val="0"/>
              </a:spcAft>
            </a:pPr>
            <a:endParaRPr kumimoji="0" lang="zh-TW" altLang="en-US" sz="2800">
              <a:solidFill>
                <a:srgbClr val="0000FF"/>
              </a:solidFill>
              <a:latin typeface="標楷體" panose="03000509000000000000" pitchFamily="65" charset="-120"/>
              <a:ea typeface="標楷體" panose="03000509000000000000" pitchFamily="65" charset="-120"/>
            </a:endParaRPr>
          </a:p>
          <a:p>
            <a:pPr fontAlgn="base">
              <a:spcBef>
                <a:spcPct val="20000"/>
              </a:spcBef>
              <a:spcAft>
                <a:spcPct val="0"/>
              </a:spcAft>
            </a:pPr>
            <a:endParaRPr kumimoji="0" lang="zh-TW" altLang="en-US" sz="3200">
              <a:solidFill>
                <a:srgbClr val="000000"/>
              </a:solidFill>
              <a:latin typeface="標楷體" panose="03000509000000000000" pitchFamily="65" charset="-120"/>
              <a:ea typeface="標楷體" panose="03000509000000000000" pitchFamily="65" charset="-120"/>
            </a:endParaRPr>
          </a:p>
          <a:p>
            <a:pPr fontAlgn="base">
              <a:spcBef>
                <a:spcPct val="20000"/>
              </a:spcBef>
              <a:spcAft>
                <a:spcPct val="0"/>
              </a:spcAft>
            </a:pPr>
            <a:endParaRPr kumimoji="0" lang="zh-TW" altLang="en-US" sz="3200">
              <a:solidFill>
                <a:srgbClr val="000000"/>
              </a:solidFill>
              <a:latin typeface="標楷體" panose="03000509000000000000" pitchFamily="65" charset="-120"/>
              <a:ea typeface="標楷體" panose="03000509000000000000" pitchFamily="65" charset="-120"/>
            </a:endParaRPr>
          </a:p>
        </p:txBody>
      </p:sp>
      <p:grpSp>
        <p:nvGrpSpPr>
          <p:cNvPr id="102403" name="群組 2"/>
          <p:cNvGrpSpPr>
            <a:grpSpLocks/>
          </p:cNvGrpSpPr>
          <p:nvPr/>
        </p:nvGrpSpPr>
        <p:grpSpPr bwMode="auto">
          <a:xfrm>
            <a:off x="153988" y="854075"/>
            <a:ext cx="2957512" cy="2377520"/>
            <a:chOff x="4539285" y="818504"/>
            <a:chExt cx="3932208" cy="2505433"/>
          </a:xfrm>
        </p:grpSpPr>
        <p:pic>
          <p:nvPicPr>
            <p:cNvPr id="102422" name="Picture 6" descr="P1060548"/>
            <p:cNvPicPr>
              <a:picLocks noChangeAspect="1" noChangeArrowheads="1"/>
            </p:cNvPicPr>
            <p:nvPr/>
          </p:nvPicPr>
          <p:blipFill>
            <a:blip r:embed="rId2">
              <a:extLst>
                <a:ext uri="{28A0092B-C50C-407E-A947-70E740481C1C}">
                  <a14:useLocalDpi xmlns:a14="http://schemas.microsoft.com/office/drawing/2010/main" val="0"/>
                </a:ext>
              </a:extLst>
            </a:blip>
            <a:srcRect b="23659"/>
            <a:stretch>
              <a:fillRect/>
            </a:stretch>
          </p:blipFill>
          <p:spPr bwMode="auto">
            <a:xfrm>
              <a:off x="4539285" y="818504"/>
              <a:ext cx="3924300" cy="208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4545616" y="2934735"/>
              <a:ext cx="3925877" cy="38920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a:buClr>
                  <a:srgbClr val="0000FF"/>
                </a:buClr>
                <a:defRPr/>
              </a:pPr>
              <a:r>
                <a:rPr lang="zh-TW" altLang="en-US" b="1" dirty="0">
                  <a:solidFill>
                    <a:srgbClr val="0000FF"/>
                  </a:solidFill>
                  <a:latin typeface="微軟正黑體" panose="020B0604030504040204" pitchFamily="34" charset="-120"/>
                  <a:ea typeface="微軟正黑體" panose="020B0604030504040204" pitchFamily="34" charset="-120"/>
                </a:rPr>
                <a:t>化療運送專用車</a:t>
              </a:r>
              <a:endParaRPr lang="en-US" altLang="zh-TW" b="1" dirty="0">
                <a:solidFill>
                  <a:srgbClr val="0000FF"/>
                </a:solidFill>
                <a:latin typeface="微軟正黑體" panose="020B0604030504040204" pitchFamily="34" charset="-120"/>
                <a:ea typeface="微軟正黑體" panose="020B0604030504040204" pitchFamily="34" charset="-120"/>
              </a:endParaRPr>
            </a:p>
          </p:txBody>
        </p:sp>
      </p:grpSp>
      <p:pic>
        <p:nvPicPr>
          <p:cNvPr id="102404" name="Picture 2" descr="C:\Users\reguser.VGHDBS\AppData\Local\Microsoft\Windows\Temporary Internet Files\Content.IE5\HPM69C3U\勤務身份確認.jpg"/>
          <p:cNvPicPr>
            <a:picLocks noChangeAspect="1" noChangeArrowheads="1"/>
          </p:cNvPicPr>
          <p:nvPr/>
        </p:nvPicPr>
        <p:blipFill>
          <a:blip r:embed="rId3">
            <a:extLst>
              <a:ext uri="{28A0092B-C50C-407E-A947-70E740481C1C}">
                <a14:useLocalDpi xmlns:a14="http://schemas.microsoft.com/office/drawing/2010/main" val="0"/>
              </a:ext>
            </a:extLst>
          </a:blip>
          <a:srcRect l="903"/>
          <a:stretch>
            <a:fillRect/>
          </a:stretch>
        </p:blipFill>
        <p:spPr bwMode="auto">
          <a:xfrm>
            <a:off x="3173413" y="854077"/>
            <a:ext cx="2900362"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3" descr="C:\Users\reguser.VGHDBS\AppData\Local\Microsoft\Windows\Temporary Internet Files\Content.IE5\I0RMUYKA\護理人員身份確認.jpg"/>
          <p:cNvPicPr>
            <a:picLocks noChangeAspect="1" noChangeArrowheads="1"/>
          </p:cNvPicPr>
          <p:nvPr/>
        </p:nvPicPr>
        <p:blipFill>
          <a:blip r:embed="rId4">
            <a:extLst>
              <a:ext uri="{28A0092B-C50C-407E-A947-70E740481C1C}">
                <a14:useLocalDpi xmlns:a14="http://schemas.microsoft.com/office/drawing/2010/main" val="0"/>
              </a:ext>
            </a:extLst>
          </a:blip>
          <a:srcRect r="3522"/>
          <a:stretch>
            <a:fillRect/>
          </a:stretch>
        </p:blipFill>
        <p:spPr bwMode="auto">
          <a:xfrm>
            <a:off x="6129338" y="862015"/>
            <a:ext cx="2824162"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4" descr="C:\Users\reguser.VGHDBS\AppData\Local\Microsoft\Windows\Temporary Internet Files\Content.IE5\8S2EKKL8\掃描藥物條碼確認.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463" y="3632200"/>
            <a:ext cx="2925762"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5" descr="C:\Users\reguser.VGHDBS\AppData\Local\Microsoft\Windows\Temporary Internet Files\Content.IE5\8S2EKKL8\存檔離開.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8013" y="3643315"/>
            <a:ext cx="2925762"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標題 1"/>
          <p:cNvSpPr txBox="1">
            <a:spLocks/>
          </p:cNvSpPr>
          <p:nvPr/>
        </p:nvSpPr>
        <p:spPr>
          <a:xfrm>
            <a:off x="944563" y="39688"/>
            <a:ext cx="7416800" cy="552450"/>
          </a:xfrm>
          <a:prstGeom prst="rect">
            <a:avLst/>
          </a:prstGeom>
        </p:spPr>
        <p:style>
          <a:lnRef idx="2">
            <a:schemeClr val="accent5"/>
          </a:lnRef>
          <a:fillRef idx="1">
            <a:schemeClr val="lt1"/>
          </a:fillRef>
          <a:effectRef idx="0">
            <a:schemeClr val="accent5"/>
          </a:effectRef>
          <a:fontRef idx="minor">
            <a:schemeClr val="dk1"/>
          </a:fontRef>
        </p:style>
        <p:txBody>
          <a:bodyPr/>
          <a:lstStyle>
            <a:lvl1pPr algn="l" defTabSz="914400" rtl="0" eaLnBrk="1" latinLnBrk="0" hangingPunct="1">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r>
              <a:rPr lang="zh-TW" altLang="en-US" b="1" dirty="0">
                <a:solidFill>
                  <a:srgbClr val="002060"/>
                </a:solidFill>
                <a:latin typeface="Microsoft JhengHei" panose="020B0604030504040204" pitchFamily="34" charset="-120"/>
                <a:ea typeface="Microsoft JhengHei" panose="020B0604030504040204" pitchFamily="34" charset="-120"/>
              </a:rPr>
              <a:t>藥物安全運送</a:t>
            </a:r>
          </a:p>
        </p:txBody>
      </p:sp>
      <p:grpSp>
        <p:nvGrpSpPr>
          <p:cNvPr id="102409" name="群組 3"/>
          <p:cNvGrpSpPr>
            <a:grpSpLocks/>
          </p:cNvGrpSpPr>
          <p:nvPr/>
        </p:nvGrpSpPr>
        <p:grpSpPr bwMode="auto">
          <a:xfrm>
            <a:off x="188915" y="2833690"/>
            <a:ext cx="8770937" cy="2903537"/>
            <a:chOff x="189450" y="2833865"/>
            <a:chExt cx="8770375" cy="2902605"/>
          </a:xfrm>
        </p:grpSpPr>
        <p:grpSp>
          <p:nvGrpSpPr>
            <p:cNvPr id="102413" name="群組 22"/>
            <p:cNvGrpSpPr>
              <a:grpSpLocks/>
            </p:cNvGrpSpPr>
            <p:nvPr/>
          </p:nvGrpSpPr>
          <p:grpSpPr bwMode="auto">
            <a:xfrm>
              <a:off x="189450" y="2833865"/>
              <a:ext cx="8770375" cy="2902605"/>
              <a:chOff x="-2921818" y="2572430"/>
              <a:chExt cx="11620497" cy="2903637"/>
            </a:xfrm>
          </p:grpSpPr>
          <p:pic>
            <p:nvPicPr>
              <p:cNvPr id="102416" name="Picture 7" descr="DSC00616"/>
              <p:cNvPicPr>
                <a:picLocks noChangeAspect="1" noChangeArrowheads="1"/>
              </p:cNvPicPr>
              <p:nvPr/>
            </p:nvPicPr>
            <p:blipFill>
              <a:blip r:embed="rId7">
                <a:extLst>
                  <a:ext uri="{28A0092B-C50C-407E-A947-70E740481C1C}">
                    <a14:useLocalDpi xmlns:a14="http://schemas.microsoft.com/office/drawing/2010/main" val="0"/>
                  </a:ext>
                </a:extLst>
              </a:blip>
              <a:srcRect t="8698" b="10120"/>
              <a:stretch>
                <a:fillRect/>
              </a:stretch>
            </p:blipFill>
            <p:spPr bwMode="auto">
              <a:xfrm>
                <a:off x="4976879" y="3390281"/>
                <a:ext cx="3712707" cy="164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3"/>
              <p:cNvSpPr>
                <a:spLocks noChangeArrowheads="1"/>
              </p:cNvSpPr>
              <p:nvPr/>
            </p:nvSpPr>
            <p:spPr bwMode="auto">
              <a:xfrm>
                <a:off x="4980120" y="5115693"/>
                <a:ext cx="3710146" cy="360374"/>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marL="363538" indent="-363538" algn="ctr">
                  <a:defRPr/>
                </a:pPr>
                <a:r>
                  <a:rPr lang="zh-TW" altLang="en-US" b="1" dirty="0">
                    <a:solidFill>
                      <a:srgbClr val="0000FF"/>
                    </a:solidFill>
                    <a:latin typeface="微軟正黑體" panose="020B0604030504040204" pitchFamily="34" charset="-120"/>
                    <a:ea typeface="微軟正黑體" panose="020B0604030504040204" pitchFamily="34" charset="-120"/>
                  </a:rPr>
                  <a:t>化藥專用置放盒</a:t>
                </a:r>
              </a:p>
            </p:txBody>
          </p:sp>
          <p:sp>
            <p:nvSpPr>
              <p:cNvPr id="27" name="Rectangle 3"/>
              <p:cNvSpPr>
                <a:spLocks noChangeArrowheads="1"/>
              </p:cNvSpPr>
              <p:nvPr/>
            </p:nvSpPr>
            <p:spPr bwMode="auto">
              <a:xfrm>
                <a:off x="-2921818" y="5126805"/>
                <a:ext cx="3815309" cy="3492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marL="363538" indent="-363538" algn="ctr">
                  <a:defRPr/>
                </a:pPr>
                <a:r>
                  <a:rPr lang="zh-TW" altLang="en-US" b="1" dirty="0">
                    <a:solidFill>
                      <a:srgbClr val="0000FF"/>
                    </a:solidFill>
                    <a:latin typeface="微軟正黑體" panose="020B0604030504040204" pitchFamily="34" charset="-120"/>
                    <a:ea typeface="微軟正黑體" panose="020B0604030504040204" pitchFamily="34" charset="-120"/>
                  </a:rPr>
                  <a:t>掃描條碼確認藥物</a:t>
                </a:r>
              </a:p>
            </p:txBody>
          </p:sp>
          <p:sp>
            <p:nvSpPr>
              <p:cNvPr id="31" name="Rectangle 3"/>
              <p:cNvSpPr>
                <a:spLocks noChangeArrowheads="1"/>
              </p:cNvSpPr>
              <p:nvPr/>
            </p:nvSpPr>
            <p:spPr bwMode="auto">
              <a:xfrm>
                <a:off x="1030202" y="2572430"/>
                <a:ext cx="3815309" cy="37783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marL="363538" indent="-363538" algn="ctr">
                  <a:defRPr/>
                </a:pPr>
                <a:r>
                  <a:rPr lang="zh-TW" altLang="en-US" b="1" dirty="0">
                    <a:solidFill>
                      <a:srgbClr val="0000FF"/>
                    </a:solidFill>
                    <a:latin typeface="微軟正黑體" panose="020B0604030504040204" pitchFamily="34" charset="-120"/>
                    <a:ea typeface="微軟正黑體" panose="020B0604030504040204" pitchFamily="34" charset="-120"/>
                  </a:rPr>
                  <a:t>勤務人員身分確認</a:t>
                </a:r>
              </a:p>
            </p:txBody>
          </p:sp>
          <p:sp>
            <p:nvSpPr>
              <p:cNvPr id="33" name="Rectangle 3"/>
              <p:cNvSpPr>
                <a:spLocks noChangeArrowheads="1"/>
              </p:cNvSpPr>
              <p:nvPr/>
            </p:nvSpPr>
            <p:spPr bwMode="auto">
              <a:xfrm>
                <a:off x="4948572" y="2577192"/>
                <a:ext cx="3750107" cy="38736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marL="363538" indent="-363538" algn="ctr">
                  <a:defRPr/>
                </a:pPr>
                <a:r>
                  <a:rPr lang="zh-TW" altLang="en-US" b="1" dirty="0">
                    <a:solidFill>
                      <a:srgbClr val="0000FF"/>
                    </a:solidFill>
                    <a:latin typeface="微軟正黑體" panose="020B0604030504040204" pitchFamily="34" charset="-120"/>
                    <a:ea typeface="微軟正黑體" panose="020B0604030504040204" pitchFamily="34" charset="-120"/>
                  </a:rPr>
                  <a:t>護理師確認藥物</a:t>
                </a:r>
              </a:p>
            </p:txBody>
          </p:sp>
          <p:sp>
            <p:nvSpPr>
              <p:cNvPr id="36" name="Rectangle 3"/>
              <p:cNvSpPr>
                <a:spLocks noChangeArrowheads="1"/>
              </p:cNvSpPr>
              <p:nvPr/>
            </p:nvSpPr>
            <p:spPr bwMode="auto">
              <a:xfrm>
                <a:off x="1030202" y="5117280"/>
                <a:ext cx="3815309" cy="3492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nchor="ctr"/>
              <a:lstStyle/>
              <a:p>
                <a:pPr marL="363538" indent="-363538" algn="ctr">
                  <a:defRPr/>
                </a:pPr>
                <a:r>
                  <a:rPr lang="zh-TW" altLang="en-US" b="1" dirty="0">
                    <a:solidFill>
                      <a:srgbClr val="0000FF"/>
                    </a:solidFill>
                    <a:latin typeface="微軟正黑體" panose="020B0604030504040204" pitchFamily="34" charset="-120"/>
                    <a:ea typeface="微軟正黑體" panose="020B0604030504040204" pitchFamily="34" charset="-120"/>
                  </a:rPr>
                  <a:t>確認後存檔</a:t>
                </a:r>
              </a:p>
            </p:txBody>
          </p:sp>
        </p:grpSp>
        <p:sp>
          <p:nvSpPr>
            <p:cNvPr id="3" name="文字方塊 2"/>
            <p:cNvSpPr txBox="1"/>
            <p:nvPr/>
          </p:nvSpPr>
          <p:spPr>
            <a:xfrm>
              <a:off x="7524817" y="3957454"/>
              <a:ext cx="395263" cy="107915"/>
            </a:xfrm>
            <a:prstGeom prst="rect">
              <a:avLst/>
            </a:prstGeom>
            <a:ln>
              <a:noFill/>
            </a:ln>
          </p:spPr>
          <p:style>
            <a:lnRef idx="2">
              <a:schemeClr val="accent2"/>
            </a:lnRef>
            <a:fillRef idx="1">
              <a:schemeClr val="lt1"/>
            </a:fillRef>
            <a:effectRef idx="0">
              <a:schemeClr val="accent2"/>
            </a:effectRef>
            <a:fontRef idx="minor">
              <a:schemeClr val="dk1"/>
            </a:fontRef>
          </p:style>
          <p:txBody>
            <a:bodyPr lIns="36000" tIns="0" rIns="108000" bIns="0">
              <a:spAutoFit/>
            </a:bodyPr>
            <a:lstStyle/>
            <a:p>
              <a:pPr algn="ctr">
                <a:defRPr/>
              </a:pPr>
              <a:r>
                <a:rPr lang="en-US" altLang="zh-TW" sz="700" b="1" dirty="0" smtClean="0">
                  <a:solidFill>
                    <a:srgbClr val="FF0000"/>
                  </a:solidFill>
                  <a:latin typeface="微軟正黑體" panose="020B0604030504040204" pitchFamily="34" charset="-120"/>
                  <a:ea typeface="微軟正黑體" panose="020B0604030504040204" pitchFamily="34" charset="-120"/>
                </a:rPr>
                <a:t>C099</a:t>
              </a:r>
              <a:endParaRPr lang="zh-TW" altLang="en-US" sz="700" b="1" dirty="0">
                <a:solidFill>
                  <a:srgbClr val="FF0000"/>
                </a:solidFill>
                <a:latin typeface="微軟正黑體" panose="020B0604030504040204" pitchFamily="34" charset="-120"/>
                <a:ea typeface="微軟正黑體" panose="020B0604030504040204" pitchFamily="34" charset="-120"/>
              </a:endParaRPr>
            </a:p>
          </p:txBody>
        </p:sp>
        <p:sp>
          <p:nvSpPr>
            <p:cNvPr id="20" name="文字方塊 19"/>
            <p:cNvSpPr txBox="1"/>
            <p:nvPr/>
          </p:nvSpPr>
          <p:spPr>
            <a:xfrm>
              <a:off x="7497832" y="4855691"/>
              <a:ext cx="395262" cy="107915"/>
            </a:xfrm>
            <a:prstGeom prst="rect">
              <a:avLst/>
            </a:prstGeom>
            <a:ln>
              <a:noFill/>
            </a:ln>
          </p:spPr>
          <p:style>
            <a:lnRef idx="2">
              <a:schemeClr val="accent2"/>
            </a:lnRef>
            <a:fillRef idx="1">
              <a:schemeClr val="lt1"/>
            </a:fillRef>
            <a:effectRef idx="0">
              <a:schemeClr val="accent2"/>
            </a:effectRef>
            <a:fontRef idx="minor">
              <a:schemeClr val="dk1"/>
            </a:fontRef>
          </p:style>
          <p:txBody>
            <a:bodyPr lIns="36000" tIns="0" rIns="108000" bIns="0">
              <a:spAutoFit/>
            </a:bodyPr>
            <a:lstStyle/>
            <a:p>
              <a:pPr algn="ctr">
                <a:defRPr/>
              </a:pPr>
              <a:r>
                <a:rPr lang="en-US" altLang="zh-TW" sz="700" b="1" dirty="0" smtClean="0">
                  <a:solidFill>
                    <a:srgbClr val="FF0000"/>
                  </a:solidFill>
                  <a:latin typeface="微軟正黑體" panose="020B0604030504040204" pitchFamily="34" charset="-120"/>
                  <a:ea typeface="微軟正黑體" panose="020B0604030504040204" pitchFamily="34" charset="-120"/>
                </a:rPr>
                <a:t>C099</a:t>
              </a:r>
              <a:endParaRPr lang="zh-TW" altLang="en-US" sz="700" b="1" dirty="0">
                <a:solidFill>
                  <a:srgbClr val="FF0000"/>
                </a:solidFill>
                <a:latin typeface="微軟正黑體" panose="020B0604030504040204" pitchFamily="34" charset="-120"/>
                <a:ea typeface="微軟正黑體" panose="020B0604030504040204" pitchFamily="34" charset="-120"/>
              </a:endParaRPr>
            </a:p>
          </p:txBody>
        </p:sp>
      </p:grpSp>
      <p:sp>
        <p:nvSpPr>
          <p:cNvPr id="102410" name="投影片編號版面配置區 3"/>
          <p:cNvSpPr>
            <a:spLocks noGrp="1"/>
          </p:cNvSpPr>
          <p:nvPr>
            <p:ph type="sldNum" sz="quarter" idx="12"/>
          </p:nvPr>
        </p:nvSpPr>
        <p:spPr bwMode="auto">
          <a:xfrm>
            <a:off x="7010400" y="6511927"/>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700">
                <a:solidFill>
                  <a:schemeClr val="tx1"/>
                </a:solidFill>
                <a:latin typeface="Verdana" panose="020B0604030504040204" pitchFamily="34" charset="0"/>
                <a:ea typeface="新細明體" panose="02020500000000000000" pitchFamily="18" charset="-120"/>
              </a:defRPr>
            </a:lvl1pPr>
            <a:lvl2pPr marL="742950" indent="-285750">
              <a:defRPr kumimoji="1" sz="700">
                <a:solidFill>
                  <a:schemeClr val="tx1"/>
                </a:solidFill>
                <a:latin typeface="Verdana" panose="020B0604030504040204" pitchFamily="34" charset="0"/>
                <a:ea typeface="新細明體" panose="02020500000000000000" pitchFamily="18" charset="-120"/>
              </a:defRPr>
            </a:lvl2pPr>
            <a:lvl3pPr marL="1143000" indent="-228600">
              <a:defRPr kumimoji="1" sz="700">
                <a:solidFill>
                  <a:schemeClr val="tx1"/>
                </a:solidFill>
                <a:latin typeface="Verdana" panose="020B0604030504040204" pitchFamily="34" charset="0"/>
                <a:ea typeface="新細明體" panose="02020500000000000000" pitchFamily="18" charset="-120"/>
              </a:defRPr>
            </a:lvl3pPr>
            <a:lvl4pPr marL="1600200" indent="-228600">
              <a:defRPr kumimoji="1" sz="700">
                <a:solidFill>
                  <a:schemeClr val="tx1"/>
                </a:solidFill>
                <a:latin typeface="Verdana" panose="020B0604030504040204" pitchFamily="34" charset="0"/>
                <a:ea typeface="新細明體" panose="02020500000000000000" pitchFamily="18" charset="-120"/>
              </a:defRPr>
            </a:lvl4pPr>
            <a:lvl5pPr marL="2057400" indent="-228600">
              <a:defRPr kumimoji="1" sz="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9pPr>
          </a:lstStyle>
          <a:p>
            <a:pPr algn="r"/>
            <a:r>
              <a:rPr lang="en-US" altLang="zh-TW" sz="1200">
                <a:solidFill>
                  <a:srgbClr val="898989"/>
                </a:solidFill>
                <a:latin typeface="微軟正黑體 Light" pitchFamily="34" charset="-120"/>
                <a:ea typeface="微軟正黑體 Light" pitchFamily="34" charset="-120"/>
              </a:rPr>
              <a:t>8</a:t>
            </a:r>
            <a:endParaRPr lang="zh-TW" altLang="en-US" sz="1200">
              <a:solidFill>
                <a:srgbClr val="898989"/>
              </a:solidFill>
              <a:latin typeface="微軟正黑體 Light" pitchFamily="34" charset="-120"/>
              <a:ea typeface="微軟正黑體 Light" pitchFamily="34" charset="-120"/>
            </a:endParaRPr>
          </a:p>
        </p:txBody>
      </p:sp>
      <p:sp>
        <p:nvSpPr>
          <p:cNvPr id="23" name="矩形 22"/>
          <p:cNvSpPr/>
          <p:nvPr/>
        </p:nvSpPr>
        <p:spPr>
          <a:xfrm>
            <a:off x="-7938" y="276225"/>
            <a:ext cx="611188" cy="260350"/>
          </a:xfrm>
          <a:prstGeom prst="rect">
            <a:avLst/>
          </a:prstGeom>
          <a:ln w="9525"/>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TW" sz="1200" dirty="0">
                <a:solidFill>
                  <a:prstClr val="black"/>
                </a:solidFill>
              </a:rPr>
              <a:t>2.5.8</a:t>
            </a:r>
            <a:endParaRPr lang="zh-TW" altLang="en-US" sz="1200" dirty="0">
              <a:solidFill>
                <a:prstClr val="black"/>
              </a:solidFill>
            </a:endParaRPr>
          </a:p>
        </p:txBody>
      </p:sp>
      <p:sp>
        <p:nvSpPr>
          <p:cNvPr id="24" name="矩形 23"/>
          <p:cNvSpPr/>
          <p:nvPr/>
        </p:nvSpPr>
        <p:spPr>
          <a:xfrm>
            <a:off x="-4763" y="11115"/>
            <a:ext cx="611188" cy="261937"/>
          </a:xfrm>
          <a:prstGeom prst="rect">
            <a:avLst/>
          </a:prstGeom>
          <a:ln w="9525"/>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TW" sz="1200" dirty="0">
                <a:solidFill>
                  <a:prstClr val="black"/>
                </a:solidFill>
              </a:rPr>
              <a:t>1.1.2</a:t>
            </a:r>
            <a:endParaRPr lang="zh-TW" altLang="en-US" sz="1200" dirty="0">
              <a:solidFill>
                <a:prstClr val="black"/>
              </a:solidFill>
            </a:endParaRPr>
          </a:p>
        </p:txBody>
      </p:sp>
    </p:spTree>
    <p:extLst>
      <p:ext uri="{BB962C8B-B14F-4D97-AF65-F5344CB8AC3E}">
        <p14:creationId xmlns:p14="http://schemas.microsoft.com/office/powerpoint/2010/main" val="364560280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組織架構</a:t>
            </a:r>
          </a:p>
        </p:txBody>
      </p:sp>
      <p:sp>
        <p:nvSpPr>
          <p:cNvPr id="3" name="內容版面配置區 2"/>
          <p:cNvSpPr>
            <a:spLocks noGrp="1"/>
          </p:cNvSpPr>
          <p:nvPr>
            <p:ph idx="1"/>
          </p:nvPr>
        </p:nvSpPr>
        <p:spPr>
          <a:xfrm>
            <a:off x="457200" y="1285860"/>
            <a:ext cx="8229600" cy="4519404"/>
          </a:xfrm>
        </p:spPr>
        <p:txBody>
          <a:bodyPr>
            <a:normAutofit/>
          </a:bodyPr>
          <a:lstStyle/>
          <a:p>
            <a:pPr fontAlgn="base">
              <a:spcBef>
                <a:spcPts val="1800"/>
              </a:spcBef>
            </a:pPr>
            <a:endParaRPr lang="en-US" altLang="zh-TW" dirty="0"/>
          </a:p>
          <a:p>
            <a:pPr fontAlgn="base">
              <a:spcBef>
                <a:spcPts val="1800"/>
              </a:spcBef>
            </a:pPr>
            <a:endParaRPr lang="en-US" altLang="zh-TW" dirty="0"/>
          </a:p>
          <a:p>
            <a:pPr lvl="1" fontAlgn="base">
              <a:spcBef>
                <a:spcPts val="1800"/>
              </a:spcBef>
            </a:pPr>
            <a:endParaRPr lang="zh-TW" altLang="en-US" dirty="0"/>
          </a:p>
        </p:txBody>
      </p:sp>
      <p:cxnSp>
        <p:nvCxnSpPr>
          <p:cNvPr id="5" name="直線接點 4">
            <a:extLst>
              <a:ext uri="{FF2B5EF4-FFF2-40B4-BE49-F238E27FC236}">
                <a16:creationId xmlns:a16="http://schemas.microsoft.com/office/drawing/2014/main" xmlns="" id="{9C2E58CF-5100-465F-903A-1E99E69A9B7D}"/>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F5576354-894F-44AC-AE89-EF7837C6A68F}"/>
              </a:ext>
            </a:extLst>
          </p:cNvPr>
          <p:cNvSpPr>
            <a:spLocks noGrp="1"/>
          </p:cNvSpPr>
          <p:nvPr>
            <p:ph type="sldNum" sz="quarter" idx="12"/>
          </p:nvPr>
        </p:nvSpPr>
        <p:spPr/>
        <p:txBody>
          <a:bodyPr/>
          <a:lstStyle/>
          <a:p>
            <a:fld id="{B549402F-2C85-4F12-921B-21D674C3943C}" type="slidenum">
              <a:rPr lang="zh-TW" altLang="en-US" smtClean="0"/>
              <a:pPr/>
              <a:t>2</a:t>
            </a:fld>
            <a:endParaRPr lang="zh-TW" altLang="en-US" dirty="0"/>
          </a:p>
        </p:txBody>
      </p:sp>
      <p:grpSp>
        <p:nvGrpSpPr>
          <p:cNvPr id="11" name="群組 10"/>
          <p:cNvGrpSpPr/>
          <p:nvPr/>
        </p:nvGrpSpPr>
        <p:grpSpPr>
          <a:xfrm>
            <a:off x="3371116" y="1569053"/>
            <a:ext cx="2569036" cy="859818"/>
            <a:chOff x="3591540" y="0"/>
            <a:chExt cx="2191701" cy="635132"/>
          </a:xfrm>
        </p:grpSpPr>
        <p:sp>
          <p:nvSpPr>
            <p:cNvPr id="27" name="矩形 26"/>
            <p:cNvSpPr/>
            <p:nvPr/>
          </p:nvSpPr>
          <p:spPr>
            <a:xfrm>
              <a:off x="3591540" y="0"/>
              <a:ext cx="2191701" cy="635132"/>
            </a:xfrm>
            <a:prstGeom prst="rect">
              <a:avLst/>
            </a:prstGeom>
          </p:spPr>
          <p:style>
            <a:lnRef idx="1">
              <a:schemeClr val="accent4"/>
            </a:lnRef>
            <a:fillRef idx="2">
              <a:schemeClr val="accent4"/>
            </a:fillRef>
            <a:effectRef idx="1">
              <a:schemeClr val="accent4"/>
            </a:effectRef>
            <a:fontRef idx="minor">
              <a:schemeClr val="dk1"/>
            </a:fontRef>
          </p:style>
        </p:sp>
        <p:sp>
          <p:nvSpPr>
            <p:cNvPr id="28" name="矩形 27"/>
            <p:cNvSpPr/>
            <p:nvPr/>
          </p:nvSpPr>
          <p:spPr>
            <a:xfrm>
              <a:off x="3591540" y="23256"/>
              <a:ext cx="2191701" cy="525647"/>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2700" tIns="12700" rIns="12700" bIns="12700" numCol="1" spcCol="1270" anchor="ctr" anchorCtr="0">
              <a:noAutofit/>
            </a:bodyPr>
            <a:lstStyle/>
            <a:p>
              <a:pPr algn="ctr" defTabSz="889000">
                <a:lnSpc>
                  <a:spcPct val="90000"/>
                </a:lnSpc>
                <a:spcBef>
                  <a:spcPct val="0"/>
                </a:spcBef>
                <a:spcAft>
                  <a:spcPct val="35000"/>
                </a:spcAft>
              </a:pPr>
              <a:r>
                <a:rPr lang="zh-TW" altLang="en-US" sz="2000" dirty="0">
                  <a:latin typeface="Microsoft YaHei" panose="020B0503020204020204" pitchFamily="34" charset="-122"/>
                  <a:ea typeface="Microsoft YaHei" panose="020B0503020204020204" pitchFamily="34" charset="-122"/>
                </a:rPr>
                <a:t>血液科</a:t>
              </a:r>
              <a:endParaRPr lang="en-US" altLang="zh-TW" sz="2000" dirty="0">
                <a:latin typeface="Microsoft YaHei" panose="020B0503020204020204" pitchFamily="34" charset="-122"/>
                <a:ea typeface="Microsoft YaHei" panose="020B0503020204020204" pitchFamily="34" charset="-122"/>
              </a:endParaRPr>
            </a:p>
            <a:p>
              <a:pPr algn="ctr" defTabSz="889000">
                <a:lnSpc>
                  <a:spcPct val="90000"/>
                </a:lnSpc>
                <a:spcBef>
                  <a:spcPct val="0"/>
                </a:spcBef>
                <a:spcAft>
                  <a:spcPct val="35000"/>
                </a:spcAft>
              </a:pPr>
              <a:r>
                <a:rPr lang="zh-TW" altLang="en-US" sz="2000" dirty="0">
                  <a:latin typeface="Microsoft YaHei" panose="020B0503020204020204" pitchFamily="34" charset="-122"/>
                  <a:ea typeface="Microsoft YaHei" panose="020B0503020204020204" pitchFamily="34" charset="-122"/>
                </a:rPr>
                <a:t>科主任   蕭樑材</a:t>
              </a:r>
            </a:p>
          </p:txBody>
        </p:sp>
      </p:grpSp>
      <p:grpSp>
        <p:nvGrpSpPr>
          <p:cNvPr id="12" name="群組 11"/>
          <p:cNvGrpSpPr/>
          <p:nvPr/>
        </p:nvGrpSpPr>
        <p:grpSpPr>
          <a:xfrm>
            <a:off x="2062091" y="2940847"/>
            <a:ext cx="1270264" cy="635132"/>
            <a:chOff x="2388580" y="2889093"/>
            <a:chExt cx="1270264" cy="635132"/>
          </a:xfrm>
        </p:grpSpPr>
        <p:sp>
          <p:nvSpPr>
            <p:cNvPr id="25" name="矩形 24"/>
            <p:cNvSpPr/>
            <p:nvPr/>
          </p:nvSpPr>
          <p:spPr>
            <a:xfrm>
              <a:off x="2388580" y="2889093"/>
              <a:ext cx="1270264" cy="635132"/>
            </a:xfrm>
            <a:prstGeom prst="rect">
              <a:avLst/>
            </a:prstGeom>
          </p:spPr>
          <p:style>
            <a:lnRef idx="1">
              <a:schemeClr val="accent4"/>
            </a:lnRef>
            <a:fillRef idx="2">
              <a:schemeClr val="accent4"/>
            </a:fillRef>
            <a:effectRef idx="1">
              <a:schemeClr val="accent4"/>
            </a:effectRef>
            <a:fontRef idx="minor">
              <a:schemeClr val="dk1"/>
            </a:fontRef>
          </p:style>
        </p:sp>
        <p:sp>
          <p:nvSpPr>
            <p:cNvPr id="26" name="矩形 25"/>
            <p:cNvSpPr/>
            <p:nvPr/>
          </p:nvSpPr>
          <p:spPr>
            <a:xfrm>
              <a:off x="2388580" y="2889093"/>
              <a:ext cx="1270264" cy="635132"/>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zh-TW" altLang="en-US" dirty="0">
                  <a:latin typeface="Microsoft YaHei" panose="020B0503020204020204" pitchFamily="34" charset="-122"/>
                  <a:ea typeface="Microsoft YaHei" panose="020B0503020204020204" pitchFamily="34" charset="-122"/>
                </a:rPr>
                <a:t>醫師</a:t>
              </a:r>
            </a:p>
          </p:txBody>
        </p:sp>
      </p:grpSp>
      <p:grpSp>
        <p:nvGrpSpPr>
          <p:cNvPr id="14" name="群組 13"/>
          <p:cNvGrpSpPr/>
          <p:nvPr/>
        </p:nvGrpSpPr>
        <p:grpSpPr>
          <a:xfrm>
            <a:off x="2921591" y="4109401"/>
            <a:ext cx="2048047" cy="1453390"/>
            <a:chOff x="264022" y="4441163"/>
            <a:chExt cx="1760323" cy="1006316"/>
          </a:xfrm>
        </p:grpSpPr>
        <p:sp>
          <p:nvSpPr>
            <p:cNvPr id="21" name="矩形 20"/>
            <p:cNvSpPr/>
            <p:nvPr/>
          </p:nvSpPr>
          <p:spPr>
            <a:xfrm>
              <a:off x="271025" y="4463778"/>
              <a:ext cx="1753320" cy="983701"/>
            </a:xfrm>
            <a:prstGeom prst="rect">
              <a:avLst/>
            </a:prstGeom>
          </p:spPr>
          <p:style>
            <a:lnRef idx="1">
              <a:schemeClr val="accent4"/>
            </a:lnRef>
            <a:fillRef idx="2">
              <a:schemeClr val="accent4"/>
            </a:fillRef>
            <a:effectRef idx="1">
              <a:schemeClr val="accent4"/>
            </a:effectRef>
            <a:fontRef idx="minor">
              <a:schemeClr val="dk1"/>
            </a:fontRef>
          </p:style>
        </p:sp>
        <p:sp>
          <p:nvSpPr>
            <p:cNvPr id="22" name="矩形 21"/>
            <p:cNvSpPr/>
            <p:nvPr/>
          </p:nvSpPr>
          <p:spPr>
            <a:xfrm>
              <a:off x="264022" y="4441163"/>
              <a:ext cx="1753320" cy="987160"/>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zh-TW" altLang="en-US" dirty="0">
                  <a:latin typeface="Microsoft YaHei" panose="020B0503020204020204" pitchFamily="34" charset="-122"/>
                  <a:ea typeface="Microsoft YaHei" panose="020B0503020204020204" pitchFamily="34" charset="-122"/>
                </a:rPr>
                <a:t>總醫師</a:t>
              </a:r>
              <a:endParaRPr lang="en-US" altLang="zh-TW" dirty="0">
                <a:latin typeface="Microsoft YaHei" panose="020B0503020204020204" pitchFamily="34" charset="-122"/>
                <a:ea typeface="Microsoft YaHei" panose="020B0503020204020204" pitchFamily="34" charset="-122"/>
              </a:endParaRPr>
            </a:p>
            <a:p>
              <a:pPr algn="ctr" defTabSz="800100">
                <a:lnSpc>
                  <a:spcPct val="90000"/>
                </a:lnSpc>
                <a:spcBef>
                  <a:spcPct val="0"/>
                </a:spcBef>
                <a:spcAft>
                  <a:spcPct val="35000"/>
                </a:spcAft>
              </a:pPr>
              <a:r>
                <a:rPr lang="zh-TW" altLang="en-US" dirty="0">
                  <a:latin typeface="Microsoft YaHei" panose="020B0503020204020204" pitchFamily="34" charset="-122"/>
                  <a:ea typeface="Microsoft YaHei" panose="020B0503020204020204" pitchFamily="34" charset="-122"/>
                </a:rPr>
                <a:t>陳智文、林益庭</a:t>
              </a:r>
              <a:endParaRPr lang="en-US" altLang="zh-TW" dirty="0">
                <a:latin typeface="Microsoft YaHei" panose="020B0503020204020204" pitchFamily="34" charset="-122"/>
                <a:ea typeface="Microsoft YaHei" panose="020B0503020204020204" pitchFamily="34" charset="-122"/>
              </a:endParaRPr>
            </a:p>
            <a:p>
              <a:pPr algn="ctr" defTabSz="800100">
                <a:lnSpc>
                  <a:spcPct val="90000"/>
                </a:lnSpc>
                <a:spcBef>
                  <a:spcPct val="0"/>
                </a:spcBef>
                <a:spcAft>
                  <a:spcPct val="35000"/>
                </a:spcAft>
              </a:pPr>
              <a:r>
                <a:rPr lang="zh-TW" altLang="en-US" dirty="0">
                  <a:latin typeface="Microsoft YaHei" panose="020B0503020204020204" pitchFamily="34" charset="-122"/>
                  <a:ea typeface="Microsoft YaHei" panose="020B0503020204020204" pitchFamily="34" charset="-122"/>
                </a:rPr>
                <a:t>徐千富、楊金蓮</a:t>
              </a:r>
            </a:p>
          </p:txBody>
        </p:sp>
      </p:grpSp>
      <p:grpSp>
        <p:nvGrpSpPr>
          <p:cNvPr id="15" name="群組 14"/>
          <p:cNvGrpSpPr/>
          <p:nvPr/>
        </p:nvGrpSpPr>
        <p:grpSpPr>
          <a:xfrm>
            <a:off x="7095410" y="2971155"/>
            <a:ext cx="1669843" cy="1209648"/>
            <a:chOff x="7191823" y="4360483"/>
            <a:chExt cx="1669843" cy="1209648"/>
          </a:xfrm>
        </p:grpSpPr>
        <p:sp>
          <p:nvSpPr>
            <p:cNvPr id="19" name="矩形 18"/>
            <p:cNvSpPr/>
            <p:nvPr/>
          </p:nvSpPr>
          <p:spPr>
            <a:xfrm>
              <a:off x="7191823" y="4360483"/>
              <a:ext cx="1638971" cy="1201644"/>
            </a:xfrm>
            <a:prstGeom prst="rect">
              <a:avLst/>
            </a:prstGeom>
          </p:spPr>
          <p:style>
            <a:lnRef idx="1">
              <a:schemeClr val="accent4"/>
            </a:lnRef>
            <a:fillRef idx="2">
              <a:schemeClr val="accent4"/>
            </a:fillRef>
            <a:effectRef idx="1">
              <a:schemeClr val="accent4"/>
            </a:effectRef>
            <a:fontRef idx="minor">
              <a:schemeClr val="dk1"/>
            </a:fontRef>
          </p:style>
        </p:sp>
        <p:sp>
          <p:nvSpPr>
            <p:cNvPr id="20" name="矩形 19"/>
            <p:cNvSpPr/>
            <p:nvPr/>
          </p:nvSpPr>
          <p:spPr>
            <a:xfrm>
              <a:off x="7222695" y="4368487"/>
              <a:ext cx="1638971" cy="1201644"/>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0160" tIns="10160" rIns="10160" bIns="10160" numCol="1" spcCol="1270" anchor="ctr" anchorCtr="0">
              <a:noAutofit/>
            </a:bodyPr>
            <a:lstStyle/>
            <a:p>
              <a:pPr algn="ctr" defTabSz="711200">
                <a:lnSpc>
                  <a:spcPct val="90000"/>
                </a:lnSpc>
                <a:spcBef>
                  <a:spcPct val="0"/>
                </a:spcBef>
                <a:spcAft>
                  <a:spcPct val="35000"/>
                </a:spcAft>
              </a:pPr>
              <a:r>
                <a:rPr lang="zh-TW" altLang="en-US" sz="1600" dirty="0">
                  <a:latin typeface="Microsoft YaHei" panose="020B0503020204020204" pitchFamily="34" charset="-122"/>
                  <a:ea typeface="Microsoft YaHei" panose="020B0503020204020204" pitchFamily="34" charset="-122"/>
                </a:rPr>
                <a:t>血液科實驗室</a:t>
              </a:r>
              <a:endParaRPr lang="en-US" altLang="zh-TW" sz="1600" dirty="0">
                <a:latin typeface="Microsoft YaHei" panose="020B0503020204020204" pitchFamily="34" charset="-122"/>
                <a:ea typeface="Microsoft YaHei" panose="020B0503020204020204" pitchFamily="34" charset="-122"/>
              </a:endParaRPr>
            </a:p>
            <a:p>
              <a:pPr algn="ctr" defTabSz="711200">
                <a:lnSpc>
                  <a:spcPct val="90000"/>
                </a:lnSpc>
                <a:spcBef>
                  <a:spcPct val="0"/>
                </a:spcBef>
                <a:spcAft>
                  <a:spcPct val="35000"/>
                </a:spcAft>
              </a:pPr>
              <a:r>
                <a:rPr lang="zh-TW" altLang="en-US" sz="1600" dirty="0">
                  <a:latin typeface="Microsoft YaHei" panose="020B0503020204020204" pitchFamily="34" charset="-122"/>
                  <a:ea typeface="Microsoft YaHei" panose="020B0503020204020204" pitchFamily="34" charset="-122"/>
                </a:rPr>
                <a:t>分子生物學</a:t>
              </a:r>
              <a:endParaRPr lang="en-US" altLang="zh-TW" sz="1600" dirty="0">
                <a:latin typeface="Microsoft YaHei" panose="020B0503020204020204" pitchFamily="34" charset="-122"/>
                <a:ea typeface="Microsoft YaHei" panose="020B0503020204020204" pitchFamily="34" charset="-122"/>
              </a:endParaRPr>
            </a:p>
            <a:p>
              <a:pPr algn="ctr" defTabSz="711200">
                <a:lnSpc>
                  <a:spcPct val="90000"/>
                </a:lnSpc>
                <a:spcBef>
                  <a:spcPct val="0"/>
                </a:spcBef>
                <a:spcAft>
                  <a:spcPct val="35000"/>
                </a:spcAft>
              </a:pPr>
              <a:r>
                <a:rPr lang="zh-TW" altLang="en-US" sz="1600" dirty="0">
                  <a:latin typeface="Microsoft YaHei" panose="020B0503020204020204" pitchFamily="34" charset="-122"/>
                  <a:ea typeface="Microsoft YaHei" panose="020B0503020204020204" pitchFamily="34" charset="-122"/>
                </a:rPr>
                <a:t>流式細胞儀</a:t>
              </a:r>
              <a:endParaRPr lang="en-US" altLang="zh-TW" sz="1600" dirty="0">
                <a:latin typeface="Microsoft YaHei" panose="020B0503020204020204" pitchFamily="34" charset="-122"/>
                <a:ea typeface="Microsoft YaHei" panose="020B0503020204020204" pitchFamily="34" charset="-122"/>
              </a:endParaRPr>
            </a:p>
            <a:p>
              <a:pPr algn="ctr" defTabSz="711200">
                <a:lnSpc>
                  <a:spcPct val="90000"/>
                </a:lnSpc>
                <a:spcBef>
                  <a:spcPct val="0"/>
                </a:spcBef>
                <a:spcAft>
                  <a:spcPct val="35000"/>
                </a:spcAft>
              </a:pPr>
              <a:r>
                <a:rPr lang="zh-TW" altLang="en-US" sz="1600" dirty="0">
                  <a:latin typeface="Microsoft YaHei" panose="020B0503020204020204" pitchFamily="34" charset="-122"/>
                  <a:ea typeface="Microsoft YaHei" panose="020B0503020204020204" pitchFamily="34" charset="-122"/>
                </a:rPr>
                <a:t>血液及骨髓抹片</a:t>
              </a:r>
            </a:p>
          </p:txBody>
        </p:sp>
      </p:grpSp>
      <p:grpSp>
        <p:nvGrpSpPr>
          <p:cNvPr id="16" name="群組 15"/>
          <p:cNvGrpSpPr/>
          <p:nvPr/>
        </p:nvGrpSpPr>
        <p:grpSpPr>
          <a:xfrm>
            <a:off x="5412686" y="2937503"/>
            <a:ext cx="1239675" cy="2742976"/>
            <a:chOff x="3305127" y="919014"/>
            <a:chExt cx="1270264" cy="2004409"/>
          </a:xfrm>
        </p:grpSpPr>
        <p:sp>
          <p:nvSpPr>
            <p:cNvPr id="17" name="矩形 16"/>
            <p:cNvSpPr/>
            <p:nvPr/>
          </p:nvSpPr>
          <p:spPr>
            <a:xfrm>
              <a:off x="3305127" y="919014"/>
              <a:ext cx="1270264" cy="2004409"/>
            </a:xfrm>
            <a:prstGeom prst="rect">
              <a:avLst/>
            </a:prstGeom>
          </p:spPr>
          <p:style>
            <a:lnRef idx="1">
              <a:schemeClr val="accent4"/>
            </a:lnRef>
            <a:fillRef idx="2">
              <a:schemeClr val="accent4"/>
            </a:fillRef>
            <a:effectRef idx="1">
              <a:schemeClr val="accent4"/>
            </a:effectRef>
            <a:fontRef idx="minor">
              <a:schemeClr val="dk1"/>
            </a:fontRef>
          </p:style>
        </p:sp>
        <p:sp>
          <p:nvSpPr>
            <p:cNvPr id="18" name="矩形 17"/>
            <p:cNvSpPr/>
            <p:nvPr/>
          </p:nvSpPr>
          <p:spPr>
            <a:xfrm>
              <a:off x="3305127" y="919014"/>
              <a:ext cx="1270264" cy="1967009"/>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r>
                <a:rPr lang="zh-TW" altLang="en-US" dirty="0">
                  <a:latin typeface="Microsoft YaHei" panose="020B0503020204020204" pitchFamily="34" charset="-122"/>
                  <a:ea typeface="Microsoft YaHei" panose="020B0503020204020204" pitchFamily="34" charset="-122"/>
                  <a:cs typeface="Times New Roman" panose="02020603050405020304" pitchFamily="18" charset="0"/>
                </a:rPr>
                <a:t>病房</a:t>
              </a:r>
              <a:r>
                <a:rPr lang="en-US" altLang="zh-TW" dirty="0">
                  <a:latin typeface="Microsoft YaHei" panose="020B0503020204020204" pitchFamily="34" charset="-122"/>
                  <a:ea typeface="Microsoft YaHei" panose="020B0503020204020204" pitchFamily="34" charset="-122"/>
                  <a:cs typeface="Times New Roman" panose="02020603050405020304" pitchFamily="18" charset="0"/>
                </a:rPr>
                <a:t>:</a:t>
              </a:r>
            </a:p>
            <a:p>
              <a:pPr algn="ctr" defTabSz="800100">
                <a:lnSpc>
                  <a:spcPct val="90000"/>
                </a:lnSpc>
                <a:spcBef>
                  <a:spcPct val="0"/>
                </a:spcBef>
                <a:spcAft>
                  <a:spcPct val="35000"/>
                </a:spcAft>
              </a:pPr>
              <a:r>
                <a:rPr lang="en-US" altLang="zh-TW" dirty="0">
                  <a:latin typeface="Microsoft YaHei" panose="020B0503020204020204" pitchFamily="34" charset="-122"/>
                  <a:ea typeface="Microsoft YaHei" panose="020B0503020204020204" pitchFamily="34" charset="-122"/>
                  <a:cs typeface="Times New Roman" panose="02020603050405020304" pitchFamily="18" charset="0"/>
                </a:rPr>
                <a:t>C079</a:t>
              </a:r>
            </a:p>
            <a:p>
              <a:pPr algn="ctr" defTabSz="800100">
                <a:lnSpc>
                  <a:spcPct val="90000"/>
                </a:lnSpc>
                <a:spcBef>
                  <a:spcPct val="0"/>
                </a:spcBef>
                <a:spcAft>
                  <a:spcPct val="35000"/>
                </a:spcAft>
              </a:pPr>
              <a:r>
                <a:rPr lang="en-US" altLang="zh-TW" dirty="0">
                  <a:latin typeface="Microsoft YaHei" panose="020B0503020204020204" pitchFamily="34" charset="-122"/>
                  <a:ea typeface="Microsoft YaHei" panose="020B0503020204020204" pitchFamily="34" charset="-122"/>
                  <a:cs typeface="Times New Roman" panose="02020603050405020304" pitchFamily="18" charset="0"/>
                </a:rPr>
                <a:t>C089</a:t>
              </a:r>
            </a:p>
            <a:p>
              <a:pPr algn="ctr" defTabSz="800100">
                <a:lnSpc>
                  <a:spcPct val="90000"/>
                </a:lnSpc>
                <a:spcBef>
                  <a:spcPct val="0"/>
                </a:spcBef>
                <a:spcAft>
                  <a:spcPct val="35000"/>
                </a:spcAft>
              </a:pPr>
              <a:r>
                <a:rPr lang="en-US" altLang="zh-TW" dirty="0">
                  <a:latin typeface="Microsoft YaHei" panose="020B0503020204020204" pitchFamily="34" charset="-122"/>
                  <a:ea typeface="Microsoft YaHei" panose="020B0503020204020204" pitchFamily="34" charset="-122"/>
                  <a:cs typeface="Times New Roman" panose="02020603050405020304" pitchFamily="18" charset="0"/>
                </a:rPr>
                <a:t>C099</a:t>
              </a:r>
            </a:p>
            <a:p>
              <a:pPr algn="ctr" defTabSz="800100">
                <a:lnSpc>
                  <a:spcPct val="90000"/>
                </a:lnSpc>
                <a:spcBef>
                  <a:spcPct val="0"/>
                </a:spcBef>
                <a:spcAft>
                  <a:spcPct val="35000"/>
                </a:spcAft>
              </a:pPr>
              <a:r>
                <a:rPr lang="en-US" altLang="zh-TW" dirty="0">
                  <a:latin typeface="Microsoft YaHei" panose="020B0503020204020204" pitchFamily="34" charset="-122"/>
                  <a:ea typeface="Microsoft YaHei" panose="020B0503020204020204" pitchFamily="34" charset="-122"/>
                  <a:cs typeface="Times New Roman" panose="02020603050405020304" pitchFamily="18" charset="0"/>
                </a:rPr>
                <a:t>C109</a:t>
              </a:r>
            </a:p>
            <a:p>
              <a:pPr algn="ctr" defTabSz="800100">
                <a:lnSpc>
                  <a:spcPct val="90000"/>
                </a:lnSpc>
                <a:spcBef>
                  <a:spcPct val="0"/>
                </a:spcBef>
                <a:spcAft>
                  <a:spcPct val="35000"/>
                </a:spcAft>
              </a:pPr>
              <a:r>
                <a:rPr lang="en-US" altLang="zh-TW" dirty="0">
                  <a:latin typeface="Microsoft YaHei" panose="020B0503020204020204" pitchFamily="34" charset="-122"/>
                  <a:ea typeface="Microsoft YaHei" panose="020B0503020204020204" pitchFamily="34" charset="-122"/>
                  <a:cs typeface="Times New Roman" panose="02020603050405020304" pitchFamily="18" charset="0"/>
                </a:rPr>
                <a:t>C119</a:t>
              </a:r>
            </a:p>
            <a:p>
              <a:pPr algn="ctr" defTabSz="800100">
                <a:lnSpc>
                  <a:spcPct val="90000"/>
                </a:lnSpc>
                <a:spcBef>
                  <a:spcPct val="0"/>
                </a:spcBef>
                <a:spcAft>
                  <a:spcPct val="35000"/>
                </a:spcAft>
              </a:pPr>
              <a:r>
                <a:rPr lang="en-US" altLang="zh-TW" dirty="0">
                  <a:latin typeface="Microsoft YaHei" panose="020B0503020204020204" pitchFamily="34" charset="-122"/>
                  <a:ea typeface="Microsoft YaHei" panose="020B0503020204020204" pitchFamily="34" charset="-122"/>
                  <a:cs typeface="Times New Roman" panose="02020603050405020304" pitchFamily="18" charset="0"/>
                </a:rPr>
                <a:t>BMT</a:t>
              </a:r>
            </a:p>
          </p:txBody>
        </p:sp>
      </p:grpSp>
      <p:grpSp>
        <p:nvGrpSpPr>
          <p:cNvPr id="30" name="群組 29"/>
          <p:cNvGrpSpPr/>
          <p:nvPr/>
        </p:nvGrpSpPr>
        <p:grpSpPr>
          <a:xfrm>
            <a:off x="422449" y="3851233"/>
            <a:ext cx="2490284" cy="2006499"/>
            <a:chOff x="2667843" y="4472090"/>
            <a:chExt cx="2692498" cy="1558919"/>
          </a:xfrm>
        </p:grpSpPr>
        <p:grpSp>
          <p:nvGrpSpPr>
            <p:cNvPr id="13" name="群組 12"/>
            <p:cNvGrpSpPr/>
            <p:nvPr/>
          </p:nvGrpSpPr>
          <p:grpSpPr>
            <a:xfrm>
              <a:off x="2667843" y="4472090"/>
              <a:ext cx="2692498" cy="1410428"/>
              <a:chOff x="2387975" y="3790981"/>
              <a:chExt cx="2692498" cy="1410428"/>
            </a:xfrm>
          </p:grpSpPr>
          <p:sp>
            <p:nvSpPr>
              <p:cNvPr id="23" name="矩形 22"/>
              <p:cNvSpPr/>
              <p:nvPr/>
            </p:nvSpPr>
            <p:spPr>
              <a:xfrm>
                <a:off x="2387975" y="3805643"/>
                <a:ext cx="2374327" cy="1395766"/>
              </a:xfrm>
              <a:prstGeom prst="rect">
                <a:avLst/>
              </a:prstGeom>
            </p:spPr>
            <p:style>
              <a:lnRef idx="1">
                <a:schemeClr val="accent4"/>
              </a:lnRef>
              <a:fillRef idx="2">
                <a:schemeClr val="accent4"/>
              </a:fillRef>
              <a:effectRef idx="1">
                <a:schemeClr val="accent4"/>
              </a:effectRef>
              <a:fontRef idx="minor">
                <a:schemeClr val="dk1"/>
              </a:fontRef>
            </p:style>
          </p:sp>
          <p:sp>
            <p:nvSpPr>
              <p:cNvPr id="24" name="矩形 23"/>
              <p:cNvSpPr/>
              <p:nvPr/>
            </p:nvSpPr>
            <p:spPr>
              <a:xfrm>
                <a:off x="2706146" y="3790981"/>
                <a:ext cx="2374327" cy="1395766"/>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1430" tIns="11430" rIns="11430" bIns="11430" numCol="1" spcCol="1270" anchor="ctr" anchorCtr="0">
                <a:noAutofit/>
              </a:bodyPr>
              <a:lstStyle/>
              <a:p>
                <a:pPr algn="ctr" defTabSz="800100">
                  <a:lnSpc>
                    <a:spcPct val="90000"/>
                  </a:lnSpc>
                  <a:spcBef>
                    <a:spcPct val="0"/>
                  </a:spcBef>
                  <a:spcAft>
                    <a:spcPct val="35000"/>
                  </a:spcAft>
                </a:pPr>
                <a:endParaRPr lang="zh-TW" altLang="en-US" dirty="0">
                  <a:latin typeface="Microsoft YaHei" panose="020B0503020204020204" pitchFamily="34" charset="-122"/>
                  <a:ea typeface="Microsoft YaHei" panose="020B0503020204020204" pitchFamily="34" charset="-122"/>
                </a:endParaRPr>
              </a:p>
            </p:txBody>
          </p:sp>
        </p:grpSp>
        <p:sp>
          <p:nvSpPr>
            <p:cNvPr id="29" name="矩形 28"/>
            <p:cNvSpPr/>
            <p:nvPr/>
          </p:nvSpPr>
          <p:spPr>
            <a:xfrm>
              <a:off x="2737911" y="4540081"/>
              <a:ext cx="2219410" cy="1490928"/>
            </a:xfrm>
            <a:prstGeom prst="rect">
              <a:avLst/>
            </a:prstGeom>
          </p:spPr>
          <p:txBody>
            <a:bodyPr wrap="square">
              <a:spAutoFit/>
            </a:bodyPr>
            <a:lstStyle/>
            <a:p>
              <a:pPr algn="ctr" defTabSz="800100">
                <a:lnSpc>
                  <a:spcPct val="90000"/>
                </a:lnSpc>
                <a:spcBef>
                  <a:spcPct val="0"/>
                </a:spcBef>
                <a:spcAft>
                  <a:spcPct val="35000"/>
                </a:spcAft>
              </a:pPr>
              <a:r>
                <a:rPr lang="zh-TW" altLang="en-US" dirty="0">
                  <a:latin typeface="Microsoft YaHei" panose="020B0503020204020204" pitchFamily="34" charset="-122"/>
                  <a:ea typeface="Microsoft YaHei" panose="020B0503020204020204" pitchFamily="34" charset="-122"/>
                </a:rPr>
                <a:t>主治醫師</a:t>
              </a:r>
              <a:endParaRPr lang="en-US" altLang="zh-TW" dirty="0">
                <a:latin typeface="Microsoft YaHei" panose="020B0503020204020204" pitchFamily="34" charset="-122"/>
                <a:ea typeface="Microsoft YaHei" panose="020B0503020204020204" pitchFamily="34" charset="-122"/>
              </a:endParaRPr>
            </a:p>
            <a:p>
              <a:pPr algn="ctr" defTabSz="800100">
                <a:lnSpc>
                  <a:spcPct val="90000"/>
                </a:lnSpc>
                <a:spcBef>
                  <a:spcPct val="0"/>
                </a:spcBef>
                <a:spcAft>
                  <a:spcPct val="35000"/>
                </a:spcAft>
              </a:pPr>
              <a:r>
                <a:rPr lang="zh-TW" altLang="en-US" sz="1600" dirty="0">
                  <a:latin typeface="Microsoft YaHei" panose="020B0503020204020204" pitchFamily="34" charset="-122"/>
                  <a:ea typeface="Microsoft YaHei" panose="020B0503020204020204" pitchFamily="34" charset="-122"/>
                </a:rPr>
                <a:t>劉嘉仁、劉耀中</a:t>
              </a:r>
              <a:endParaRPr lang="en-US" altLang="zh-TW" sz="1600" dirty="0">
                <a:latin typeface="Microsoft YaHei" panose="020B0503020204020204" pitchFamily="34" charset="-122"/>
                <a:ea typeface="Microsoft YaHei" panose="020B0503020204020204" pitchFamily="34" charset="-122"/>
              </a:endParaRPr>
            </a:p>
            <a:p>
              <a:pPr algn="ctr" defTabSz="800100">
                <a:lnSpc>
                  <a:spcPct val="90000"/>
                </a:lnSpc>
                <a:spcBef>
                  <a:spcPct val="0"/>
                </a:spcBef>
                <a:spcAft>
                  <a:spcPct val="35000"/>
                </a:spcAft>
              </a:pPr>
              <a:r>
                <a:rPr lang="zh-TW" altLang="en-US" sz="1600" dirty="0">
                  <a:latin typeface="Microsoft YaHei" panose="020B0503020204020204" pitchFamily="34" charset="-122"/>
                  <a:ea typeface="Microsoft YaHei" panose="020B0503020204020204" pitchFamily="34" charset="-122"/>
                </a:rPr>
                <a:t>王浩元、柯博伸</a:t>
              </a:r>
              <a:endParaRPr lang="en-US" altLang="zh-TW" sz="1600" dirty="0">
                <a:latin typeface="Microsoft YaHei" panose="020B0503020204020204" pitchFamily="34" charset="-122"/>
                <a:ea typeface="Microsoft YaHei" panose="020B0503020204020204" pitchFamily="34" charset="-122"/>
              </a:endParaRPr>
            </a:p>
            <a:p>
              <a:pPr algn="ctr" defTabSz="800100">
                <a:lnSpc>
                  <a:spcPct val="90000"/>
                </a:lnSpc>
                <a:spcBef>
                  <a:spcPct val="0"/>
                </a:spcBef>
                <a:spcAft>
                  <a:spcPct val="35000"/>
                </a:spcAft>
              </a:pPr>
              <a:r>
                <a:rPr lang="zh-TW" altLang="en-US" sz="1600" dirty="0">
                  <a:latin typeface="Microsoft YaHei" panose="020B0503020204020204" pitchFamily="34" charset="-122"/>
                  <a:ea typeface="Microsoft YaHei" panose="020B0503020204020204" pitchFamily="34" charset="-122"/>
                </a:rPr>
                <a:t>林庭安、</a:t>
              </a:r>
              <a:r>
                <a:rPr lang="zh-TW" altLang="en-US" sz="1600" dirty="0" smtClean="0">
                  <a:latin typeface="Microsoft YaHei" panose="020B0503020204020204" pitchFamily="34" charset="-122"/>
                  <a:ea typeface="Microsoft YaHei" panose="020B0503020204020204" pitchFamily="34" charset="-122"/>
                </a:rPr>
                <a:t>蔡淳光</a:t>
              </a:r>
              <a:endParaRPr lang="en-US" altLang="zh-TW" sz="1600" dirty="0" smtClean="0">
                <a:latin typeface="Microsoft YaHei" panose="020B0503020204020204" pitchFamily="34" charset="-122"/>
                <a:ea typeface="Microsoft YaHei" panose="020B0503020204020204" pitchFamily="34" charset="-122"/>
              </a:endParaRPr>
            </a:p>
            <a:p>
              <a:pPr algn="ctr" defTabSz="800100">
                <a:lnSpc>
                  <a:spcPct val="90000"/>
                </a:lnSpc>
                <a:spcBef>
                  <a:spcPct val="0"/>
                </a:spcBef>
                <a:spcAft>
                  <a:spcPct val="35000"/>
                </a:spcAft>
              </a:pPr>
              <a:r>
                <a:rPr lang="zh-TW" altLang="en-US" sz="1600" dirty="0" smtClean="0">
                  <a:latin typeface="Microsoft YaHei" panose="020B0503020204020204" pitchFamily="34" charset="-122"/>
                  <a:ea typeface="Microsoft YaHei" panose="020B0503020204020204" pitchFamily="34" charset="-122"/>
                </a:rPr>
                <a:t>簡</a:t>
              </a:r>
              <a:r>
                <a:rPr lang="zh-TW" altLang="en-US" sz="1600" dirty="0">
                  <a:latin typeface="Microsoft YaHei" panose="020B0503020204020204" pitchFamily="34" charset="-122"/>
                  <a:ea typeface="Microsoft YaHei" panose="020B0503020204020204" pitchFamily="34" charset="-122"/>
                </a:rPr>
                <a:t>聖</a:t>
              </a:r>
              <a:r>
                <a:rPr lang="zh-TW" altLang="en-US" sz="1600" dirty="0" smtClean="0">
                  <a:latin typeface="Microsoft YaHei" panose="020B0503020204020204" pitchFamily="34" charset="-122"/>
                  <a:ea typeface="Microsoft YaHei" panose="020B0503020204020204" pitchFamily="34" charset="-122"/>
                </a:rPr>
                <a:t>軒</a:t>
              </a:r>
              <a:r>
                <a:rPr lang="en-US" altLang="zh-TW" sz="1600" baseline="30000" dirty="0" smtClean="0">
                  <a:latin typeface="Microsoft YaHei" panose="020B0503020204020204" pitchFamily="34" charset="-122"/>
                  <a:ea typeface="Microsoft YaHei" panose="020B0503020204020204" pitchFamily="34" charset="-122"/>
                </a:rPr>
                <a:t>1</a:t>
              </a:r>
              <a:r>
                <a:rPr lang="zh-TW" altLang="en-US" sz="1600" dirty="0" smtClean="0">
                  <a:latin typeface="Microsoft YaHei" panose="020B0503020204020204" pitchFamily="34" charset="-122"/>
                  <a:ea typeface="Microsoft YaHei" panose="020B0503020204020204" pitchFamily="34" charset="-122"/>
                </a:rPr>
                <a:t>、陳</a:t>
              </a:r>
              <a:r>
                <a:rPr lang="zh-TW" altLang="en-US" sz="1600" dirty="0">
                  <a:latin typeface="Microsoft YaHei" panose="020B0503020204020204" pitchFamily="34" charset="-122"/>
                  <a:ea typeface="Microsoft YaHei" panose="020B0503020204020204" pitchFamily="34" charset="-122"/>
                </a:rPr>
                <a:t>玟</a:t>
              </a:r>
              <a:r>
                <a:rPr lang="zh-TW" altLang="en-US" sz="1600" dirty="0" smtClean="0">
                  <a:latin typeface="Microsoft YaHei" panose="020B0503020204020204" pitchFamily="34" charset="-122"/>
                  <a:ea typeface="Microsoft YaHei" panose="020B0503020204020204" pitchFamily="34" charset="-122"/>
                </a:rPr>
                <a:t>均</a:t>
              </a:r>
              <a:r>
                <a:rPr lang="en-US" altLang="zh-TW" sz="1600" baseline="30000" dirty="0" smtClean="0">
                  <a:latin typeface="Microsoft YaHei" panose="020B0503020204020204" pitchFamily="34" charset="-122"/>
                  <a:ea typeface="Microsoft YaHei" panose="020B0503020204020204" pitchFamily="34" charset="-122"/>
                </a:rPr>
                <a:t>1</a:t>
              </a:r>
              <a:endParaRPr lang="zh-TW" altLang="en-US" sz="1600" baseline="30000" dirty="0">
                <a:latin typeface="Microsoft YaHei" panose="020B0503020204020204" pitchFamily="34" charset="-122"/>
                <a:ea typeface="Microsoft YaHei" panose="020B0503020204020204" pitchFamily="34" charset="-122"/>
              </a:endParaRPr>
            </a:p>
            <a:p>
              <a:pPr algn="ctr" defTabSz="800100">
                <a:lnSpc>
                  <a:spcPct val="90000"/>
                </a:lnSpc>
                <a:spcBef>
                  <a:spcPct val="0"/>
                </a:spcBef>
                <a:spcAft>
                  <a:spcPct val="35000"/>
                </a:spcAft>
              </a:pPr>
              <a:endParaRPr lang="zh-TW" altLang="en-US" dirty="0">
                <a:latin typeface="Microsoft YaHei" panose="020B0503020204020204" pitchFamily="34" charset="-122"/>
                <a:ea typeface="Microsoft YaHei" panose="020B0503020204020204" pitchFamily="34" charset="-122"/>
              </a:endParaRPr>
            </a:p>
          </p:txBody>
        </p:sp>
      </p:grpSp>
      <p:grpSp>
        <p:nvGrpSpPr>
          <p:cNvPr id="62" name="群組 61"/>
          <p:cNvGrpSpPr/>
          <p:nvPr/>
        </p:nvGrpSpPr>
        <p:grpSpPr>
          <a:xfrm>
            <a:off x="1466123" y="3575981"/>
            <a:ext cx="2503357" cy="266575"/>
            <a:chOff x="1466121" y="3575979"/>
            <a:chExt cx="2503357" cy="266575"/>
          </a:xfrm>
        </p:grpSpPr>
        <p:cxnSp>
          <p:nvCxnSpPr>
            <p:cNvPr id="43" name="直線接點 42"/>
            <p:cNvCxnSpPr/>
            <p:nvPr/>
          </p:nvCxnSpPr>
          <p:spPr>
            <a:xfrm flipH="1" flipV="1">
              <a:off x="1486808" y="3708355"/>
              <a:ext cx="1" cy="134199"/>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49" name="直線接點 48"/>
            <p:cNvCxnSpPr>
              <a:stCxn id="25" idx="2"/>
            </p:cNvCxnSpPr>
            <p:nvPr/>
          </p:nvCxnSpPr>
          <p:spPr>
            <a:xfrm>
              <a:off x="2697223" y="3575979"/>
              <a:ext cx="0" cy="141053"/>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47" name="直線接點 46"/>
            <p:cNvCxnSpPr/>
            <p:nvPr/>
          </p:nvCxnSpPr>
          <p:spPr>
            <a:xfrm>
              <a:off x="1466121" y="3717032"/>
              <a:ext cx="2503357" cy="0"/>
            </a:xfrm>
            <a:prstGeom prst="line">
              <a:avLst/>
            </a:prstGeom>
            <a:effectLst/>
          </p:spPr>
          <p:style>
            <a:lnRef idx="3">
              <a:schemeClr val="accent6"/>
            </a:lnRef>
            <a:fillRef idx="0">
              <a:schemeClr val="accent6"/>
            </a:fillRef>
            <a:effectRef idx="2">
              <a:schemeClr val="accent6"/>
            </a:effectRef>
            <a:fontRef idx="minor">
              <a:schemeClr val="tx1"/>
            </a:fontRef>
          </p:style>
        </p:cxnSp>
      </p:grpSp>
      <p:grpSp>
        <p:nvGrpSpPr>
          <p:cNvPr id="64" name="群組 63"/>
          <p:cNvGrpSpPr/>
          <p:nvPr/>
        </p:nvGrpSpPr>
        <p:grpSpPr>
          <a:xfrm>
            <a:off x="2687036" y="2438714"/>
            <a:ext cx="5221817" cy="512022"/>
            <a:chOff x="2772351" y="376885"/>
            <a:chExt cx="5221817" cy="512022"/>
          </a:xfrm>
        </p:grpSpPr>
        <p:cxnSp>
          <p:nvCxnSpPr>
            <p:cNvPr id="32" name="直線接點 31"/>
            <p:cNvCxnSpPr>
              <a:stCxn id="27" idx="2"/>
            </p:cNvCxnSpPr>
            <p:nvPr/>
          </p:nvCxnSpPr>
          <p:spPr>
            <a:xfrm>
              <a:off x="4730211" y="376885"/>
              <a:ext cx="0" cy="208041"/>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34" name="直線接點 33"/>
            <p:cNvCxnSpPr/>
            <p:nvPr/>
          </p:nvCxnSpPr>
          <p:spPr>
            <a:xfrm flipV="1">
              <a:off x="2772351" y="584926"/>
              <a:ext cx="5221816" cy="6539"/>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36" name="直線接點 35"/>
            <p:cNvCxnSpPr/>
            <p:nvPr/>
          </p:nvCxnSpPr>
          <p:spPr>
            <a:xfrm>
              <a:off x="2772351" y="571739"/>
              <a:ext cx="0" cy="303935"/>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38" name="直線接點 37"/>
            <p:cNvCxnSpPr>
              <a:stCxn id="18" idx="0"/>
            </p:cNvCxnSpPr>
            <p:nvPr/>
          </p:nvCxnSpPr>
          <p:spPr>
            <a:xfrm flipH="1" flipV="1">
              <a:off x="6107099" y="594769"/>
              <a:ext cx="6944" cy="294138"/>
            </a:xfrm>
            <a:prstGeom prst="line">
              <a:avLst/>
            </a:prstGeom>
            <a:effectLst/>
          </p:spPr>
          <p:style>
            <a:lnRef idx="3">
              <a:schemeClr val="accent6"/>
            </a:lnRef>
            <a:fillRef idx="0">
              <a:schemeClr val="accent6"/>
            </a:fillRef>
            <a:effectRef idx="2">
              <a:schemeClr val="accent6"/>
            </a:effectRef>
            <a:fontRef idx="minor">
              <a:schemeClr val="tx1"/>
            </a:fontRef>
          </p:style>
        </p:cxnSp>
        <p:cxnSp>
          <p:nvCxnSpPr>
            <p:cNvPr id="40" name="直線接點 39"/>
            <p:cNvCxnSpPr/>
            <p:nvPr/>
          </p:nvCxnSpPr>
          <p:spPr>
            <a:xfrm flipH="1" flipV="1">
              <a:off x="7994167" y="571739"/>
              <a:ext cx="1" cy="297287"/>
            </a:xfrm>
            <a:prstGeom prst="line">
              <a:avLst/>
            </a:prstGeom>
            <a:effectLst/>
          </p:spPr>
          <p:style>
            <a:lnRef idx="3">
              <a:schemeClr val="accent6"/>
            </a:lnRef>
            <a:fillRef idx="0">
              <a:schemeClr val="accent6"/>
            </a:fillRef>
            <a:effectRef idx="2">
              <a:schemeClr val="accent6"/>
            </a:effectRef>
            <a:fontRef idx="minor">
              <a:schemeClr val="tx1"/>
            </a:fontRef>
          </p:style>
        </p:cxnSp>
      </p:grpSp>
      <p:cxnSp>
        <p:nvCxnSpPr>
          <p:cNvPr id="39" name="直線接點 38"/>
          <p:cNvCxnSpPr>
            <a:stCxn id="21" idx="0"/>
          </p:cNvCxnSpPr>
          <p:nvPr/>
        </p:nvCxnSpPr>
        <p:spPr>
          <a:xfrm flipH="1" flipV="1">
            <a:off x="3949688" y="3698331"/>
            <a:ext cx="1" cy="443732"/>
          </a:xfrm>
          <a:prstGeom prst="line">
            <a:avLst/>
          </a:prstGeom>
          <a:effectLst/>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74751880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頁尾版面配置區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700">
                <a:solidFill>
                  <a:schemeClr val="tx1"/>
                </a:solidFill>
                <a:latin typeface="Verdana" panose="020B0604030504040204" pitchFamily="34" charset="0"/>
                <a:ea typeface="新細明體" panose="02020500000000000000" pitchFamily="18" charset="-120"/>
              </a:defRPr>
            </a:lvl1pPr>
            <a:lvl2pPr marL="742950" indent="-285750">
              <a:defRPr kumimoji="1" sz="700">
                <a:solidFill>
                  <a:schemeClr val="tx1"/>
                </a:solidFill>
                <a:latin typeface="Verdana" panose="020B0604030504040204" pitchFamily="34" charset="0"/>
                <a:ea typeface="新細明體" panose="02020500000000000000" pitchFamily="18" charset="-120"/>
              </a:defRPr>
            </a:lvl2pPr>
            <a:lvl3pPr marL="1143000" indent="-228600">
              <a:defRPr kumimoji="1" sz="700">
                <a:solidFill>
                  <a:schemeClr val="tx1"/>
                </a:solidFill>
                <a:latin typeface="Verdana" panose="020B0604030504040204" pitchFamily="34" charset="0"/>
                <a:ea typeface="新細明體" panose="02020500000000000000" pitchFamily="18" charset="-120"/>
              </a:defRPr>
            </a:lvl3pPr>
            <a:lvl4pPr marL="1600200" indent="-228600">
              <a:defRPr kumimoji="1" sz="700">
                <a:solidFill>
                  <a:schemeClr val="tx1"/>
                </a:solidFill>
                <a:latin typeface="Verdana" panose="020B0604030504040204" pitchFamily="34" charset="0"/>
                <a:ea typeface="新細明體" panose="02020500000000000000" pitchFamily="18" charset="-120"/>
              </a:defRPr>
            </a:lvl4pPr>
            <a:lvl5pPr marL="2057400" indent="-228600">
              <a:defRPr kumimoji="1" sz="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9pPr>
          </a:lstStyle>
          <a:p>
            <a:endParaRPr lang="zh-TW" altLang="en-US" sz="1200">
              <a:solidFill>
                <a:srgbClr val="898989"/>
              </a:solidFill>
              <a:latin typeface="微軟正黑體 Light" pitchFamily="34" charset="-120"/>
              <a:ea typeface="微軟正黑體 Light" pitchFamily="34" charset="-120"/>
            </a:endParaRPr>
          </a:p>
        </p:txBody>
      </p:sp>
      <p:sp>
        <p:nvSpPr>
          <p:cNvPr id="103427" name="投影片編號版面配置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700">
                <a:solidFill>
                  <a:schemeClr val="tx1"/>
                </a:solidFill>
                <a:latin typeface="Verdana" panose="020B0604030504040204" pitchFamily="34" charset="0"/>
                <a:ea typeface="新細明體" panose="02020500000000000000" pitchFamily="18" charset="-120"/>
              </a:defRPr>
            </a:lvl1pPr>
            <a:lvl2pPr marL="742950" indent="-285750">
              <a:defRPr kumimoji="1" sz="700">
                <a:solidFill>
                  <a:schemeClr val="tx1"/>
                </a:solidFill>
                <a:latin typeface="Verdana" panose="020B0604030504040204" pitchFamily="34" charset="0"/>
                <a:ea typeface="新細明體" panose="02020500000000000000" pitchFamily="18" charset="-120"/>
              </a:defRPr>
            </a:lvl2pPr>
            <a:lvl3pPr marL="1143000" indent="-228600">
              <a:defRPr kumimoji="1" sz="700">
                <a:solidFill>
                  <a:schemeClr val="tx1"/>
                </a:solidFill>
                <a:latin typeface="Verdana" panose="020B0604030504040204" pitchFamily="34" charset="0"/>
                <a:ea typeface="新細明體" panose="02020500000000000000" pitchFamily="18" charset="-120"/>
              </a:defRPr>
            </a:lvl3pPr>
            <a:lvl4pPr marL="1600200" indent="-228600">
              <a:defRPr kumimoji="1" sz="700">
                <a:solidFill>
                  <a:schemeClr val="tx1"/>
                </a:solidFill>
                <a:latin typeface="Verdana" panose="020B0604030504040204" pitchFamily="34" charset="0"/>
                <a:ea typeface="新細明體" panose="02020500000000000000" pitchFamily="18" charset="-120"/>
              </a:defRPr>
            </a:lvl4pPr>
            <a:lvl5pPr marL="2057400" indent="-228600">
              <a:defRPr kumimoji="1" sz="700">
                <a:solidFill>
                  <a:schemeClr val="tx1"/>
                </a:solidFill>
                <a:latin typeface="Verdana" panose="020B0604030504040204" pitchFamily="34" charset="0"/>
                <a:ea typeface="新細明體" panose="02020500000000000000" pitchFamily="18" charset="-120"/>
              </a:defRPr>
            </a:lvl5pPr>
            <a:lvl6pPr marL="25146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6pPr>
            <a:lvl7pPr marL="29718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7pPr>
            <a:lvl8pPr marL="34290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8pPr>
            <a:lvl9pPr marL="3886200" indent="-228600" eaLnBrk="0" fontAlgn="base" hangingPunct="0">
              <a:spcBef>
                <a:spcPct val="0"/>
              </a:spcBef>
              <a:spcAft>
                <a:spcPct val="0"/>
              </a:spcAft>
              <a:defRPr kumimoji="1" sz="700">
                <a:solidFill>
                  <a:schemeClr val="tx1"/>
                </a:solidFill>
                <a:latin typeface="Verdana" panose="020B0604030504040204" pitchFamily="34" charset="0"/>
                <a:ea typeface="新細明體" panose="02020500000000000000" pitchFamily="18" charset="-120"/>
              </a:defRPr>
            </a:lvl9pPr>
          </a:lstStyle>
          <a:p>
            <a:fld id="{209E0B10-C7D2-4C0D-9279-F56BCC78374C}" type="slidenum">
              <a:rPr lang="zh-TW" altLang="en-US" sz="1200">
                <a:solidFill>
                  <a:srgbClr val="898989"/>
                </a:solidFill>
                <a:latin typeface="微軟正黑體 Light" pitchFamily="34" charset="-120"/>
                <a:ea typeface="微軟正黑體 Light" pitchFamily="34" charset="-120"/>
              </a:rPr>
              <a:pPr/>
              <a:t>20</a:t>
            </a:fld>
            <a:endParaRPr lang="zh-TW" altLang="en-US" sz="1200">
              <a:solidFill>
                <a:srgbClr val="898989"/>
              </a:solidFill>
              <a:latin typeface="微軟正黑體 Light" pitchFamily="34" charset="-120"/>
              <a:ea typeface="微軟正黑體 Light" pitchFamily="34" charset="-120"/>
            </a:endParaRPr>
          </a:p>
        </p:txBody>
      </p:sp>
      <p:pic>
        <p:nvPicPr>
          <p:cNvPr id="103428" name="圖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5" y="1196977"/>
            <a:ext cx="9144000"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763" y="11115"/>
            <a:ext cx="611188" cy="261937"/>
          </a:xfrm>
          <a:prstGeom prst="rect">
            <a:avLst/>
          </a:prstGeom>
          <a:ln w="9525"/>
        </p:spPr>
        <p:style>
          <a:lnRef idx="2">
            <a:schemeClr val="accent2"/>
          </a:lnRef>
          <a:fillRef idx="1">
            <a:schemeClr val="lt1"/>
          </a:fillRef>
          <a:effectRef idx="0">
            <a:schemeClr val="accent2"/>
          </a:effectRef>
          <a:fontRef idx="minor">
            <a:schemeClr val="dk1"/>
          </a:fontRef>
        </p:style>
        <p:txBody>
          <a:bodyPr anchor="ctr"/>
          <a:lstStyle/>
          <a:p>
            <a:pPr algn="ctr">
              <a:defRPr/>
            </a:pPr>
            <a:r>
              <a:rPr lang="en-US" altLang="zh-TW" sz="1200" dirty="0">
                <a:solidFill>
                  <a:prstClr val="black"/>
                </a:solidFill>
              </a:rPr>
              <a:t>1.1.2</a:t>
            </a:r>
            <a:endParaRPr lang="zh-TW" altLang="en-US" sz="1200" dirty="0">
              <a:solidFill>
                <a:prstClr val="black"/>
              </a:solidFill>
            </a:endParaRPr>
          </a:p>
        </p:txBody>
      </p:sp>
      <p:sp>
        <p:nvSpPr>
          <p:cNvPr id="103430" name="標題 1"/>
          <p:cNvSpPr txBox="1">
            <a:spLocks/>
          </p:cNvSpPr>
          <p:nvPr/>
        </p:nvSpPr>
        <p:spPr bwMode="auto">
          <a:xfrm>
            <a:off x="1025525" y="277813"/>
            <a:ext cx="7416800" cy="552450"/>
          </a:xfrm>
          <a:prstGeom prst="rect">
            <a:avLst/>
          </a:prstGeom>
          <a:solidFill>
            <a:srgbClr val="FFFFFF"/>
          </a:solidFill>
          <a:ln w="25400" algn="ctr">
            <a:solidFill>
              <a:srgbClr val="4BACC6"/>
            </a:solidFill>
            <a:miter lim="800000"/>
            <a:headEnd/>
            <a:tailEnd/>
          </a:ln>
        </p:spPr>
        <p:txBody>
          <a:bodyPr/>
          <a:lstStyle>
            <a:lvl1pPr>
              <a:spcBef>
                <a:spcPct val="20000"/>
              </a:spcBef>
              <a:buFont typeface="Arial" panose="020B0604020202020204" pitchFamily="34" charset="0"/>
              <a:buChar char="•"/>
              <a:defRPr sz="2800">
                <a:solidFill>
                  <a:schemeClr val="tx1"/>
                </a:solidFill>
                <a:latin typeface="微軟正黑體 Light" pitchFamily="34" charset="-120"/>
                <a:ea typeface="微軟正黑體 Light" pitchFamily="34" charset="-120"/>
              </a:defRPr>
            </a:lvl1pPr>
            <a:lvl2pPr marL="742950" indent="-285750">
              <a:spcBef>
                <a:spcPct val="20000"/>
              </a:spcBef>
              <a:buFont typeface="Arial" panose="020B0604020202020204" pitchFamily="34" charset="0"/>
              <a:buChar char="–"/>
              <a:defRPr sz="2400">
                <a:solidFill>
                  <a:schemeClr val="tx1"/>
                </a:solidFill>
                <a:latin typeface="微軟正黑體 Light" pitchFamily="34" charset="-120"/>
                <a:ea typeface="微軟正黑體 Light" pitchFamily="34" charset="-120"/>
              </a:defRPr>
            </a:lvl2pPr>
            <a:lvl3pPr marL="1143000" indent="-228600">
              <a:spcBef>
                <a:spcPct val="20000"/>
              </a:spcBef>
              <a:buFont typeface="Arial" panose="020B0604020202020204" pitchFamily="34" charset="0"/>
              <a:buChar char="•"/>
              <a:defRPr sz="2000">
                <a:solidFill>
                  <a:schemeClr val="tx1"/>
                </a:solidFill>
                <a:latin typeface="微軟正黑體 Light" pitchFamily="34" charset="-120"/>
                <a:ea typeface="微軟正黑體 Light" pitchFamily="34" charset="-120"/>
              </a:defRPr>
            </a:lvl3pPr>
            <a:lvl4pPr marL="1600200" indent="-228600">
              <a:spcBef>
                <a:spcPct val="20000"/>
              </a:spcBef>
              <a:buFont typeface="Arial" panose="020B0604020202020204" pitchFamily="34" charset="0"/>
              <a:buChar char="–"/>
              <a:defRPr>
                <a:solidFill>
                  <a:schemeClr val="tx1"/>
                </a:solidFill>
                <a:latin typeface="微軟正黑體 Light" pitchFamily="34" charset="-120"/>
                <a:ea typeface="微軟正黑體 Light" pitchFamily="34" charset="-120"/>
              </a:defRPr>
            </a:lvl4pPr>
            <a:lvl5pPr marL="2057400" indent="-228600">
              <a:spcBef>
                <a:spcPct val="20000"/>
              </a:spcBef>
              <a:buFont typeface="Arial" panose="020B0604020202020204" pitchFamily="34" charset="0"/>
              <a:buChar char="»"/>
              <a:defRPr>
                <a:solidFill>
                  <a:schemeClr val="tx1"/>
                </a:solidFill>
                <a:latin typeface="微軟正黑體 Light" pitchFamily="34" charset="-120"/>
                <a:ea typeface="微軟正黑體 Light" pitchFamily="34" charset="-120"/>
              </a:defRPr>
            </a:lvl5pPr>
            <a:lvl6pPr marL="2514600" indent="-228600" fontAlgn="base">
              <a:spcBef>
                <a:spcPct val="20000"/>
              </a:spcBef>
              <a:spcAft>
                <a:spcPct val="0"/>
              </a:spcAft>
              <a:buFont typeface="Arial" panose="020B0604020202020204" pitchFamily="34" charset="0"/>
              <a:buChar char="»"/>
              <a:defRPr>
                <a:solidFill>
                  <a:schemeClr val="tx1"/>
                </a:solidFill>
                <a:latin typeface="微軟正黑體 Light" pitchFamily="34" charset="-120"/>
                <a:ea typeface="微軟正黑體 Light" pitchFamily="34" charset="-120"/>
              </a:defRPr>
            </a:lvl6pPr>
            <a:lvl7pPr marL="2971800" indent="-228600" fontAlgn="base">
              <a:spcBef>
                <a:spcPct val="20000"/>
              </a:spcBef>
              <a:spcAft>
                <a:spcPct val="0"/>
              </a:spcAft>
              <a:buFont typeface="Arial" panose="020B0604020202020204" pitchFamily="34" charset="0"/>
              <a:buChar char="»"/>
              <a:defRPr>
                <a:solidFill>
                  <a:schemeClr val="tx1"/>
                </a:solidFill>
                <a:latin typeface="微軟正黑體 Light" pitchFamily="34" charset="-120"/>
                <a:ea typeface="微軟正黑體 Light" pitchFamily="34" charset="-120"/>
              </a:defRPr>
            </a:lvl7pPr>
            <a:lvl8pPr marL="3429000" indent="-228600" fontAlgn="base">
              <a:spcBef>
                <a:spcPct val="20000"/>
              </a:spcBef>
              <a:spcAft>
                <a:spcPct val="0"/>
              </a:spcAft>
              <a:buFont typeface="Arial" panose="020B0604020202020204" pitchFamily="34" charset="0"/>
              <a:buChar char="»"/>
              <a:defRPr>
                <a:solidFill>
                  <a:schemeClr val="tx1"/>
                </a:solidFill>
                <a:latin typeface="微軟正黑體 Light" pitchFamily="34" charset="-120"/>
                <a:ea typeface="微軟正黑體 Light" pitchFamily="34" charset="-120"/>
              </a:defRPr>
            </a:lvl8pPr>
            <a:lvl9pPr marL="3886200" indent="-228600" fontAlgn="base">
              <a:spcBef>
                <a:spcPct val="20000"/>
              </a:spcBef>
              <a:spcAft>
                <a:spcPct val="0"/>
              </a:spcAft>
              <a:buFont typeface="Arial" panose="020B0604020202020204" pitchFamily="34" charset="0"/>
              <a:buChar char="»"/>
              <a:defRPr>
                <a:solidFill>
                  <a:schemeClr val="tx1"/>
                </a:solidFill>
                <a:latin typeface="微軟正黑體 Light" pitchFamily="34" charset="-120"/>
                <a:ea typeface="微軟正黑體 Light" pitchFamily="34" charset="-120"/>
              </a:defRPr>
            </a:lvl9pPr>
          </a:lstStyle>
          <a:p>
            <a:pPr algn="ctr" fontAlgn="base">
              <a:spcBef>
                <a:spcPct val="0"/>
              </a:spcBef>
              <a:spcAft>
                <a:spcPct val="0"/>
              </a:spcAft>
              <a:buFontTx/>
              <a:buNone/>
            </a:pPr>
            <a:r>
              <a:rPr lang="zh-TW" altLang="en-US" sz="3200" b="1">
                <a:solidFill>
                  <a:srgbClr val="002060"/>
                </a:solidFill>
                <a:latin typeface="微軟正黑體" panose="020B0604030504040204" pitchFamily="34" charset="-120"/>
                <a:ea typeface="微軟正黑體" panose="020B0604030504040204" pitchFamily="34" charset="-120"/>
              </a:rPr>
              <a:t>智能化設計</a:t>
            </a:r>
            <a:r>
              <a:rPr lang="en-US" altLang="zh-TW" sz="3200" b="1">
                <a:solidFill>
                  <a:srgbClr val="002060"/>
                </a:solidFill>
                <a:latin typeface="微軟正黑體" panose="020B0604030504040204" pitchFamily="34" charset="-120"/>
                <a:ea typeface="微軟正黑體" panose="020B0604030504040204" pitchFamily="34" charset="-120"/>
              </a:rPr>
              <a:t>-</a:t>
            </a:r>
            <a:r>
              <a:rPr lang="zh-TW" altLang="en-US" sz="3200" b="1">
                <a:solidFill>
                  <a:srgbClr val="002060"/>
                </a:solidFill>
                <a:latin typeface="微軟正黑體" panose="020B0604030504040204" pitchFamily="34" charset="-120"/>
                <a:ea typeface="微軟正黑體" panose="020B0604030504040204" pitchFamily="34" charset="-120"/>
              </a:rPr>
              <a:t>化學藥物 </a:t>
            </a:r>
            <a:r>
              <a:rPr lang="en-US" altLang="zh-TW" sz="2400" b="1">
                <a:solidFill>
                  <a:srgbClr val="002060"/>
                </a:solidFill>
                <a:latin typeface="微軟正黑體" panose="020B0604030504040204" pitchFamily="34" charset="-120"/>
                <a:ea typeface="新細明體" panose="02020500000000000000" pitchFamily="18" charset="-120"/>
              </a:rPr>
              <a:t>i SMART APP</a:t>
            </a:r>
            <a:endParaRPr lang="zh-TW" altLang="en-US" sz="2400" b="1">
              <a:solidFill>
                <a:srgbClr val="002060"/>
              </a:solidFill>
              <a:latin typeface="微軟正黑體" panose="020B0604030504040204" pitchFamily="34" charset="-120"/>
              <a:ea typeface="新細明體" panose="02020500000000000000" pitchFamily="18" charset="-120"/>
            </a:endParaRPr>
          </a:p>
        </p:txBody>
      </p:sp>
      <p:pic>
        <p:nvPicPr>
          <p:cNvPr id="103431"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273052"/>
            <a:ext cx="622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556768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8604"/>
            <a:ext cx="8686800" cy="714380"/>
          </a:xfrm>
        </p:spPr>
        <p:txBody>
          <a:bodyPr>
            <a:noAutofit/>
          </a:bodyPr>
          <a:lstStyle/>
          <a:p>
            <a:r>
              <a:rPr lang="en-US" altLang="zh-TW" b="1" dirty="0"/>
              <a:t>2.7.6</a:t>
            </a:r>
            <a:r>
              <a:rPr lang="zh-TW" altLang="en-US" b="1" dirty="0"/>
              <a:t> </a:t>
            </a:r>
            <a:r>
              <a:rPr lang="en-US" altLang="zh-TW" b="1" dirty="0"/>
              <a:t>&amp;</a:t>
            </a:r>
            <a:r>
              <a:rPr lang="zh-TW" altLang="en-US" b="1" dirty="0"/>
              <a:t> </a:t>
            </a:r>
            <a:r>
              <a:rPr lang="en-US" altLang="zh-TW" b="1" dirty="0"/>
              <a:t>2.7.12</a:t>
            </a:r>
            <a:r>
              <a:rPr lang="zh-TW" altLang="en-US" b="1" dirty="0"/>
              <a:t> 導入組合式照護降低院內感染</a:t>
            </a:r>
            <a:endParaRPr lang="en-US" altLang="zh-TW" b="1"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98743283-9727-44C4-8E3E-157BF95BA9CB}"/>
              </a:ext>
            </a:extLst>
          </p:cNvPr>
          <p:cNvSpPr>
            <a:spLocks noGrp="1"/>
          </p:cNvSpPr>
          <p:nvPr>
            <p:ph type="sldNum" sz="quarter" idx="12"/>
          </p:nvPr>
        </p:nvSpPr>
        <p:spPr/>
        <p:txBody>
          <a:bodyPr/>
          <a:lstStyle/>
          <a:p>
            <a:fld id="{B549402F-2C85-4F12-921B-21D674C3943C}" type="slidenum">
              <a:rPr lang="zh-TW" altLang="en-US" smtClean="0"/>
              <a:pPr/>
              <a:t>21</a:t>
            </a:fld>
            <a:endParaRPr lang="zh-TW" altLang="en-US" dirty="0"/>
          </a:p>
        </p:txBody>
      </p:sp>
      <p:pic>
        <p:nvPicPr>
          <p:cNvPr id="12" name="圖片 11"/>
          <p:cNvPicPr>
            <a:picLocks noChangeAspect="1"/>
          </p:cNvPicPr>
          <p:nvPr/>
        </p:nvPicPr>
        <p:blipFill rotWithShape="1">
          <a:blip r:embed="rId3"/>
          <a:srcRect l="14301" t="14395" r="15627" b="7006"/>
          <a:stretch/>
        </p:blipFill>
        <p:spPr>
          <a:xfrm>
            <a:off x="105240" y="1868398"/>
            <a:ext cx="6048672" cy="3816424"/>
          </a:xfrm>
          <a:prstGeom prst="rect">
            <a:avLst/>
          </a:prstGeom>
        </p:spPr>
      </p:pic>
      <p:sp>
        <p:nvSpPr>
          <p:cNvPr id="14" name="Rectangle 3"/>
          <p:cNvSpPr>
            <a:spLocks noChangeArrowheads="1"/>
          </p:cNvSpPr>
          <p:nvPr/>
        </p:nvSpPr>
        <p:spPr bwMode="auto">
          <a:xfrm>
            <a:off x="2555778" y="1322906"/>
            <a:ext cx="3551757" cy="432048"/>
          </a:xfrm>
          <a:prstGeom prst="rect">
            <a:avLst/>
          </a:prstGeom>
          <a:solidFill>
            <a:srgbClr val="CAEED3"/>
          </a:solidFill>
          <a:ln>
            <a:headEnd/>
            <a:tailEnd/>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wrap="square" lIns="36000" tIns="36000" rIns="36000" bIns="36000" anchor="ctr">
            <a:no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kumimoji="0" lang="zh-TW" altLang="en-US" sz="2000" b="1" dirty="0">
                <a:solidFill>
                  <a:schemeClr val="tx1">
                    <a:lumMod val="95000"/>
                    <a:lumOff val="5000"/>
                  </a:schemeClr>
                </a:solidFill>
                <a:latin typeface="微軟正黑體" panose="020B0604030504040204" pitchFamily="34" charset="-120"/>
                <a:ea typeface="微軟正黑體" panose="020B0604030504040204" pitchFamily="34" charset="-120"/>
              </a:rPr>
              <a:t>中央靜脈導管置入術</a:t>
            </a:r>
            <a:r>
              <a:rPr kumimoji="0" lang="en-US" altLang="zh-TW" sz="2000" b="1" dirty="0">
                <a:solidFill>
                  <a:schemeClr val="tx1">
                    <a:lumMod val="95000"/>
                    <a:lumOff val="5000"/>
                  </a:schemeClr>
                </a:solidFill>
                <a:latin typeface="微軟正黑體" panose="020B0604030504040204" pitchFamily="34" charset="-120"/>
                <a:ea typeface="微軟正黑體" panose="020B0604030504040204" pitchFamily="34" charset="-120"/>
              </a:rPr>
              <a:t>Checklist</a:t>
            </a:r>
          </a:p>
        </p:txBody>
      </p:sp>
      <p:grpSp>
        <p:nvGrpSpPr>
          <p:cNvPr id="5" name="群組 4"/>
          <p:cNvGrpSpPr/>
          <p:nvPr/>
        </p:nvGrpSpPr>
        <p:grpSpPr>
          <a:xfrm>
            <a:off x="5220072" y="2366927"/>
            <a:ext cx="3759158" cy="2819369"/>
            <a:chOff x="5220072" y="2366925"/>
            <a:chExt cx="3759158" cy="2819369"/>
          </a:xfrm>
        </p:grpSpPr>
        <p:pic>
          <p:nvPicPr>
            <p:cNvPr id="10" name="圖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072" y="2366925"/>
              <a:ext cx="3759158" cy="2819369"/>
            </a:xfrm>
            <a:prstGeom prst="rect">
              <a:avLst/>
            </a:prstGeom>
          </p:spPr>
        </p:pic>
        <p:sp>
          <p:nvSpPr>
            <p:cNvPr id="3" name="矩形 2"/>
            <p:cNvSpPr/>
            <p:nvPr/>
          </p:nvSpPr>
          <p:spPr>
            <a:xfrm>
              <a:off x="5364088" y="2636912"/>
              <a:ext cx="1152128" cy="4320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261301794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xmlns="" id="{17F7F27A-4A1F-4DEE-AD80-EB3E1E68EE5D}"/>
              </a:ext>
            </a:extLst>
          </p:cNvPr>
          <p:cNvSpPr/>
          <p:nvPr/>
        </p:nvSpPr>
        <p:spPr>
          <a:xfrm>
            <a:off x="4826515" y="3973453"/>
            <a:ext cx="4138097" cy="2731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aphicFrame>
        <p:nvGraphicFramePr>
          <p:cNvPr id="4" name="資料庫圖表 3">
            <a:extLst>
              <a:ext uri="{FF2B5EF4-FFF2-40B4-BE49-F238E27FC236}">
                <a16:creationId xmlns:a16="http://schemas.microsoft.com/office/drawing/2014/main" xmlns="" id="{C8DA55B6-3A5D-49CA-849A-4470C7E8B119}"/>
              </a:ext>
            </a:extLst>
          </p:cNvPr>
          <p:cNvGraphicFramePr/>
          <p:nvPr>
            <p:extLst/>
          </p:nvPr>
        </p:nvGraphicFramePr>
        <p:xfrm>
          <a:off x="0" y="980728"/>
          <a:ext cx="9108000" cy="57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9" name="Rectangle 7">
            <a:extLst>
              <a:ext uri="{FF2B5EF4-FFF2-40B4-BE49-F238E27FC236}">
                <a16:creationId xmlns:a16="http://schemas.microsoft.com/office/drawing/2014/main" xmlns="" id="{643700B4-7D28-49E7-B6B6-AA060AFAD73D}"/>
              </a:ext>
            </a:extLst>
          </p:cNvPr>
          <p:cNvSpPr>
            <a:spLocks noChangeArrowheads="1"/>
          </p:cNvSpPr>
          <p:nvPr/>
        </p:nvSpPr>
        <p:spPr bwMode="auto">
          <a:xfrm>
            <a:off x="4489450" y="-184150"/>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eaLnBrk="1" hangingPunct="1"/>
            <a:endParaRPr lang="zh-TW" altLang="en-US"/>
          </a:p>
        </p:txBody>
      </p:sp>
      <p:sp>
        <p:nvSpPr>
          <p:cNvPr id="26" name="文字方塊 25">
            <a:extLst>
              <a:ext uri="{FF2B5EF4-FFF2-40B4-BE49-F238E27FC236}">
                <a16:creationId xmlns:a16="http://schemas.microsoft.com/office/drawing/2014/main" xmlns="" id="{A8E08092-9B55-4DEE-A1C1-3A710E158E6D}"/>
              </a:ext>
            </a:extLst>
          </p:cNvPr>
          <p:cNvSpPr txBox="1"/>
          <p:nvPr/>
        </p:nvSpPr>
        <p:spPr>
          <a:xfrm>
            <a:off x="4716463" y="1052513"/>
            <a:ext cx="4160837" cy="554037"/>
          </a:xfrm>
          <a:prstGeom prst="rect">
            <a:avLst/>
          </a:prstGeom>
          <a:noFill/>
        </p:spPr>
        <p:txBody>
          <a:bodyPr>
            <a:spAutoFit/>
          </a:bodyPr>
          <a:lstStyle/>
          <a:p>
            <a:pPr marL="228600" indent="-228600">
              <a:defRPr/>
            </a:pPr>
            <a:endParaRPr lang="zh-TW" altLang="zh-TW" sz="1500" b="1" dirty="0">
              <a:solidFill>
                <a:srgbClr val="1802BE"/>
              </a:solidFill>
            </a:endParaRPr>
          </a:p>
          <a:p>
            <a:pPr>
              <a:defRPr/>
            </a:pPr>
            <a:endParaRPr lang="zh-TW" altLang="en-US" sz="1500" dirty="0"/>
          </a:p>
        </p:txBody>
      </p:sp>
      <p:sp>
        <p:nvSpPr>
          <p:cNvPr id="14346" name="文字方塊 28">
            <a:extLst>
              <a:ext uri="{FF2B5EF4-FFF2-40B4-BE49-F238E27FC236}">
                <a16:creationId xmlns:a16="http://schemas.microsoft.com/office/drawing/2014/main" xmlns="" id="{49DB757A-FEAA-4B8A-A37C-2706A6C3F71F}"/>
              </a:ext>
            </a:extLst>
          </p:cNvPr>
          <p:cNvSpPr txBox="1">
            <a:spLocks noChangeArrowheads="1"/>
          </p:cNvSpPr>
          <p:nvPr/>
        </p:nvSpPr>
        <p:spPr bwMode="auto">
          <a:xfrm>
            <a:off x="476114" y="4581187"/>
            <a:ext cx="3874287" cy="923330"/>
          </a:xfrm>
          <a:prstGeom prst="rect">
            <a:avLst/>
          </a:prstGeom>
          <a:noFill/>
          <a:ln w="9525">
            <a:noFill/>
            <a:miter lim="800000"/>
            <a:headEnd/>
            <a:tailEnd/>
          </a:ln>
        </p:spPr>
        <p:txBody>
          <a:bodyPr wrap="square">
            <a:spAutoFit/>
          </a:bodyPr>
          <a:lstStyle/>
          <a:p>
            <a:r>
              <a:rPr lang="en-US" altLang="zh-TW" b="1" dirty="0">
                <a:latin typeface="Microsoft JhengHei" panose="020B0604030504040204" pitchFamily="34" charset="-120"/>
                <a:ea typeface="Microsoft JhengHei" panose="020B0604030504040204" pitchFamily="34" charset="-120"/>
              </a:rPr>
              <a:t>1.</a:t>
            </a:r>
            <a:r>
              <a:rPr lang="zh-TW" altLang="en-US" b="1" dirty="0">
                <a:latin typeface="Microsoft JhengHei" panose="020B0604030504040204" pitchFamily="34" charset="-120"/>
                <a:ea typeface="Microsoft JhengHei" panose="020B0604030504040204" pitchFamily="34" charset="-120"/>
              </a:rPr>
              <a:t>持續辦理預防血流感染相關課程</a:t>
            </a:r>
            <a:endParaRPr lang="en-US" altLang="zh-TW" b="1" dirty="0">
              <a:latin typeface="Microsoft JhengHei" panose="020B0604030504040204" pitchFamily="34" charset="-120"/>
              <a:ea typeface="Microsoft JhengHei" panose="020B0604030504040204" pitchFamily="34" charset="-120"/>
            </a:endParaRPr>
          </a:p>
          <a:p>
            <a:r>
              <a:rPr lang="en-US" altLang="zh-TW" b="1" dirty="0">
                <a:latin typeface="Microsoft JhengHei" panose="020B0604030504040204" pitchFamily="34" charset="-120"/>
                <a:ea typeface="Microsoft JhengHei" panose="020B0604030504040204" pitchFamily="34" charset="-120"/>
              </a:rPr>
              <a:t>2.</a:t>
            </a:r>
            <a:r>
              <a:rPr lang="zh-TW" altLang="en-US" b="1" dirty="0">
                <a:latin typeface="Microsoft JhengHei" panose="020B0604030504040204" pitchFamily="34" charset="-120"/>
                <a:ea typeface="Microsoft JhengHei" panose="020B0604030504040204" pitchFamily="34" charset="-120"/>
              </a:rPr>
              <a:t>持續進行相關項目</a:t>
            </a:r>
            <a:r>
              <a:rPr lang="zh-TW" altLang="en-US" b="1" dirty="0" smtClean="0">
                <a:latin typeface="Microsoft JhengHei" panose="020B0604030504040204" pitchFamily="34" charset="-120"/>
                <a:ea typeface="Microsoft JhengHei" panose="020B0604030504040204" pitchFamily="34" charset="-120"/>
              </a:rPr>
              <a:t>稽核</a:t>
            </a:r>
            <a:endParaRPr lang="en-US" altLang="zh-TW" b="1" dirty="0" smtClean="0">
              <a:latin typeface="Microsoft JhengHei" panose="020B0604030504040204" pitchFamily="34" charset="-120"/>
              <a:ea typeface="Microsoft JhengHei" panose="020B0604030504040204" pitchFamily="34" charset="-120"/>
            </a:endParaRPr>
          </a:p>
          <a:p>
            <a:r>
              <a:rPr lang="en-US" altLang="zh-TW" b="1" dirty="0" smtClean="0">
                <a:latin typeface="Microsoft JhengHei" panose="020B0604030504040204" pitchFamily="34" charset="-120"/>
                <a:ea typeface="Microsoft JhengHei" panose="020B0604030504040204" pitchFamily="34" charset="-120"/>
              </a:rPr>
              <a:t>3.</a:t>
            </a:r>
            <a:r>
              <a:rPr lang="zh-TW" altLang="en-US" b="1" dirty="0" smtClean="0">
                <a:latin typeface="Microsoft JhengHei" panose="020B0604030504040204" pitchFamily="34" charset="-120"/>
                <a:ea typeface="Microsoft JhengHei" panose="020B0604030504040204" pitchFamily="34" charset="-120"/>
              </a:rPr>
              <a:t>持續宣導加強手部衛生</a:t>
            </a:r>
            <a:endParaRPr lang="en-US" altLang="zh-TW" b="1" dirty="0">
              <a:latin typeface="Microsoft JhengHei" panose="020B0604030504040204" pitchFamily="34" charset="-120"/>
              <a:ea typeface="Microsoft JhengHei" panose="020B0604030504040204" pitchFamily="34" charset="-120"/>
            </a:endParaRPr>
          </a:p>
        </p:txBody>
      </p:sp>
      <p:grpSp>
        <p:nvGrpSpPr>
          <p:cNvPr id="19" name="组合 65">
            <a:extLst>
              <a:ext uri="{FF2B5EF4-FFF2-40B4-BE49-F238E27FC236}">
                <a16:creationId xmlns:a16="http://schemas.microsoft.com/office/drawing/2014/main" xmlns="" id="{8F3E7E42-8B88-41B8-9DE7-B89C4D38C737}"/>
              </a:ext>
            </a:extLst>
          </p:cNvPr>
          <p:cNvGrpSpPr/>
          <p:nvPr/>
        </p:nvGrpSpPr>
        <p:grpSpPr>
          <a:xfrm>
            <a:off x="82642" y="874404"/>
            <a:ext cx="510063" cy="652097"/>
            <a:chOff x="304800" y="673100"/>
            <a:chExt cx="4000500" cy="4000500"/>
          </a:xfrm>
          <a:effectLst>
            <a:outerShdw blurRad="444500" dist="254000" dir="8100000" algn="tr" rotWithShape="0">
              <a:prstClr val="black">
                <a:alpha val="50000"/>
              </a:prstClr>
            </a:outerShdw>
          </a:effectLst>
        </p:grpSpPr>
        <p:sp>
          <p:nvSpPr>
            <p:cNvPr id="20" name="同心圆 66">
              <a:extLst>
                <a:ext uri="{FF2B5EF4-FFF2-40B4-BE49-F238E27FC236}">
                  <a16:creationId xmlns:a16="http://schemas.microsoft.com/office/drawing/2014/main" xmlns="" id="{37F93F2C-44E5-4397-A280-9898886E45EE}"/>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21" name="椭圆 67">
              <a:extLst>
                <a:ext uri="{FF2B5EF4-FFF2-40B4-BE49-F238E27FC236}">
                  <a16:creationId xmlns:a16="http://schemas.microsoft.com/office/drawing/2014/main" xmlns="" id="{F7E0A748-1F97-49A3-B17D-00BA56CD1E2B}"/>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22" name="矩形 21">
            <a:extLst>
              <a:ext uri="{FF2B5EF4-FFF2-40B4-BE49-F238E27FC236}">
                <a16:creationId xmlns:a16="http://schemas.microsoft.com/office/drawing/2014/main" xmlns="" id="{B8A89A4A-39FD-4B2B-A46A-5EDC8A0418E2}"/>
              </a:ext>
            </a:extLst>
          </p:cNvPr>
          <p:cNvSpPr/>
          <p:nvPr/>
        </p:nvSpPr>
        <p:spPr>
          <a:xfrm flipH="1">
            <a:off x="138763" y="1067823"/>
            <a:ext cx="564753" cy="349519"/>
          </a:xfrm>
          <a:prstGeom prst="rect">
            <a:avLst/>
          </a:prstGeom>
        </p:spPr>
        <p:txBody>
          <a:bodyPr wrap="square">
            <a:spAutoFit/>
          </a:bodyPr>
          <a:lstStyle/>
          <a:p>
            <a:pPr algn="l">
              <a:lnSpc>
                <a:spcPts val="1900"/>
              </a:lnSpc>
            </a:pPr>
            <a:r>
              <a:rPr lang="en-US" altLang="zh-TW" sz="2800" b="1" dirty="0">
                <a:solidFill>
                  <a:srgbClr val="7030A0"/>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P</a:t>
            </a:r>
          </a:p>
        </p:txBody>
      </p:sp>
      <p:grpSp>
        <p:nvGrpSpPr>
          <p:cNvPr id="23" name="组合 65">
            <a:extLst>
              <a:ext uri="{FF2B5EF4-FFF2-40B4-BE49-F238E27FC236}">
                <a16:creationId xmlns:a16="http://schemas.microsoft.com/office/drawing/2014/main" xmlns="" id="{0C1C5737-FE78-437B-9667-209AD1712B8F}"/>
              </a:ext>
            </a:extLst>
          </p:cNvPr>
          <p:cNvGrpSpPr/>
          <p:nvPr/>
        </p:nvGrpSpPr>
        <p:grpSpPr>
          <a:xfrm>
            <a:off x="8506307" y="751388"/>
            <a:ext cx="510063" cy="652097"/>
            <a:chOff x="304800" y="673100"/>
            <a:chExt cx="4000500" cy="4000500"/>
          </a:xfrm>
          <a:effectLst>
            <a:outerShdw blurRad="444500" dist="254000" dir="8100000" algn="tr" rotWithShape="0">
              <a:prstClr val="black">
                <a:alpha val="50000"/>
              </a:prstClr>
            </a:outerShdw>
          </a:effectLst>
        </p:grpSpPr>
        <p:sp>
          <p:nvSpPr>
            <p:cNvPr id="24" name="同心圆 66">
              <a:extLst>
                <a:ext uri="{FF2B5EF4-FFF2-40B4-BE49-F238E27FC236}">
                  <a16:creationId xmlns:a16="http://schemas.microsoft.com/office/drawing/2014/main" xmlns="" id="{F35682D5-42B0-44F4-8DA1-891F38812968}"/>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25" name="椭圆 67">
              <a:extLst>
                <a:ext uri="{FF2B5EF4-FFF2-40B4-BE49-F238E27FC236}">
                  <a16:creationId xmlns:a16="http://schemas.microsoft.com/office/drawing/2014/main" xmlns="" id="{81854B4B-0A1E-490C-BAB8-854016609E5E}"/>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27" name="矩形 26">
            <a:extLst>
              <a:ext uri="{FF2B5EF4-FFF2-40B4-BE49-F238E27FC236}">
                <a16:creationId xmlns:a16="http://schemas.microsoft.com/office/drawing/2014/main" xmlns="" id="{0B00672C-675E-493D-9F4A-DD745A7D76F2}"/>
              </a:ext>
            </a:extLst>
          </p:cNvPr>
          <p:cNvSpPr/>
          <p:nvPr/>
        </p:nvSpPr>
        <p:spPr>
          <a:xfrm>
            <a:off x="8517439" y="1013569"/>
            <a:ext cx="511772" cy="349519"/>
          </a:xfrm>
          <a:prstGeom prst="rect">
            <a:avLst/>
          </a:prstGeom>
        </p:spPr>
        <p:txBody>
          <a:bodyPr wrap="square">
            <a:spAutoFit/>
          </a:bodyPr>
          <a:lstStyle/>
          <a:p>
            <a:pPr algn="l">
              <a:lnSpc>
                <a:spcPts val="1900"/>
              </a:lnSpc>
            </a:pPr>
            <a:r>
              <a:rPr lang="en-US" altLang="zh-TW" sz="2800" b="1" dirty="0">
                <a:solidFill>
                  <a:srgbClr val="00B050"/>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D</a:t>
            </a:r>
          </a:p>
        </p:txBody>
      </p:sp>
      <p:grpSp>
        <p:nvGrpSpPr>
          <p:cNvPr id="28" name="组合 65">
            <a:extLst>
              <a:ext uri="{FF2B5EF4-FFF2-40B4-BE49-F238E27FC236}">
                <a16:creationId xmlns:a16="http://schemas.microsoft.com/office/drawing/2014/main" xmlns="" id="{50D37C90-6552-403B-9FA5-1570FED42EBB}"/>
              </a:ext>
            </a:extLst>
          </p:cNvPr>
          <p:cNvGrpSpPr/>
          <p:nvPr/>
        </p:nvGrpSpPr>
        <p:grpSpPr>
          <a:xfrm>
            <a:off x="82642" y="3607007"/>
            <a:ext cx="510063" cy="652097"/>
            <a:chOff x="304800" y="673100"/>
            <a:chExt cx="4000500" cy="4000500"/>
          </a:xfrm>
          <a:effectLst>
            <a:outerShdw blurRad="444500" dist="254000" dir="8100000" algn="tr" rotWithShape="0">
              <a:prstClr val="black">
                <a:alpha val="50000"/>
              </a:prstClr>
            </a:outerShdw>
          </a:effectLst>
        </p:grpSpPr>
        <p:sp>
          <p:nvSpPr>
            <p:cNvPr id="29" name="同心圆 66">
              <a:extLst>
                <a:ext uri="{FF2B5EF4-FFF2-40B4-BE49-F238E27FC236}">
                  <a16:creationId xmlns:a16="http://schemas.microsoft.com/office/drawing/2014/main" xmlns="" id="{5F0AC565-6DBA-4261-9C2B-2C7B99E3C515}"/>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30" name="椭圆 67">
              <a:extLst>
                <a:ext uri="{FF2B5EF4-FFF2-40B4-BE49-F238E27FC236}">
                  <a16:creationId xmlns:a16="http://schemas.microsoft.com/office/drawing/2014/main" xmlns="" id="{F48CFF4C-D98C-4735-A8D9-1D3FEEAF31C7}"/>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31" name="矩形 30">
            <a:extLst>
              <a:ext uri="{FF2B5EF4-FFF2-40B4-BE49-F238E27FC236}">
                <a16:creationId xmlns:a16="http://schemas.microsoft.com/office/drawing/2014/main" xmlns="" id="{3C0A7852-7316-4D41-93B6-0529FB775CD8}"/>
              </a:ext>
            </a:extLst>
          </p:cNvPr>
          <p:cNvSpPr/>
          <p:nvPr/>
        </p:nvSpPr>
        <p:spPr>
          <a:xfrm>
            <a:off x="138763" y="3784920"/>
            <a:ext cx="1034911" cy="349519"/>
          </a:xfrm>
          <a:prstGeom prst="rect">
            <a:avLst/>
          </a:prstGeom>
        </p:spPr>
        <p:txBody>
          <a:bodyPr wrap="square">
            <a:spAutoFit/>
          </a:bodyPr>
          <a:lstStyle/>
          <a:p>
            <a:pPr algn="l">
              <a:lnSpc>
                <a:spcPts val="1900"/>
              </a:lnSpc>
            </a:pPr>
            <a:r>
              <a:rPr lang="en-US" altLang="zh-TW" sz="2800" b="1" dirty="0">
                <a:solidFill>
                  <a:schemeClr val="accent6">
                    <a:lumMod val="75000"/>
                  </a:schemeClr>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A</a:t>
            </a:r>
          </a:p>
        </p:txBody>
      </p:sp>
      <p:grpSp>
        <p:nvGrpSpPr>
          <p:cNvPr id="32" name="组合 65">
            <a:extLst>
              <a:ext uri="{FF2B5EF4-FFF2-40B4-BE49-F238E27FC236}">
                <a16:creationId xmlns:a16="http://schemas.microsoft.com/office/drawing/2014/main" xmlns="" id="{8D16B8FF-F2C3-43A9-A767-7C5274328EC7}"/>
              </a:ext>
            </a:extLst>
          </p:cNvPr>
          <p:cNvGrpSpPr/>
          <p:nvPr/>
        </p:nvGrpSpPr>
        <p:grpSpPr>
          <a:xfrm>
            <a:off x="8519148" y="3741300"/>
            <a:ext cx="510063" cy="652097"/>
            <a:chOff x="304800" y="673100"/>
            <a:chExt cx="4000500" cy="4000500"/>
          </a:xfrm>
          <a:effectLst>
            <a:outerShdw blurRad="444500" dist="254000" dir="8100000" algn="tr" rotWithShape="0">
              <a:prstClr val="black">
                <a:alpha val="50000"/>
              </a:prstClr>
            </a:outerShdw>
          </a:effectLst>
        </p:grpSpPr>
        <p:sp>
          <p:nvSpPr>
            <p:cNvPr id="33" name="同心圆 66">
              <a:extLst>
                <a:ext uri="{FF2B5EF4-FFF2-40B4-BE49-F238E27FC236}">
                  <a16:creationId xmlns:a16="http://schemas.microsoft.com/office/drawing/2014/main" xmlns="" id="{F2C52EE2-30AF-4F0A-9B5C-31581E7D341A}"/>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34" name="椭圆 67">
              <a:extLst>
                <a:ext uri="{FF2B5EF4-FFF2-40B4-BE49-F238E27FC236}">
                  <a16:creationId xmlns:a16="http://schemas.microsoft.com/office/drawing/2014/main" xmlns="" id="{A1592ADF-DE5C-4CF1-9531-9EA7CF9EC899}"/>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35" name="矩形 34">
            <a:extLst>
              <a:ext uri="{FF2B5EF4-FFF2-40B4-BE49-F238E27FC236}">
                <a16:creationId xmlns:a16="http://schemas.microsoft.com/office/drawing/2014/main" xmlns="" id="{EA2D6535-E1CF-435E-A7AD-01A509AE05C4}"/>
              </a:ext>
            </a:extLst>
          </p:cNvPr>
          <p:cNvSpPr/>
          <p:nvPr/>
        </p:nvSpPr>
        <p:spPr>
          <a:xfrm>
            <a:off x="8541412" y="3973453"/>
            <a:ext cx="487798" cy="358615"/>
          </a:xfrm>
          <a:prstGeom prst="rect">
            <a:avLst/>
          </a:prstGeom>
        </p:spPr>
        <p:txBody>
          <a:bodyPr wrap="square">
            <a:spAutoFit/>
          </a:bodyPr>
          <a:lstStyle/>
          <a:p>
            <a:pPr algn="l">
              <a:lnSpc>
                <a:spcPts val="1900"/>
              </a:lnSpc>
            </a:pPr>
            <a:r>
              <a:rPr lang="en-US" altLang="zh-TW" sz="2800" b="1" dirty="0">
                <a:solidFill>
                  <a:srgbClr val="0070C0"/>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C</a:t>
            </a:r>
          </a:p>
        </p:txBody>
      </p:sp>
      <p:sp>
        <p:nvSpPr>
          <p:cNvPr id="14344" name="文字方塊 28">
            <a:extLst>
              <a:ext uri="{FF2B5EF4-FFF2-40B4-BE49-F238E27FC236}">
                <a16:creationId xmlns:a16="http://schemas.microsoft.com/office/drawing/2014/main" xmlns="" id="{D4142731-A2F0-4ECB-99F9-CFFE4490E2F7}"/>
              </a:ext>
            </a:extLst>
          </p:cNvPr>
          <p:cNvSpPr txBox="1">
            <a:spLocks noChangeArrowheads="1"/>
          </p:cNvSpPr>
          <p:nvPr/>
        </p:nvSpPr>
        <p:spPr bwMode="auto">
          <a:xfrm>
            <a:off x="4949564" y="1261280"/>
            <a:ext cx="415843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marL="266700" lvl="0" indent="-266700" eaLnBrk="1" hangingPunct="1"/>
            <a:r>
              <a:rPr kumimoji="0" lang="en-US" altLang="zh-TW" sz="1200" b="1" dirty="0">
                <a:solidFill>
                  <a:prstClr val="black"/>
                </a:solidFill>
                <a:latin typeface="微軟正黑體" panose="020B0604030504040204" pitchFamily="34" charset="-120"/>
                <a:ea typeface="微軟正黑體" panose="020B0604030504040204" pitchFamily="34" charset="-120"/>
              </a:rPr>
              <a:t>1-1.</a:t>
            </a:r>
            <a:r>
              <a:rPr kumimoji="0" lang="zh-TW" altLang="en-US" sz="1200" b="1" dirty="0">
                <a:solidFill>
                  <a:prstClr val="black"/>
                </a:solidFill>
                <a:latin typeface="微軟正黑體" panose="020B0604030504040204" pitchFamily="34" charset="-120"/>
                <a:ea typeface="微軟正黑體" panose="020B0604030504040204" pitchFamily="34" charset="-120"/>
              </a:rPr>
              <a:t>每月監測感染率、感染人次、菌種，並進行分析</a:t>
            </a:r>
            <a:endParaRPr kumimoji="0" lang="en-US" altLang="zh-TW" sz="1200" b="1" dirty="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r>
              <a:rPr kumimoji="0" lang="en-US" altLang="zh-TW" sz="1200" b="1" dirty="0">
                <a:solidFill>
                  <a:prstClr val="black"/>
                </a:solidFill>
                <a:latin typeface="微軟正黑體" panose="020B0604030504040204" pitchFamily="34" charset="-120"/>
                <a:ea typeface="微軟正黑體" panose="020B0604030504040204" pitchFamily="34" charset="-120"/>
              </a:rPr>
              <a:t>1-2.</a:t>
            </a:r>
            <a:r>
              <a:rPr kumimoji="0" lang="zh-TW" altLang="en-US" sz="1200" b="1" dirty="0">
                <a:solidFill>
                  <a:prstClr val="black"/>
                </a:solidFill>
                <a:latin typeface="微軟正黑體" panose="020B0604030504040204" pitchFamily="34" charset="-120"/>
                <a:ea typeface="微軟正黑體" panose="020B0604030504040204" pitchFamily="34" charset="-120"/>
              </a:rPr>
              <a:t>感染率上升超過閾值時，於晨會進行</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討論</a:t>
            </a:r>
            <a:endParaRPr kumimoji="0" lang="en-US" altLang="zh-TW" sz="1200" b="1" dirty="0" smtClean="0">
              <a:solidFill>
                <a:prstClr val="black"/>
              </a:solidFill>
              <a:latin typeface="微軟正黑體" panose="020B0604030504040204" pitchFamily="34" charset="-120"/>
              <a:ea typeface="微軟正黑體" panose="020B0604030504040204" pitchFamily="34" charset="-120"/>
            </a:endParaRPr>
          </a:p>
          <a:p>
            <a:pPr marL="266700" indent="-266700" eaLnBrk="1" hangingPunct="1"/>
            <a:r>
              <a:rPr kumimoji="0" lang="en-US" altLang="zh-TW" sz="1200" b="1" dirty="0">
                <a:solidFill>
                  <a:prstClr val="black"/>
                </a:solidFill>
                <a:latin typeface="微軟正黑體" panose="020B0604030504040204" pitchFamily="34" charset="-120"/>
                <a:ea typeface="微軟正黑體" panose="020B0604030504040204" pitchFamily="34" charset="-120"/>
              </a:rPr>
              <a:t>1-3.</a:t>
            </a:r>
            <a:r>
              <a:rPr kumimoji="0" lang="zh-TW" altLang="en-US" sz="1200" b="1" dirty="0">
                <a:solidFill>
                  <a:prstClr val="black"/>
                </a:solidFill>
                <a:latin typeface="微軟正黑體" panose="020B0604030504040204" pitchFamily="34" charset="-120"/>
                <a:ea typeface="微軟正黑體" panose="020B0604030504040204" pitchFamily="34" charset="-120"/>
              </a:rPr>
              <a:t>每季定期進行單位內在職教育，主題包括：嗜中性白血球低下之照護、各類留置導管護理、感染防護措施</a:t>
            </a:r>
            <a:endParaRPr kumimoji="0" lang="en-US" altLang="zh-TW" sz="1200" b="1" dirty="0">
              <a:solidFill>
                <a:prstClr val="black"/>
              </a:solidFill>
              <a:latin typeface="微軟正黑體" panose="020B0604030504040204" pitchFamily="34" charset="-120"/>
              <a:ea typeface="微軟正黑體" panose="020B0604030504040204" pitchFamily="34" charset="-120"/>
            </a:endParaRPr>
          </a:p>
          <a:p>
            <a:pPr marL="266700" indent="-266700" eaLnBrk="1" hangingPunct="1"/>
            <a:endParaRPr kumimoji="0" lang="en-US" altLang="zh-TW" sz="1200" b="1" dirty="0" smtClean="0">
              <a:solidFill>
                <a:prstClr val="black"/>
              </a:solidFill>
              <a:latin typeface="微軟正黑體" panose="020B0604030504040204" pitchFamily="34" charset="-120"/>
              <a:ea typeface="微軟正黑體" panose="020B0604030504040204" pitchFamily="34" charset="-120"/>
            </a:endParaRPr>
          </a:p>
          <a:p>
            <a:pPr marL="26670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2-1.</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每月稽核洗手正確性</a:t>
            </a:r>
            <a:r>
              <a:rPr kumimoji="0" lang="zh-TW" altLang="en-US" sz="1200" b="1" dirty="0">
                <a:solidFill>
                  <a:prstClr val="black"/>
                </a:solidFill>
                <a:latin typeface="微軟正黑體" panose="020B0604030504040204" pitchFamily="34" charset="-120"/>
                <a:ea typeface="微軟正黑體" panose="020B0604030504040204" pitchFamily="34" charset="-120"/>
              </a:rPr>
              <a:t>，未達準者，給予個別</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指導</a:t>
            </a:r>
            <a:endParaRPr kumimoji="0" lang="en-US" altLang="zh-TW" sz="1200" b="1" dirty="0" smtClean="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2-2.</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宣導洗手</a:t>
            </a:r>
            <a:r>
              <a:rPr kumimoji="0" lang="en-US" altLang="zh-TW" sz="1200" b="1" dirty="0" smtClean="0">
                <a:solidFill>
                  <a:prstClr val="black"/>
                </a:solidFill>
                <a:latin typeface="微軟正黑體" panose="020B0604030504040204" pitchFamily="34" charset="-120"/>
                <a:ea typeface="微軟正黑體" panose="020B0604030504040204" pitchFamily="34" charset="-120"/>
              </a:rPr>
              <a:t>5</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時機，落實手部衛生</a:t>
            </a:r>
            <a:endParaRPr kumimoji="0" lang="en-US" altLang="zh-TW" sz="1200" b="1" dirty="0" smtClean="0">
              <a:solidFill>
                <a:prstClr val="black"/>
              </a:solidFill>
              <a:latin typeface="微軟正黑體" panose="020B0604030504040204" pitchFamily="34" charset="-120"/>
              <a:ea typeface="微軟正黑體" panose="020B0604030504040204" pitchFamily="34" charset="-120"/>
            </a:endParaRPr>
          </a:p>
          <a:p>
            <a:pPr marL="26670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2-3</a:t>
            </a:r>
            <a:r>
              <a:rPr kumimoji="0" lang="en-US" altLang="zh-TW" sz="1200" b="1" dirty="0">
                <a:solidFill>
                  <a:prstClr val="black"/>
                </a:solidFill>
                <a:latin typeface="微軟正黑體" panose="020B0604030504040204" pitchFamily="34" charset="-120"/>
                <a:ea typeface="微軟正黑體" panose="020B0604030504040204" pitchFamily="34" charset="-120"/>
              </a:rPr>
              <a:t>.</a:t>
            </a:r>
            <a:r>
              <a:rPr kumimoji="0" lang="zh-TW" altLang="en-US" sz="1200" b="1" dirty="0">
                <a:solidFill>
                  <a:prstClr val="black"/>
                </a:solidFill>
                <a:latin typeface="微軟正黑體" panose="020B0604030504040204" pitchFamily="34" charset="-120"/>
                <a:ea typeface="微軟正黑體" panose="020B0604030504040204" pitchFamily="34" charset="-120"/>
              </a:rPr>
              <a:t>每位同仁每月進行給</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藥消毒稽核</a:t>
            </a:r>
            <a:r>
              <a:rPr kumimoji="0" lang="zh-TW" altLang="en-US" sz="1200" b="1" dirty="0">
                <a:solidFill>
                  <a:prstClr val="black"/>
                </a:solidFill>
                <a:latin typeface="微軟正黑體" panose="020B0604030504040204" pitchFamily="34" charset="-120"/>
                <a:ea typeface="微軟正黑體" panose="020B0604030504040204" pitchFamily="34" charset="-120"/>
              </a:rPr>
              <a:t>，未達標準，進行檢討</a:t>
            </a:r>
            <a:endParaRPr kumimoji="0" lang="en-US" altLang="zh-TW" sz="1200" b="1" dirty="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endParaRPr kumimoji="0" lang="en-US" altLang="zh-TW" sz="1200" b="1" dirty="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3-1.</a:t>
            </a:r>
            <a:r>
              <a:rPr kumimoji="0" lang="zh-TW" altLang="en-US" sz="1200" b="1" dirty="0">
                <a:solidFill>
                  <a:prstClr val="black"/>
                </a:solidFill>
                <a:latin typeface="微軟正黑體" panose="020B0604030504040204" pitchFamily="34" charset="-120"/>
                <a:ea typeface="微軟正黑體" panose="020B0604030504040204" pitchFamily="34" charset="-120"/>
              </a:rPr>
              <a:t>調入及新進護理師</a:t>
            </a:r>
            <a:r>
              <a:rPr kumimoji="0" lang="en-US" altLang="zh-TW" sz="1200" b="1" dirty="0">
                <a:solidFill>
                  <a:prstClr val="black"/>
                </a:solidFill>
                <a:latin typeface="微軟正黑體" panose="020B0604030504040204" pitchFamily="34" charset="-120"/>
                <a:ea typeface="微軟正黑體" panose="020B0604030504040204" pitchFamily="34" charset="-120"/>
              </a:rPr>
              <a:t>3</a:t>
            </a:r>
            <a:r>
              <a:rPr kumimoji="0" lang="zh-TW" altLang="en-US" sz="1200" b="1" dirty="0">
                <a:solidFill>
                  <a:prstClr val="black"/>
                </a:solidFill>
                <a:latin typeface="微軟正黑體" panose="020B0604030504040204" pitchFamily="34" charset="-120"/>
                <a:ea typeface="微軟正黑體" panose="020B0604030504040204" pitchFamily="34" charset="-120"/>
              </a:rPr>
              <a:t>個月內須通過人工血管置入術稽核</a:t>
            </a:r>
          </a:p>
          <a:p>
            <a:pPr lvl="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3-2.</a:t>
            </a:r>
            <a:r>
              <a:rPr kumimoji="0" lang="zh-TW" altLang="en-US" sz="1200" b="1" dirty="0">
                <a:solidFill>
                  <a:prstClr val="black"/>
                </a:solidFill>
                <a:latin typeface="微軟正黑體" panose="020B0604030504040204" pitchFamily="34" charset="-120"/>
                <a:ea typeface="微軟正黑體" panose="020B0604030504040204" pitchFamily="34" charset="-120"/>
              </a:rPr>
              <a:t>每位同仁每半年須通過人工血管置入術</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稽核</a:t>
            </a:r>
            <a:endParaRPr kumimoji="0" lang="en-US" altLang="zh-TW" sz="1200" b="1" dirty="0">
              <a:solidFill>
                <a:prstClr val="black"/>
              </a:solidFill>
              <a:latin typeface="微軟正黑體" panose="020B0604030504040204" pitchFamily="34" charset="-120"/>
              <a:ea typeface="微軟正黑體" panose="020B0604030504040204" pitchFamily="34" charset="-120"/>
            </a:endParaRPr>
          </a:p>
        </p:txBody>
      </p:sp>
      <p:sp>
        <p:nvSpPr>
          <p:cNvPr id="37" name="標題 7"/>
          <p:cNvSpPr txBox="1">
            <a:spLocks/>
          </p:cNvSpPr>
          <p:nvPr/>
        </p:nvSpPr>
        <p:spPr>
          <a:xfrm>
            <a:off x="801977" y="140437"/>
            <a:ext cx="7697578" cy="6206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tx1"/>
                </a:solidFill>
                <a:latin typeface="微軟正黑體 Light" pitchFamily="34" charset="-120"/>
                <a:ea typeface="微軟正黑體 Light" pitchFamily="34" charset="-120"/>
                <a:cs typeface="+mj-cs"/>
              </a:defRPr>
            </a:lvl1pPr>
          </a:lstStyle>
          <a:p>
            <a:pPr>
              <a:defRPr/>
            </a:pPr>
            <a:r>
              <a:rPr lang="zh-TW" altLang="en-US" b="1" dirty="0">
                <a:latin typeface="微軟正黑體" panose="020B0604030504040204" pitchFamily="34" charset="-120"/>
                <a:ea typeface="微軟正黑體" panose="020B0604030504040204" pitchFamily="34" charset="-120"/>
              </a:rPr>
              <a:t>指標監測</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照護品質改善</a:t>
            </a:r>
            <a:r>
              <a:rPr lang="en-US" altLang="zh-TW" b="1" dirty="0" smtClean="0">
                <a:latin typeface="微軟正黑體" panose="020B0604030504040204" pitchFamily="34" charset="-120"/>
                <a:ea typeface="微軟正黑體" panose="020B0604030504040204" pitchFamily="34" charset="-120"/>
              </a:rPr>
              <a:t>-C099</a:t>
            </a:r>
            <a:r>
              <a:rPr lang="zh-TW" altLang="en-US" b="1" dirty="0" smtClean="0">
                <a:latin typeface="微軟正黑體" panose="020B0604030504040204" pitchFamily="34" charset="-120"/>
                <a:ea typeface="微軟正黑體" panose="020B0604030504040204" pitchFamily="34" charset="-120"/>
              </a:rPr>
              <a:t>血</a:t>
            </a:r>
            <a:r>
              <a:rPr lang="zh-TW" altLang="en-US" b="1" dirty="0">
                <a:latin typeface="微軟正黑體" panose="020B0604030504040204" pitchFamily="34" charset="-120"/>
                <a:ea typeface="微軟正黑體" panose="020B0604030504040204" pitchFamily="34" charset="-120"/>
              </a:rPr>
              <a:t>流感染率</a:t>
            </a:r>
            <a:endParaRPr lang="zh-TW" altLang="en-US" b="1" dirty="0">
              <a:latin typeface="微軟正黑體" panose="020B0604030504040204" pitchFamily="34" charset="-120"/>
              <a:ea typeface="微軟正黑體" panose="020B0604030504040204" pitchFamily="34" charset="-120"/>
              <a:cs typeface="Times New Roman" pitchFamily="18" charset="0"/>
            </a:endParaRPr>
          </a:p>
        </p:txBody>
      </p:sp>
      <p:sp>
        <p:nvSpPr>
          <p:cNvPr id="38" name="文字方塊 28"/>
          <p:cNvSpPr txBox="1">
            <a:spLocks noChangeArrowheads="1"/>
          </p:cNvSpPr>
          <p:nvPr/>
        </p:nvSpPr>
        <p:spPr bwMode="auto">
          <a:xfrm>
            <a:off x="5141281" y="4058765"/>
            <a:ext cx="3984959"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buNone/>
            </a:pPr>
            <a:r>
              <a:rPr lang="en-US" altLang="zh-TW" sz="1200" b="1" dirty="0">
                <a:latin typeface="微軟正黑體" panose="020B0604030504040204" pitchFamily="34" charset="-120"/>
                <a:ea typeface="微軟正黑體" panose="020B0604030504040204" pitchFamily="34" charset="-120"/>
              </a:rPr>
              <a:t>1-1.</a:t>
            </a:r>
            <a:r>
              <a:rPr lang="zh-TW" altLang="en-US" sz="1200" b="1" dirty="0">
                <a:latin typeface="微軟正黑體" panose="020B0604030504040204" pitchFamily="34" charset="-120"/>
                <a:ea typeface="微軟正黑體" panose="020B0604030504040204" pitchFamily="34" charset="-120"/>
              </a:rPr>
              <a:t>進行血</a:t>
            </a:r>
            <a:r>
              <a:rPr lang="zh-TW" altLang="en-US" sz="1200" b="1" dirty="0" smtClean="0">
                <a:latin typeface="微軟正黑體" panose="020B0604030504040204" pitchFamily="34" charset="-120"/>
                <a:ea typeface="微軟正黑體" panose="020B0604030504040204" pitchFamily="34" charset="-120"/>
              </a:rPr>
              <a:t>流感染率檢討，共</a:t>
            </a:r>
            <a:r>
              <a:rPr lang="en-US" altLang="zh-TW" sz="1200" b="1" dirty="0" smtClean="0">
                <a:latin typeface="微軟正黑體" panose="020B0604030504040204" pitchFamily="34" charset="-120"/>
                <a:ea typeface="微軟正黑體" panose="020B0604030504040204" pitchFamily="34" charset="-120"/>
              </a:rPr>
              <a:t>23</a:t>
            </a:r>
            <a:r>
              <a:rPr lang="zh-TW" altLang="en-US" sz="1200" b="1" dirty="0" smtClean="0">
                <a:latin typeface="微軟正黑體" panose="020B0604030504040204" pitchFamily="34" charset="-120"/>
                <a:ea typeface="微軟正黑體" panose="020B0604030504040204" pitchFamily="34" charset="-120"/>
              </a:rPr>
              <a:t>人參加</a:t>
            </a:r>
            <a:endParaRPr lang="en-US" altLang="zh-TW" sz="1200" b="1" dirty="0">
              <a:latin typeface="微軟正黑體" panose="020B0604030504040204" pitchFamily="34" charset="-120"/>
              <a:ea typeface="微軟正黑體" panose="020B0604030504040204" pitchFamily="34" charset="-120"/>
            </a:endParaRPr>
          </a:p>
          <a:p>
            <a:pPr>
              <a:buNone/>
            </a:pPr>
            <a:r>
              <a:rPr lang="en-US" altLang="zh-TW" sz="1200" b="1" dirty="0" smtClean="0">
                <a:latin typeface="微軟正黑體" panose="020B0604030504040204" pitchFamily="34" charset="-120"/>
                <a:ea typeface="微軟正黑體" panose="020B0604030504040204" pitchFamily="34" charset="-120"/>
              </a:rPr>
              <a:t>1-3.</a:t>
            </a:r>
            <a:r>
              <a:rPr lang="zh-TW" altLang="en-US" sz="1200" b="1" dirty="0" smtClean="0">
                <a:latin typeface="微軟正黑體" panose="020B0604030504040204" pitchFamily="34" charset="-120"/>
                <a:ea typeface="微軟正黑體" panose="020B0604030504040204" pitchFamily="34" charset="-120"/>
              </a:rPr>
              <a:t>舉辦</a:t>
            </a:r>
            <a:r>
              <a:rPr lang="zh-TW" altLang="en-US" sz="1200" b="1" dirty="0">
                <a:latin typeface="微軟正黑體" panose="020B0604030504040204" pitchFamily="34" charset="-120"/>
                <a:ea typeface="微軟正黑體" panose="020B0604030504040204" pitchFamily="34" charset="-120"/>
              </a:rPr>
              <a:t>相關課程共</a:t>
            </a:r>
            <a:r>
              <a:rPr lang="en-US" altLang="zh-TW" sz="1200" b="1" dirty="0">
                <a:latin typeface="微軟正黑體" panose="020B0604030504040204" pitchFamily="34" charset="-120"/>
                <a:ea typeface="微軟正黑體" panose="020B0604030504040204" pitchFamily="34" charset="-120"/>
              </a:rPr>
              <a:t>1</a:t>
            </a:r>
            <a:r>
              <a:rPr lang="zh-TW" altLang="en-US" sz="1200" b="1" dirty="0">
                <a:latin typeface="微軟正黑體" panose="020B0604030504040204" pitchFamily="34" charset="-120"/>
                <a:ea typeface="微軟正黑體" panose="020B0604030504040204" pitchFamily="34" charset="-120"/>
              </a:rPr>
              <a:t>堂</a:t>
            </a:r>
            <a:r>
              <a:rPr lang="zh-TW" altLang="en-US" sz="1200" b="1" dirty="0" smtClean="0">
                <a:latin typeface="微軟正黑體" panose="020B0604030504040204" pitchFamily="34" charset="-120"/>
                <a:ea typeface="微軟正黑體" panose="020B0604030504040204" pitchFamily="34" charset="-120"/>
              </a:rPr>
              <a:t>，</a:t>
            </a:r>
            <a:r>
              <a:rPr lang="en-US" altLang="zh-TW" sz="1200" b="1" dirty="0" smtClean="0">
                <a:latin typeface="微軟正黑體" panose="020B0604030504040204" pitchFamily="34" charset="-120"/>
                <a:ea typeface="微軟正黑體" panose="020B0604030504040204" pitchFamily="34" charset="-120"/>
              </a:rPr>
              <a:t>20</a:t>
            </a:r>
            <a:r>
              <a:rPr lang="zh-TW" altLang="en-US" sz="1200" b="1" dirty="0" smtClean="0">
                <a:latin typeface="微軟正黑體" panose="020B0604030504040204" pitchFamily="34" charset="-120"/>
                <a:ea typeface="微軟正黑體" panose="020B0604030504040204" pitchFamily="34" charset="-120"/>
              </a:rPr>
              <a:t>人參加</a:t>
            </a:r>
            <a:endParaRPr lang="en-US" altLang="zh-TW" sz="1200" b="1" dirty="0" smtClean="0">
              <a:latin typeface="微軟正黑體" panose="020B0604030504040204" pitchFamily="34" charset="-120"/>
              <a:ea typeface="微軟正黑體" panose="020B0604030504040204" pitchFamily="34" charset="-120"/>
            </a:endParaRPr>
          </a:p>
          <a:p>
            <a:pPr>
              <a:buNone/>
            </a:pPr>
            <a:r>
              <a:rPr lang="en-US" altLang="zh-TW" sz="1200" b="1" dirty="0" smtClean="0">
                <a:latin typeface="微軟正黑體" panose="020B0604030504040204" pitchFamily="34" charset="-120"/>
                <a:ea typeface="微軟正黑體" panose="020B0604030504040204" pitchFamily="34" charset="-120"/>
              </a:rPr>
              <a:t>2-1.</a:t>
            </a:r>
            <a:r>
              <a:rPr lang="zh-TW" altLang="en-US" sz="1200" b="1" dirty="0" smtClean="0">
                <a:latin typeface="微軟正黑體" panose="020B0604030504040204" pitchFamily="34" charset="-120"/>
                <a:ea typeface="微軟正黑體" panose="020B0604030504040204" pitchFamily="34" charset="-120"/>
              </a:rPr>
              <a:t>每月稽核洗手正確性，</a:t>
            </a:r>
            <a:r>
              <a:rPr lang="en-US" altLang="zh-TW" sz="1200" b="1" dirty="0" smtClean="0">
                <a:latin typeface="微軟正黑體" panose="020B0604030504040204" pitchFamily="34" charset="-120"/>
                <a:ea typeface="微軟正黑體" panose="020B0604030504040204" pitchFamily="34" charset="-120"/>
              </a:rPr>
              <a:t>100%(23/23)</a:t>
            </a:r>
          </a:p>
          <a:p>
            <a:pPr>
              <a:buNone/>
            </a:pPr>
            <a:r>
              <a:rPr lang="en-US" altLang="zh-TW" sz="1200" b="1" dirty="0" smtClean="0">
                <a:latin typeface="微軟正黑體" panose="020B0604030504040204" pitchFamily="34" charset="-120"/>
                <a:ea typeface="微軟正黑體" panose="020B0604030504040204" pitchFamily="34" charset="-120"/>
              </a:rPr>
              <a:t>2-2.</a:t>
            </a:r>
            <a:r>
              <a:rPr lang="zh-TW" altLang="en-US" sz="1200" b="1" dirty="0" smtClean="0">
                <a:latin typeface="微軟正黑體" panose="020B0604030504040204" pitchFamily="34" charset="-120"/>
                <a:ea typeface="微軟正黑體" panose="020B0604030504040204" pitchFamily="34" charset="-120"/>
              </a:rPr>
              <a:t>給藥</a:t>
            </a:r>
            <a:r>
              <a:rPr lang="zh-TW" altLang="en-US" sz="1200" b="1" dirty="0">
                <a:latin typeface="微軟正黑體" panose="020B0604030504040204" pitchFamily="34" charset="-120"/>
                <a:ea typeface="微軟正黑體" panose="020B0604030504040204" pitchFamily="34" charset="-120"/>
              </a:rPr>
              <a:t>消毒</a:t>
            </a:r>
            <a:r>
              <a:rPr lang="zh-TW" altLang="en-US" sz="1200" b="1" dirty="0" smtClean="0">
                <a:latin typeface="微軟正黑體" panose="020B0604030504040204" pitchFamily="34" charset="-120"/>
                <a:ea typeface="微軟正黑體" panose="020B0604030504040204" pitchFamily="34" charset="-120"/>
              </a:rPr>
              <a:t>稽核正確率</a:t>
            </a:r>
            <a:r>
              <a:rPr lang="zh-TW" altLang="en-US" sz="1200" b="1" dirty="0" smtClean="0">
                <a:latin typeface="PMingLiU" panose="02020500000000000000" pitchFamily="18" charset="-120"/>
                <a:ea typeface="PMingLiU" panose="02020500000000000000" pitchFamily="18" charset="-120"/>
              </a:rPr>
              <a:t>，</a:t>
            </a:r>
            <a:r>
              <a:rPr lang="en-US" altLang="zh-TW" sz="1200" b="1" dirty="0" smtClean="0">
                <a:latin typeface="微軟正黑體" panose="020B0604030504040204" pitchFamily="34" charset="-120"/>
                <a:ea typeface="微軟正黑體" panose="020B0604030504040204" pitchFamily="34" charset="-120"/>
              </a:rPr>
              <a:t>100%(23/23) </a:t>
            </a:r>
          </a:p>
          <a:p>
            <a:pPr>
              <a:buNone/>
            </a:pPr>
            <a:r>
              <a:rPr lang="en-US" altLang="zh-TW" sz="1200" b="1" dirty="0" smtClean="0">
                <a:latin typeface="微軟正黑體" panose="020B0604030504040204" pitchFamily="34" charset="-120"/>
                <a:ea typeface="微軟正黑體" panose="020B0604030504040204" pitchFamily="34" charset="-120"/>
              </a:rPr>
              <a:t>3-1.</a:t>
            </a:r>
            <a:r>
              <a:rPr lang="zh-TW" altLang="en-US" sz="1200" b="1" dirty="0" smtClean="0">
                <a:latin typeface="微軟正黑體" panose="020B0604030504040204" pitchFamily="34" charset="-120"/>
                <a:ea typeface="微軟正黑體" panose="020B0604030504040204" pitchFamily="34" charset="-120"/>
              </a:rPr>
              <a:t>稽核</a:t>
            </a:r>
            <a:r>
              <a:rPr lang="en-US" altLang="zh-TW" sz="1200" b="1" dirty="0" smtClean="0">
                <a:latin typeface="微軟正黑體" panose="020B0604030504040204" pitchFamily="34" charset="-120"/>
                <a:ea typeface="微軟正黑體" panose="020B0604030504040204" pitchFamily="34" charset="-120"/>
              </a:rPr>
              <a:t>7</a:t>
            </a:r>
            <a:r>
              <a:rPr lang="zh-TW" altLang="en-US" sz="1200" b="1" dirty="0" smtClean="0">
                <a:latin typeface="微軟正黑體" panose="020B0604030504040204" pitchFamily="34" charset="-120"/>
                <a:ea typeface="微軟正黑體" panose="020B0604030504040204" pitchFamily="34" charset="-120"/>
              </a:rPr>
              <a:t>位調入及新進人員</a:t>
            </a:r>
            <a:r>
              <a:rPr lang="zh-TW" altLang="en-US" sz="1200" b="1" dirty="0">
                <a:latin typeface="微軟正黑體" panose="020B0604030504040204" pitchFamily="34" charset="-120"/>
                <a:ea typeface="微軟正黑體" panose="020B0604030504040204" pitchFamily="34" charset="-120"/>
              </a:rPr>
              <a:t>，皆通過</a:t>
            </a:r>
            <a:endParaRPr lang="en-US" altLang="zh-TW" sz="1200" b="1" dirty="0">
              <a:latin typeface="微軟正黑體" panose="020B0604030504040204" pitchFamily="34" charset="-120"/>
              <a:ea typeface="微軟正黑體" panose="020B0604030504040204" pitchFamily="34" charset="-120"/>
            </a:endParaRPr>
          </a:p>
          <a:p>
            <a:pPr>
              <a:buNone/>
            </a:pPr>
            <a:r>
              <a:rPr lang="en-US" altLang="zh-TW" sz="1200" b="1" dirty="0" smtClean="0">
                <a:latin typeface="微軟正黑體" panose="020B0604030504040204" pitchFamily="34" charset="-120"/>
                <a:ea typeface="微軟正黑體" panose="020B0604030504040204" pitchFamily="34" charset="-120"/>
              </a:rPr>
              <a:t>3-2.11205</a:t>
            </a:r>
            <a:r>
              <a:rPr lang="zh-TW" altLang="en-US" sz="1200" b="1" dirty="0" smtClean="0">
                <a:latin typeface="微軟正黑體" panose="020B0604030504040204" pitchFamily="34" charset="-120"/>
                <a:ea typeface="微軟正黑體" panose="020B0604030504040204" pitchFamily="34" charset="-120"/>
              </a:rPr>
              <a:t>稽核</a:t>
            </a:r>
            <a:r>
              <a:rPr lang="en-US" altLang="zh-TW" sz="1200" b="1" dirty="0" smtClean="0">
                <a:latin typeface="微軟正黑體" panose="020B0604030504040204" pitchFamily="34" charset="-120"/>
                <a:ea typeface="微軟正黑體" panose="020B0604030504040204" pitchFamily="34" charset="-120"/>
              </a:rPr>
              <a:t>22</a:t>
            </a:r>
            <a:r>
              <a:rPr lang="zh-TW" altLang="en-US" sz="1200" b="1" dirty="0" smtClean="0">
                <a:latin typeface="微軟正黑體" panose="020B0604030504040204" pitchFamily="34" charset="-120"/>
                <a:ea typeface="微軟正黑體" panose="020B0604030504040204" pitchFamily="34" charset="-120"/>
              </a:rPr>
              <a:t>位</a:t>
            </a:r>
            <a:r>
              <a:rPr lang="zh-TW" altLang="en-US" sz="1200" b="1" dirty="0">
                <a:latin typeface="微軟正黑體" panose="020B0604030504040204" pitchFamily="34" charset="-120"/>
                <a:ea typeface="微軟正黑體" panose="020B0604030504040204" pitchFamily="34" charset="-120"/>
              </a:rPr>
              <a:t>同仁人工血管置術，正確率</a:t>
            </a:r>
            <a:r>
              <a:rPr lang="en-US" altLang="zh-TW" sz="1200" b="1" dirty="0">
                <a:latin typeface="微軟正黑體" panose="020B0604030504040204" pitchFamily="34" charset="-120"/>
                <a:ea typeface="微軟正黑體" panose="020B0604030504040204" pitchFamily="34" charset="-120"/>
              </a:rPr>
              <a:t>100%</a:t>
            </a:r>
          </a:p>
          <a:p>
            <a:pPr>
              <a:buNone/>
            </a:pPr>
            <a:endParaRPr lang="en-US" altLang="zh-TW" sz="1100" b="1" dirty="0">
              <a:latin typeface="Microsoft JhengHei" panose="020B0604030504040204" pitchFamily="34" charset="-120"/>
              <a:ea typeface="Microsoft JhengHei" panose="020B0604030504040204" pitchFamily="34" charset="-120"/>
            </a:endParaRPr>
          </a:p>
        </p:txBody>
      </p:sp>
      <p:sp>
        <p:nvSpPr>
          <p:cNvPr id="39" name="矩形 38"/>
          <p:cNvSpPr/>
          <p:nvPr/>
        </p:nvSpPr>
        <p:spPr>
          <a:xfrm>
            <a:off x="0" y="0"/>
            <a:ext cx="611560" cy="260648"/>
          </a:xfrm>
          <a:prstGeom prst="rect">
            <a:avLst/>
          </a:prstGeom>
          <a:ln w="9525"/>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1200" dirty="0">
                <a:solidFill>
                  <a:prstClr val="black"/>
                </a:solidFill>
              </a:rPr>
              <a:t>2.3.2</a:t>
            </a:r>
            <a:endParaRPr lang="zh-TW" altLang="en-US" sz="1200" dirty="0">
              <a:solidFill>
                <a:prstClr val="black"/>
              </a:solidFill>
            </a:endParaRPr>
          </a:p>
        </p:txBody>
      </p:sp>
      <p:sp>
        <p:nvSpPr>
          <p:cNvPr id="40" name="矩形 39"/>
          <p:cNvSpPr/>
          <p:nvPr/>
        </p:nvSpPr>
        <p:spPr>
          <a:xfrm>
            <a:off x="0" y="260648"/>
            <a:ext cx="611560" cy="260648"/>
          </a:xfrm>
          <a:prstGeom prst="rect">
            <a:avLst/>
          </a:prstGeom>
          <a:ln w="9525"/>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1200" dirty="0">
                <a:solidFill>
                  <a:prstClr val="black"/>
                </a:solidFill>
              </a:rPr>
              <a:t>2.7.7</a:t>
            </a:r>
            <a:endParaRPr lang="zh-TW" altLang="en-US" sz="1200" dirty="0">
              <a:solidFill>
                <a:prstClr val="black"/>
              </a:solidFill>
            </a:endParaRPr>
          </a:p>
        </p:txBody>
      </p:sp>
      <p:cxnSp>
        <p:nvCxnSpPr>
          <p:cNvPr id="41" name="直線接點 40">
            <a:extLst>
              <a:ext uri="{FF2B5EF4-FFF2-40B4-BE49-F238E27FC236}">
                <a16:creationId xmlns:a16="http://schemas.microsoft.com/office/drawing/2014/main" xmlns="" id="{917F4A8D-D700-4289-83DA-11C6EFD2C17F}"/>
              </a:ext>
            </a:extLst>
          </p:cNvPr>
          <p:cNvCxnSpPr/>
          <p:nvPr/>
        </p:nvCxnSpPr>
        <p:spPr>
          <a:xfrm>
            <a:off x="486336" y="765620"/>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4342" name="文字方塊 28">
            <a:extLst>
              <a:ext uri="{FF2B5EF4-FFF2-40B4-BE49-F238E27FC236}">
                <a16:creationId xmlns:a16="http://schemas.microsoft.com/office/drawing/2014/main" xmlns="" id="{752E7155-C5DF-4AF8-917E-36F931E09990}"/>
              </a:ext>
            </a:extLst>
          </p:cNvPr>
          <p:cNvSpPr txBox="1">
            <a:spLocks noChangeArrowheads="1"/>
          </p:cNvSpPr>
          <p:nvPr/>
        </p:nvSpPr>
        <p:spPr bwMode="auto">
          <a:xfrm>
            <a:off x="626561" y="1136329"/>
            <a:ext cx="365361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lvl="0" eaLnBrk="1" hangingPunct="1">
              <a:defRPr/>
            </a:pPr>
            <a:r>
              <a:rPr kumimoji="0" lang="zh-TW" altLang="en-US" sz="1200" b="1" dirty="0" smtClean="0">
                <a:solidFill>
                  <a:srgbClr val="C00000"/>
                </a:solidFill>
                <a:latin typeface="微軟正黑體" pitchFamily="34" charset="-120"/>
                <a:ea typeface="微軟正黑體" pitchFamily="34" charset="-120"/>
              </a:rPr>
              <a:t>問題</a:t>
            </a:r>
            <a:r>
              <a:rPr kumimoji="0" lang="zh-TW" altLang="en-US" sz="1200" b="1" dirty="0">
                <a:solidFill>
                  <a:srgbClr val="C00000"/>
                </a:solidFill>
                <a:latin typeface="微軟正黑體" pitchFamily="34" charset="-120"/>
                <a:ea typeface="微軟正黑體" pitchFamily="34" charset="-120"/>
              </a:rPr>
              <a:t>發現</a:t>
            </a:r>
          </a:p>
          <a:p>
            <a:pPr lvl="0" eaLnBrk="1" hangingPunct="1">
              <a:defRPr/>
            </a:pPr>
            <a:r>
              <a:rPr kumimoji="0" lang="en-US" altLang="zh-TW" sz="1200" b="1" dirty="0" smtClean="0">
                <a:solidFill>
                  <a:srgbClr val="C00000"/>
                </a:solidFill>
                <a:latin typeface="微軟正黑體" pitchFamily="34" charset="-120"/>
                <a:ea typeface="微軟正黑體" pitchFamily="34" charset="-120"/>
              </a:rPr>
              <a:t>112</a:t>
            </a:r>
            <a:r>
              <a:rPr kumimoji="0" lang="zh-TW" altLang="en-US" sz="1200" b="1" dirty="0" smtClean="0">
                <a:solidFill>
                  <a:srgbClr val="C00000"/>
                </a:solidFill>
                <a:latin typeface="微軟正黑體" pitchFamily="34" charset="-120"/>
                <a:ea typeface="微軟正黑體" pitchFamily="34" charset="-120"/>
              </a:rPr>
              <a:t>年</a:t>
            </a:r>
            <a:r>
              <a:rPr kumimoji="0" lang="en-US" altLang="zh-TW" sz="1200" b="1" dirty="0" smtClean="0">
                <a:solidFill>
                  <a:srgbClr val="C00000"/>
                </a:solidFill>
                <a:latin typeface="微軟正黑體" pitchFamily="34" charset="-120"/>
                <a:ea typeface="微軟正黑體" pitchFamily="34" charset="-120"/>
              </a:rPr>
              <a:t>1~4</a:t>
            </a:r>
            <a:r>
              <a:rPr kumimoji="0" lang="zh-TW" altLang="en-US" sz="1200" b="1" dirty="0" smtClean="0">
                <a:solidFill>
                  <a:srgbClr val="C00000"/>
                </a:solidFill>
                <a:latin typeface="微軟正黑體" pitchFamily="34" charset="-120"/>
                <a:ea typeface="微軟正黑體" pitchFamily="34" charset="-120"/>
              </a:rPr>
              <a:t>月</a:t>
            </a:r>
            <a:r>
              <a:rPr kumimoji="0" lang="zh-TW" altLang="en-US" sz="1200" b="1" dirty="0">
                <a:solidFill>
                  <a:srgbClr val="C00000"/>
                </a:solidFill>
                <a:latin typeface="微軟正黑體" pitchFamily="34" charset="-120"/>
                <a:ea typeface="微軟正黑體" pitchFamily="34" charset="-120"/>
              </a:rPr>
              <a:t>血流</a:t>
            </a:r>
            <a:r>
              <a:rPr kumimoji="0" lang="zh-TW" altLang="en-US" sz="1200" b="1" dirty="0" smtClean="0">
                <a:solidFill>
                  <a:srgbClr val="C00000"/>
                </a:solidFill>
                <a:latin typeface="微軟正黑體" pitchFamily="34" charset="-120"/>
                <a:ea typeface="微軟正黑體" pitchFamily="34" charset="-120"/>
              </a:rPr>
              <a:t>感染</a:t>
            </a:r>
            <a:r>
              <a:rPr kumimoji="0" lang="en-US" altLang="zh-TW" sz="1200" b="1" dirty="0" smtClean="0">
                <a:solidFill>
                  <a:srgbClr val="C00000"/>
                </a:solidFill>
                <a:latin typeface="微軟正黑體" pitchFamily="34" charset="-120"/>
                <a:ea typeface="微軟正黑體" pitchFamily="34" charset="-120"/>
              </a:rPr>
              <a:t>17</a:t>
            </a:r>
            <a:r>
              <a:rPr kumimoji="0" lang="zh-TW" altLang="en-US" sz="1200" b="1" dirty="0" smtClean="0">
                <a:solidFill>
                  <a:srgbClr val="C00000"/>
                </a:solidFill>
                <a:latin typeface="微軟正黑體" pitchFamily="34" charset="-120"/>
                <a:ea typeface="微軟正黑體" pitchFamily="34" charset="-120"/>
              </a:rPr>
              <a:t>人次，</a:t>
            </a:r>
            <a:r>
              <a:rPr kumimoji="0" lang="zh-TW" altLang="en-US" sz="1200" b="1" dirty="0">
                <a:solidFill>
                  <a:srgbClr val="C00000"/>
                </a:solidFill>
                <a:latin typeface="微軟正黑體" pitchFamily="34" charset="-120"/>
                <a:ea typeface="微軟正黑體" pitchFamily="34" charset="-120"/>
              </a:rPr>
              <a:t>感染</a:t>
            </a:r>
            <a:r>
              <a:rPr kumimoji="0" lang="zh-TW" altLang="en-US" sz="1200" b="1" dirty="0" smtClean="0">
                <a:solidFill>
                  <a:srgbClr val="C00000"/>
                </a:solidFill>
                <a:latin typeface="微軟正黑體" pitchFamily="34" charset="-120"/>
                <a:ea typeface="微軟正黑體" pitchFamily="34" charset="-120"/>
              </a:rPr>
              <a:t>密度</a:t>
            </a:r>
            <a:r>
              <a:rPr kumimoji="0" lang="en-US" altLang="zh-TW" sz="1200" b="1" dirty="0">
                <a:solidFill>
                  <a:srgbClr val="C00000"/>
                </a:solidFill>
                <a:latin typeface="微軟正黑體" pitchFamily="34" charset="-120"/>
                <a:ea typeface="微軟正黑體" pitchFamily="34" charset="-120"/>
              </a:rPr>
              <a:t>2.407‰</a:t>
            </a:r>
            <a:endParaRPr kumimoji="0" lang="en-US" altLang="zh-TW" sz="1200" b="1" dirty="0" smtClean="0">
              <a:solidFill>
                <a:srgbClr val="C00000"/>
              </a:solidFill>
              <a:latin typeface="微軟正黑體" pitchFamily="34" charset="-120"/>
              <a:ea typeface="微軟正黑體" pitchFamily="34" charset="-120"/>
            </a:endParaRPr>
          </a:p>
          <a:p>
            <a:pPr lvl="0" eaLnBrk="1" hangingPunct="1">
              <a:defRPr/>
            </a:pPr>
            <a:endParaRPr kumimoji="0" lang="en-US" altLang="zh-TW" sz="1200" b="1" dirty="0" smtClean="0">
              <a:solidFill>
                <a:srgbClr val="C00000"/>
              </a:solidFill>
              <a:latin typeface="微軟正黑體" pitchFamily="34" charset="-120"/>
              <a:ea typeface="微軟正黑體" pitchFamily="34" charset="-120"/>
            </a:endParaRPr>
          </a:p>
          <a:p>
            <a:pPr lvl="0" eaLnBrk="1" hangingPunct="1">
              <a:defRPr/>
            </a:pPr>
            <a:r>
              <a:rPr kumimoji="0" lang="zh-TW" altLang="en-US" sz="1200" b="1" dirty="0" smtClean="0">
                <a:solidFill>
                  <a:srgbClr val="C00000"/>
                </a:solidFill>
                <a:latin typeface="微軟正黑體" pitchFamily="34" charset="-120"/>
                <a:ea typeface="微軟正黑體" pitchFamily="34" charset="-120"/>
              </a:rPr>
              <a:t>原因</a:t>
            </a:r>
            <a:endParaRPr kumimoji="0" lang="zh-TW" altLang="en-US" sz="1200" b="1" dirty="0">
              <a:solidFill>
                <a:srgbClr val="C00000"/>
              </a:solidFill>
              <a:latin typeface="微軟正黑體" pitchFamily="34" charset="-120"/>
              <a:ea typeface="微軟正黑體" pitchFamily="34" charset="-120"/>
            </a:endParaRPr>
          </a:p>
          <a:p>
            <a:pPr lvl="0" eaLnBrk="1" hangingPunct="1">
              <a:defRPr/>
            </a:pPr>
            <a:r>
              <a:rPr kumimoji="0" lang="en-US" altLang="zh-TW" sz="1200" b="1" dirty="0">
                <a:solidFill>
                  <a:srgbClr val="C00000"/>
                </a:solidFill>
                <a:latin typeface="微軟正黑體" pitchFamily="34" charset="-120"/>
                <a:ea typeface="微軟正黑體" pitchFamily="34" charset="-120"/>
              </a:rPr>
              <a:t>1.</a:t>
            </a:r>
            <a:r>
              <a:rPr kumimoji="0" lang="zh-TW" altLang="en-US" sz="1200" b="1" dirty="0">
                <a:solidFill>
                  <a:srgbClr val="C00000"/>
                </a:solidFill>
                <a:latin typeface="微軟正黑體" pitchFamily="34" charset="-120"/>
                <a:ea typeface="微軟正黑體" pitchFamily="34" charset="-120"/>
              </a:rPr>
              <a:t>病人</a:t>
            </a:r>
            <a:r>
              <a:rPr kumimoji="0" lang="en-US" altLang="zh-TW" sz="1200" b="1" dirty="0">
                <a:solidFill>
                  <a:srgbClr val="C00000"/>
                </a:solidFill>
                <a:latin typeface="微軟正黑體" pitchFamily="34" charset="-120"/>
                <a:ea typeface="微軟正黑體" pitchFamily="34" charset="-120"/>
              </a:rPr>
              <a:t>-</a:t>
            </a:r>
            <a:r>
              <a:rPr kumimoji="0" lang="zh-TW" altLang="en-US" sz="1200" b="1" dirty="0">
                <a:solidFill>
                  <a:srgbClr val="C00000"/>
                </a:solidFill>
                <a:latin typeface="微軟正黑體" pitchFamily="34" charset="-120"/>
                <a:ea typeface="微軟正黑體" pitchFamily="34" charset="-120"/>
              </a:rPr>
              <a:t>年邁、多重管路、免疫力</a:t>
            </a:r>
            <a:r>
              <a:rPr kumimoji="0" lang="zh-TW" altLang="en-US" sz="1200" b="1" dirty="0" smtClean="0">
                <a:solidFill>
                  <a:srgbClr val="C00000"/>
                </a:solidFill>
                <a:latin typeface="微軟正黑體" pitchFamily="34" charset="-120"/>
                <a:ea typeface="微軟正黑體" pitchFamily="34" charset="-120"/>
              </a:rPr>
              <a:t>低下</a:t>
            </a:r>
            <a:endParaRPr kumimoji="0" lang="en-US" altLang="zh-TW" sz="1200" b="1" dirty="0" smtClean="0">
              <a:solidFill>
                <a:srgbClr val="C00000"/>
              </a:solidFill>
              <a:latin typeface="微軟正黑體" pitchFamily="34" charset="-120"/>
              <a:ea typeface="微軟正黑體" pitchFamily="34" charset="-120"/>
            </a:endParaRPr>
          </a:p>
          <a:p>
            <a:pPr lvl="0" eaLnBrk="1" hangingPunct="1">
              <a:defRPr/>
            </a:pPr>
            <a:r>
              <a:rPr kumimoji="0" lang="en-US" altLang="zh-TW" sz="1200" b="1" dirty="0" smtClean="0">
                <a:solidFill>
                  <a:srgbClr val="C00000"/>
                </a:solidFill>
                <a:latin typeface="微軟正黑體" pitchFamily="34" charset="-120"/>
                <a:ea typeface="微軟正黑體" pitchFamily="34" charset="-120"/>
              </a:rPr>
              <a:t>2.</a:t>
            </a:r>
            <a:r>
              <a:rPr kumimoji="0" lang="zh-TW" altLang="en-US" sz="1200" b="1" dirty="0" smtClean="0">
                <a:solidFill>
                  <a:srgbClr val="C00000"/>
                </a:solidFill>
                <a:latin typeface="微軟正黑體" pitchFamily="34" charset="-120"/>
                <a:ea typeface="微軟正黑體" pitchFamily="34" charset="-120"/>
              </a:rPr>
              <a:t>醫護人員洗手遵從率</a:t>
            </a:r>
            <a:r>
              <a:rPr kumimoji="0" lang="en-US" altLang="zh-TW" sz="1200" b="1" dirty="0" smtClean="0">
                <a:solidFill>
                  <a:srgbClr val="C00000"/>
                </a:solidFill>
                <a:latin typeface="微軟正黑體" pitchFamily="34" charset="-120"/>
                <a:ea typeface="微軟正黑體" pitchFamily="34" charset="-120"/>
              </a:rPr>
              <a:t>80%(16/20)</a:t>
            </a:r>
          </a:p>
          <a:p>
            <a:pPr lvl="0" eaLnBrk="1" hangingPunct="1">
              <a:defRPr/>
            </a:pPr>
            <a:r>
              <a:rPr kumimoji="0" lang="en-US" altLang="zh-TW" sz="1200" b="1" dirty="0" smtClean="0">
                <a:solidFill>
                  <a:srgbClr val="C00000"/>
                </a:solidFill>
                <a:latin typeface="微軟正黑體" pitchFamily="34" charset="-120"/>
                <a:ea typeface="微軟正黑體" pitchFamily="34" charset="-120"/>
              </a:rPr>
              <a:t>3.</a:t>
            </a:r>
            <a:r>
              <a:rPr kumimoji="0" lang="zh-TW" altLang="en-US" sz="1200" b="1" dirty="0">
                <a:solidFill>
                  <a:srgbClr val="C00000"/>
                </a:solidFill>
                <a:latin typeface="微軟正黑體" pitchFamily="34" charset="-120"/>
                <a:ea typeface="微軟正黑體" pitchFamily="34" charset="-120"/>
              </a:rPr>
              <a:t>護理師給藥過程消毒不</a:t>
            </a:r>
            <a:r>
              <a:rPr kumimoji="0" lang="zh-TW" altLang="en-US" sz="1200" b="1" dirty="0" smtClean="0">
                <a:solidFill>
                  <a:srgbClr val="C00000"/>
                </a:solidFill>
                <a:latin typeface="微軟正黑體" pitchFamily="34" charset="-120"/>
                <a:ea typeface="微軟正黑體" pitchFamily="34" charset="-120"/>
              </a:rPr>
              <a:t>完全</a:t>
            </a:r>
            <a:endParaRPr kumimoji="0" lang="en-US" altLang="zh-TW" sz="1200" b="1" dirty="0" smtClean="0">
              <a:solidFill>
                <a:srgbClr val="C00000"/>
              </a:solidFill>
              <a:latin typeface="微軟正黑體" pitchFamily="34" charset="-120"/>
              <a:ea typeface="微軟正黑體" pitchFamily="34" charset="-120"/>
            </a:endParaRPr>
          </a:p>
          <a:p>
            <a:pPr lvl="0" eaLnBrk="1" hangingPunct="1">
              <a:defRPr/>
            </a:pPr>
            <a:endParaRPr kumimoji="0" lang="en-US" altLang="zh-TW" sz="1200" b="1" dirty="0" smtClean="0">
              <a:solidFill>
                <a:srgbClr val="C00000"/>
              </a:solidFill>
              <a:latin typeface="微軟正黑體" pitchFamily="34" charset="-120"/>
              <a:ea typeface="微軟正黑體" pitchFamily="34" charset="-120"/>
            </a:endParaRPr>
          </a:p>
          <a:p>
            <a:pPr lvl="0" eaLnBrk="1" hangingPunct="1">
              <a:defRPr/>
            </a:pPr>
            <a:r>
              <a:rPr kumimoji="0" lang="zh-TW" altLang="en-US" sz="1200" b="1" dirty="0" smtClean="0">
                <a:solidFill>
                  <a:srgbClr val="C00000"/>
                </a:solidFill>
                <a:latin typeface="微軟正黑體" pitchFamily="34" charset="-120"/>
                <a:ea typeface="微軟正黑體" pitchFamily="34" charset="-120"/>
              </a:rPr>
              <a:t>改善</a:t>
            </a:r>
            <a:r>
              <a:rPr kumimoji="0" lang="zh-TW" altLang="en-US" sz="1200" b="1" dirty="0">
                <a:solidFill>
                  <a:srgbClr val="C00000"/>
                </a:solidFill>
                <a:latin typeface="微軟正黑體" pitchFamily="34" charset="-120"/>
                <a:ea typeface="微軟正黑體" pitchFamily="34" charset="-120"/>
              </a:rPr>
              <a:t>對策</a:t>
            </a:r>
          </a:p>
          <a:p>
            <a:pPr lvl="0" eaLnBrk="1" hangingPunct="1">
              <a:defRPr/>
            </a:pPr>
            <a:r>
              <a:rPr kumimoji="0" lang="en-US" altLang="zh-TW" sz="1200" b="1" dirty="0">
                <a:solidFill>
                  <a:srgbClr val="C00000"/>
                </a:solidFill>
                <a:latin typeface="微軟正黑體" pitchFamily="34" charset="-120"/>
                <a:ea typeface="微軟正黑體" pitchFamily="34" charset="-120"/>
              </a:rPr>
              <a:t>1.</a:t>
            </a:r>
            <a:r>
              <a:rPr kumimoji="0" lang="zh-TW" altLang="en-US" sz="1200" b="1" dirty="0">
                <a:solidFill>
                  <a:srgbClr val="C00000"/>
                </a:solidFill>
                <a:latin typeface="微軟正黑體" pitchFamily="34" charset="-120"/>
                <a:ea typeface="微軟正黑體" pitchFamily="34" charset="-120"/>
              </a:rPr>
              <a:t>定期舉辦預防感染相關在職教育</a:t>
            </a:r>
          </a:p>
          <a:p>
            <a:pPr lvl="0" eaLnBrk="1" hangingPunct="1">
              <a:defRPr/>
            </a:pPr>
            <a:r>
              <a:rPr kumimoji="0" lang="en-US" altLang="zh-TW" sz="1200" b="1" dirty="0">
                <a:solidFill>
                  <a:srgbClr val="C00000"/>
                </a:solidFill>
                <a:latin typeface="微軟正黑體" pitchFamily="34" charset="-120"/>
                <a:ea typeface="微軟正黑體" pitchFamily="34" charset="-120"/>
              </a:rPr>
              <a:t>2.</a:t>
            </a:r>
            <a:r>
              <a:rPr kumimoji="0" lang="zh-TW" altLang="en-US" sz="1200" b="1" dirty="0">
                <a:solidFill>
                  <a:srgbClr val="C00000"/>
                </a:solidFill>
                <a:latin typeface="微軟正黑體" pitchFamily="34" charset="-120"/>
                <a:ea typeface="微軟正黑體" pitchFamily="34" charset="-120"/>
              </a:rPr>
              <a:t>進行相關</a:t>
            </a:r>
            <a:r>
              <a:rPr kumimoji="0" lang="zh-TW" altLang="en-US" sz="1200" b="1" dirty="0" smtClean="0">
                <a:solidFill>
                  <a:srgbClr val="C00000"/>
                </a:solidFill>
                <a:latin typeface="微軟正黑體" pitchFamily="34" charset="-120"/>
                <a:ea typeface="微軟正黑體" pitchFamily="34" charset="-120"/>
              </a:rPr>
              <a:t>稽核</a:t>
            </a:r>
            <a:r>
              <a:rPr kumimoji="0" lang="en-US" altLang="zh-TW" sz="1200" b="1" dirty="0" smtClean="0">
                <a:solidFill>
                  <a:srgbClr val="C00000"/>
                </a:solidFill>
                <a:latin typeface="微軟正黑體" pitchFamily="34" charset="-120"/>
                <a:ea typeface="微軟正黑體" pitchFamily="34" charset="-120"/>
              </a:rPr>
              <a:t>(</a:t>
            </a:r>
            <a:r>
              <a:rPr kumimoji="0" lang="zh-TW" altLang="en-US" sz="1200" b="1" dirty="0" smtClean="0">
                <a:solidFill>
                  <a:srgbClr val="C00000"/>
                </a:solidFill>
                <a:latin typeface="微軟正黑體" pitchFamily="34" charset="-120"/>
                <a:ea typeface="微軟正黑體" pitchFamily="34" charset="-120"/>
              </a:rPr>
              <a:t>洗手稽核</a:t>
            </a:r>
            <a:r>
              <a:rPr kumimoji="0" lang="zh-TW" altLang="en-US" sz="1200" b="1" dirty="0" smtClean="0">
                <a:solidFill>
                  <a:srgbClr val="C00000"/>
                </a:solidFill>
                <a:latin typeface="PMingLiU" panose="02020500000000000000" pitchFamily="18" charset="-120"/>
                <a:ea typeface="PMingLiU" panose="02020500000000000000" pitchFamily="18" charset="-120"/>
              </a:rPr>
              <a:t>、給藥消毒稽核</a:t>
            </a:r>
            <a:r>
              <a:rPr kumimoji="0" lang="en-US" altLang="zh-TW" sz="1200" b="1" dirty="0" smtClean="0">
                <a:solidFill>
                  <a:srgbClr val="C00000"/>
                </a:solidFill>
                <a:latin typeface="PMingLiU" panose="02020500000000000000" pitchFamily="18" charset="-120"/>
                <a:ea typeface="PMingLiU" panose="02020500000000000000" pitchFamily="18" charset="-120"/>
              </a:rPr>
              <a:t>)</a:t>
            </a:r>
            <a:endParaRPr kumimoji="0" lang="zh-TW" altLang="en-US" sz="1200" b="1" dirty="0">
              <a:solidFill>
                <a:srgbClr val="C00000"/>
              </a:solidFill>
              <a:latin typeface="微軟正黑體" pitchFamily="34" charset="-120"/>
              <a:ea typeface="微軟正黑體" pitchFamily="34" charset="-120"/>
            </a:endParaRPr>
          </a:p>
          <a:p>
            <a:pPr lvl="0" eaLnBrk="1" hangingPunct="1">
              <a:defRPr/>
            </a:pPr>
            <a:r>
              <a:rPr kumimoji="0" lang="en-US" altLang="zh-TW" sz="1200" b="1" dirty="0">
                <a:solidFill>
                  <a:srgbClr val="C00000"/>
                </a:solidFill>
                <a:latin typeface="微軟正黑體" pitchFamily="34" charset="-120"/>
                <a:ea typeface="微軟正黑體" pitchFamily="34" charset="-120"/>
              </a:rPr>
              <a:t>3.</a:t>
            </a:r>
            <a:r>
              <a:rPr kumimoji="0" lang="zh-TW" altLang="en-US" sz="1200" b="1" dirty="0">
                <a:solidFill>
                  <a:srgbClr val="C00000"/>
                </a:solidFill>
                <a:latin typeface="微軟正黑體" pitchFamily="34" charset="-120"/>
                <a:ea typeface="微軟正黑體" pitchFamily="34" charset="-120"/>
              </a:rPr>
              <a:t>監測血流感染</a:t>
            </a:r>
            <a:r>
              <a:rPr kumimoji="0" lang="zh-TW" altLang="en-US" sz="1200" b="1" dirty="0" smtClean="0">
                <a:solidFill>
                  <a:srgbClr val="C00000"/>
                </a:solidFill>
                <a:latin typeface="微軟正黑體" pitchFamily="34" charset="-120"/>
                <a:ea typeface="微軟正黑體" pitchFamily="34" charset="-120"/>
              </a:rPr>
              <a:t>率</a:t>
            </a:r>
            <a:r>
              <a:rPr lang="en-US" altLang="zh-TW" sz="1200" dirty="0" smtClean="0">
                <a:latin typeface="標楷體" panose="03000509000000000000" pitchFamily="65" charset="-120"/>
                <a:ea typeface="標楷體" panose="03000509000000000000" pitchFamily="65" charset="-120"/>
              </a:rPr>
              <a:t> </a:t>
            </a:r>
            <a:endParaRPr lang="zh-TW" altLang="en-US" sz="1200" dirty="0"/>
          </a:p>
        </p:txBody>
      </p:sp>
      <p:pic>
        <p:nvPicPr>
          <p:cNvPr id="2" name="圖片 1"/>
          <p:cNvPicPr>
            <a:picLocks noChangeAspect="1"/>
          </p:cNvPicPr>
          <p:nvPr/>
        </p:nvPicPr>
        <p:blipFill>
          <a:blip r:embed="rId8"/>
          <a:stretch>
            <a:fillRect/>
          </a:stretch>
        </p:blipFill>
        <p:spPr>
          <a:xfrm>
            <a:off x="5337440" y="5445224"/>
            <a:ext cx="3009025" cy="1195973"/>
          </a:xfrm>
          <a:prstGeom prst="rect">
            <a:avLst/>
          </a:prstGeom>
        </p:spPr>
      </p:pic>
      <p:sp>
        <p:nvSpPr>
          <p:cNvPr id="5" name="向下箭號 4"/>
          <p:cNvSpPr/>
          <p:nvPr/>
        </p:nvSpPr>
        <p:spPr>
          <a:xfrm>
            <a:off x="7691211" y="5707218"/>
            <a:ext cx="484632" cy="436826"/>
          </a:xfrm>
          <a:prstGeom prst="downArrow">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4060494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圓角 5">
            <a:extLst>
              <a:ext uri="{FF2B5EF4-FFF2-40B4-BE49-F238E27FC236}">
                <a16:creationId xmlns:a16="http://schemas.microsoft.com/office/drawing/2014/main" xmlns="" id="{17F7F27A-4A1F-4DEE-AD80-EB3E1E68EE5D}"/>
              </a:ext>
            </a:extLst>
          </p:cNvPr>
          <p:cNvSpPr/>
          <p:nvPr/>
        </p:nvSpPr>
        <p:spPr>
          <a:xfrm>
            <a:off x="4826515" y="3973453"/>
            <a:ext cx="4138097" cy="273127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graphicFrame>
        <p:nvGraphicFramePr>
          <p:cNvPr id="4" name="資料庫圖表 3">
            <a:extLst>
              <a:ext uri="{FF2B5EF4-FFF2-40B4-BE49-F238E27FC236}">
                <a16:creationId xmlns:a16="http://schemas.microsoft.com/office/drawing/2014/main" xmlns="" id="{C8DA55B6-3A5D-49CA-849A-4470C7E8B119}"/>
              </a:ext>
            </a:extLst>
          </p:cNvPr>
          <p:cNvGraphicFramePr/>
          <p:nvPr>
            <p:extLst/>
          </p:nvPr>
        </p:nvGraphicFramePr>
        <p:xfrm>
          <a:off x="0" y="980728"/>
          <a:ext cx="9108000" cy="572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339" name="Rectangle 7">
            <a:extLst>
              <a:ext uri="{FF2B5EF4-FFF2-40B4-BE49-F238E27FC236}">
                <a16:creationId xmlns:a16="http://schemas.microsoft.com/office/drawing/2014/main" xmlns="" id="{643700B4-7D28-49E7-B6B6-AA060AFAD73D}"/>
              </a:ext>
            </a:extLst>
          </p:cNvPr>
          <p:cNvSpPr>
            <a:spLocks noChangeArrowheads="1"/>
          </p:cNvSpPr>
          <p:nvPr/>
        </p:nvSpPr>
        <p:spPr bwMode="auto">
          <a:xfrm>
            <a:off x="4489450" y="-184150"/>
            <a:ext cx="185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eaLnBrk="1" hangingPunct="1"/>
            <a:endParaRPr lang="zh-TW" altLang="en-US"/>
          </a:p>
        </p:txBody>
      </p:sp>
      <p:sp>
        <p:nvSpPr>
          <p:cNvPr id="26" name="文字方塊 25">
            <a:extLst>
              <a:ext uri="{FF2B5EF4-FFF2-40B4-BE49-F238E27FC236}">
                <a16:creationId xmlns:a16="http://schemas.microsoft.com/office/drawing/2014/main" xmlns="" id="{A8E08092-9B55-4DEE-A1C1-3A710E158E6D}"/>
              </a:ext>
            </a:extLst>
          </p:cNvPr>
          <p:cNvSpPr txBox="1"/>
          <p:nvPr/>
        </p:nvSpPr>
        <p:spPr>
          <a:xfrm>
            <a:off x="4716463" y="1052513"/>
            <a:ext cx="4160837" cy="554037"/>
          </a:xfrm>
          <a:prstGeom prst="rect">
            <a:avLst/>
          </a:prstGeom>
          <a:noFill/>
        </p:spPr>
        <p:txBody>
          <a:bodyPr>
            <a:spAutoFit/>
          </a:bodyPr>
          <a:lstStyle/>
          <a:p>
            <a:pPr marL="228600" indent="-228600">
              <a:defRPr/>
            </a:pPr>
            <a:endParaRPr lang="zh-TW" altLang="zh-TW" sz="1500" b="1" dirty="0">
              <a:solidFill>
                <a:srgbClr val="1802BE"/>
              </a:solidFill>
            </a:endParaRPr>
          </a:p>
          <a:p>
            <a:pPr>
              <a:defRPr/>
            </a:pPr>
            <a:endParaRPr lang="zh-TW" altLang="en-US" sz="1500" dirty="0"/>
          </a:p>
        </p:txBody>
      </p:sp>
      <p:sp>
        <p:nvSpPr>
          <p:cNvPr id="14346" name="文字方塊 28">
            <a:extLst>
              <a:ext uri="{FF2B5EF4-FFF2-40B4-BE49-F238E27FC236}">
                <a16:creationId xmlns:a16="http://schemas.microsoft.com/office/drawing/2014/main" xmlns="" id="{49DB757A-FEAA-4B8A-A37C-2706A6C3F71F}"/>
              </a:ext>
            </a:extLst>
          </p:cNvPr>
          <p:cNvSpPr txBox="1">
            <a:spLocks noChangeArrowheads="1"/>
          </p:cNvSpPr>
          <p:nvPr/>
        </p:nvSpPr>
        <p:spPr bwMode="auto">
          <a:xfrm>
            <a:off x="436434" y="4067348"/>
            <a:ext cx="4350687" cy="1169551"/>
          </a:xfrm>
          <a:prstGeom prst="rect">
            <a:avLst/>
          </a:prstGeom>
          <a:noFill/>
          <a:ln w="9525">
            <a:noFill/>
            <a:miter lim="800000"/>
            <a:headEnd/>
            <a:tailEnd/>
          </a:ln>
        </p:spPr>
        <p:txBody>
          <a:bodyPr wrap="square">
            <a:spAutoFit/>
          </a:bodyPr>
          <a:lstStyle/>
          <a:p>
            <a:r>
              <a:rPr lang="en-US" altLang="zh-TW" sz="1400" b="1" dirty="0" smtClean="0">
                <a:latin typeface="Microsoft JhengHei" panose="020B0604030504040204" pitchFamily="34" charset="-120"/>
                <a:ea typeface="Microsoft JhengHei" panose="020B0604030504040204" pitchFamily="34" charset="-120"/>
              </a:rPr>
              <a:t>1.</a:t>
            </a:r>
            <a:r>
              <a:rPr lang="zh-TW" altLang="en-US" sz="1400" b="1" dirty="0" smtClean="0">
                <a:latin typeface="Microsoft JhengHei" panose="020B0604030504040204" pitchFamily="34" charset="-120"/>
                <a:ea typeface="Microsoft JhengHei" panose="020B0604030504040204" pitchFamily="34" charset="-120"/>
              </a:rPr>
              <a:t>於正壓前室張貼洗手標語</a:t>
            </a:r>
            <a:endParaRPr lang="en-US" altLang="zh-TW" sz="1400" b="1" dirty="0" smtClean="0">
              <a:latin typeface="Microsoft JhengHei" panose="020B0604030504040204" pitchFamily="34" charset="-120"/>
              <a:ea typeface="Microsoft JhengHei" panose="020B0604030504040204" pitchFamily="34" charset="-120"/>
            </a:endParaRPr>
          </a:p>
          <a:p>
            <a:r>
              <a:rPr lang="en-US" altLang="zh-TW" sz="1400" b="1" dirty="0" smtClean="0">
                <a:latin typeface="Microsoft JhengHei" panose="020B0604030504040204" pitchFamily="34" charset="-120"/>
                <a:ea typeface="Microsoft JhengHei" panose="020B0604030504040204" pitchFamily="34" charset="-120"/>
              </a:rPr>
              <a:t>2.</a:t>
            </a:r>
            <a:r>
              <a:rPr lang="zh-TW" altLang="en-US" sz="1400" b="1" dirty="0">
                <a:latin typeface="Microsoft JhengHei" panose="020B0604030504040204" pitchFamily="34" charset="-120"/>
                <a:ea typeface="Microsoft JhengHei" panose="020B0604030504040204" pitchFamily="34" charset="-120"/>
              </a:rPr>
              <a:t>持續監測感染率及血流感染率件數</a:t>
            </a:r>
            <a:r>
              <a:rPr lang="zh-TW" altLang="en-US" sz="1400" b="1" dirty="0" smtClean="0">
                <a:latin typeface="Microsoft JhengHei" panose="020B0604030504040204" pitchFamily="34" charset="-120"/>
                <a:ea typeface="Microsoft JhengHei" panose="020B0604030504040204" pitchFamily="34" charset="-120"/>
              </a:rPr>
              <a:t>規劃</a:t>
            </a:r>
            <a:r>
              <a:rPr lang="zh-TW" altLang="en-US" sz="1400" b="1" dirty="0">
                <a:latin typeface="Microsoft JhengHei" panose="020B0604030504040204" pitchFamily="34" charset="-120"/>
                <a:ea typeface="Microsoft JhengHei" panose="020B0604030504040204" pitchFamily="34" charset="-120"/>
              </a:rPr>
              <a:t>每年晨會舉辦相關課程進行宣導</a:t>
            </a:r>
          </a:p>
          <a:p>
            <a:r>
              <a:rPr lang="en-US" altLang="zh-TW" sz="1400" b="1" dirty="0" smtClean="0">
                <a:latin typeface="Microsoft JhengHei" panose="020B0604030504040204" pitchFamily="34" charset="-120"/>
                <a:ea typeface="Microsoft JhengHei" panose="020B0604030504040204" pitchFamily="34" charset="-120"/>
              </a:rPr>
              <a:t>3.</a:t>
            </a:r>
            <a:r>
              <a:rPr lang="zh-TW" altLang="en-US" sz="1400" b="1" dirty="0" smtClean="0">
                <a:latin typeface="Microsoft JhengHei" panose="020B0604030504040204" pitchFamily="34" charset="-120"/>
                <a:ea typeface="Microsoft JhengHei" panose="020B0604030504040204" pitchFamily="34" charset="-120"/>
              </a:rPr>
              <a:t>規劃每年安排相關教育課程</a:t>
            </a:r>
            <a:endParaRPr lang="en-US" altLang="zh-TW" sz="1400" b="1" dirty="0" smtClean="0">
              <a:latin typeface="Microsoft JhengHei" panose="020B0604030504040204" pitchFamily="34" charset="-120"/>
              <a:ea typeface="Microsoft JhengHei" panose="020B0604030504040204" pitchFamily="34" charset="-120"/>
            </a:endParaRPr>
          </a:p>
          <a:p>
            <a:r>
              <a:rPr lang="en-US" altLang="zh-TW" sz="1400" b="1" dirty="0" smtClean="0">
                <a:latin typeface="Microsoft JhengHei" panose="020B0604030504040204" pitchFamily="34" charset="-120"/>
                <a:ea typeface="Microsoft JhengHei" panose="020B0604030504040204" pitchFamily="34" charset="-120"/>
              </a:rPr>
              <a:t>4.</a:t>
            </a:r>
            <a:r>
              <a:rPr lang="zh-TW" altLang="en-US" sz="1400" b="1" dirty="0" smtClean="0">
                <a:latin typeface="Microsoft JhengHei" panose="020B0604030504040204" pitchFamily="34" charset="-120"/>
                <a:ea typeface="Microsoft JhengHei" panose="020B0604030504040204" pitchFamily="34" charset="-120"/>
              </a:rPr>
              <a:t>持續進行稽核</a:t>
            </a:r>
            <a:endParaRPr lang="zh-TW" altLang="en-US" sz="1400" b="1" dirty="0">
              <a:latin typeface="Microsoft JhengHei" panose="020B0604030504040204" pitchFamily="34" charset="-120"/>
              <a:ea typeface="Microsoft JhengHei" panose="020B0604030504040204" pitchFamily="34" charset="-120"/>
            </a:endParaRPr>
          </a:p>
        </p:txBody>
      </p:sp>
      <p:grpSp>
        <p:nvGrpSpPr>
          <p:cNvPr id="19" name="组合 65">
            <a:extLst>
              <a:ext uri="{FF2B5EF4-FFF2-40B4-BE49-F238E27FC236}">
                <a16:creationId xmlns:a16="http://schemas.microsoft.com/office/drawing/2014/main" xmlns="" id="{8F3E7E42-8B88-41B8-9DE7-B89C4D38C737}"/>
              </a:ext>
            </a:extLst>
          </p:cNvPr>
          <p:cNvGrpSpPr/>
          <p:nvPr/>
        </p:nvGrpSpPr>
        <p:grpSpPr>
          <a:xfrm>
            <a:off x="82642" y="874404"/>
            <a:ext cx="510063" cy="652097"/>
            <a:chOff x="304800" y="673100"/>
            <a:chExt cx="4000500" cy="4000500"/>
          </a:xfrm>
          <a:effectLst>
            <a:outerShdw blurRad="444500" dist="254000" dir="8100000" algn="tr" rotWithShape="0">
              <a:prstClr val="black">
                <a:alpha val="50000"/>
              </a:prstClr>
            </a:outerShdw>
          </a:effectLst>
        </p:grpSpPr>
        <p:sp>
          <p:nvSpPr>
            <p:cNvPr id="20" name="同心圆 66">
              <a:extLst>
                <a:ext uri="{FF2B5EF4-FFF2-40B4-BE49-F238E27FC236}">
                  <a16:creationId xmlns:a16="http://schemas.microsoft.com/office/drawing/2014/main" xmlns="" id="{37F93F2C-44E5-4397-A280-9898886E45EE}"/>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21" name="椭圆 67">
              <a:extLst>
                <a:ext uri="{FF2B5EF4-FFF2-40B4-BE49-F238E27FC236}">
                  <a16:creationId xmlns:a16="http://schemas.microsoft.com/office/drawing/2014/main" xmlns="" id="{F7E0A748-1F97-49A3-B17D-00BA56CD1E2B}"/>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22" name="矩形 21">
            <a:extLst>
              <a:ext uri="{FF2B5EF4-FFF2-40B4-BE49-F238E27FC236}">
                <a16:creationId xmlns:a16="http://schemas.microsoft.com/office/drawing/2014/main" xmlns="" id="{B8A89A4A-39FD-4B2B-A46A-5EDC8A0418E2}"/>
              </a:ext>
            </a:extLst>
          </p:cNvPr>
          <p:cNvSpPr/>
          <p:nvPr/>
        </p:nvSpPr>
        <p:spPr>
          <a:xfrm flipH="1">
            <a:off x="138763" y="1067823"/>
            <a:ext cx="564753" cy="349519"/>
          </a:xfrm>
          <a:prstGeom prst="rect">
            <a:avLst/>
          </a:prstGeom>
        </p:spPr>
        <p:txBody>
          <a:bodyPr wrap="square">
            <a:spAutoFit/>
          </a:bodyPr>
          <a:lstStyle/>
          <a:p>
            <a:pPr algn="l">
              <a:lnSpc>
                <a:spcPts val="1900"/>
              </a:lnSpc>
            </a:pPr>
            <a:r>
              <a:rPr lang="en-US" altLang="zh-TW" sz="2800" b="1" dirty="0">
                <a:solidFill>
                  <a:srgbClr val="7030A0"/>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P</a:t>
            </a:r>
          </a:p>
        </p:txBody>
      </p:sp>
      <p:grpSp>
        <p:nvGrpSpPr>
          <p:cNvPr id="23" name="组合 65">
            <a:extLst>
              <a:ext uri="{FF2B5EF4-FFF2-40B4-BE49-F238E27FC236}">
                <a16:creationId xmlns:a16="http://schemas.microsoft.com/office/drawing/2014/main" xmlns="" id="{0C1C5737-FE78-437B-9667-209AD1712B8F}"/>
              </a:ext>
            </a:extLst>
          </p:cNvPr>
          <p:cNvGrpSpPr/>
          <p:nvPr/>
        </p:nvGrpSpPr>
        <p:grpSpPr>
          <a:xfrm>
            <a:off x="8506307" y="751388"/>
            <a:ext cx="510063" cy="652097"/>
            <a:chOff x="304800" y="673100"/>
            <a:chExt cx="4000500" cy="4000500"/>
          </a:xfrm>
          <a:effectLst>
            <a:outerShdw blurRad="444500" dist="254000" dir="8100000" algn="tr" rotWithShape="0">
              <a:prstClr val="black">
                <a:alpha val="50000"/>
              </a:prstClr>
            </a:outerShdw>
          </a:effectLst>
        </p:grpSpPr>
        <p:sp>
          <p:nvSpPr>
            <p:cNvPr id="24" name="同心圆 66">
              <a:extLst>
                <a:ext uri="{FF2B5EF4-FFF2-40B4-BE49-F238E27FC236}">
                  <a16:creationId xmlns:a16="http://schemas.microsoft.com/office/drawing/2014/main" xmlns="" id="{F35682D5-42B0-44F4-8DA1-891F38812968}"/>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25" name="椭圆 67">
              <a:extLst>
                <a:ext uri="{FF2B5EF4-FFF2-40B4-BE49-F238E27FC236}">
                  <a16:creationId xmlns:a16="http://schemas.microsoft.com/office/drawing/2014/main" xmlns="" id="{81854B4B-0A1E-490C-BAB8-854016609E5E}"/>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27" name="矩形 26">
            <a:extLst>
              <a:ext uri="{FF2B5EF4-FFF2-40B4-BE49-F238E27FC236}">
                <a16:creationId xmlns:a16="http://schemas.microsoft.com/office/drawing/2014/main" xmlns="" id="{0B00672C-675E-493D-9F4A-DD745A7D76F2}"/>
              </a:ext>
            </a:extLst>
          </p:cNvPr>
          <p:cNvSpPr/>
          <p:nvPr/>
        </p:nvSpPr>
        <p:spPr>
          <a:xfrm>
            <a:off x="8517439" y="1013569"/>
            <a:ext cx="511772" cy="349519"/>
          </a:xfrm>
          <a:prstGeom prst="rect">
            <a:avLst/>
          </a:prstGeom>
        </p:spPr>
        <p:txBody>
          <a:bodyPr wrap="square">
            <a:spAutoFit/>
          </a:bodyPr>
          <a:lstStyle/>
          <a:p>
            <a:pPr algn="l">
              <a:lnSpc>
                <a:spcPts val="1900"/>
              </a:lnSpc>
            </a:pPr>
            <a:r>
              <a:rPr lang="en-US" altLang="zh-TW" sz="2800" b="1" dirty="0">
                <a:solidFill>
                  <a:srgbClr val="00B050"/>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D</a:t>
            </a:r>
          </a:p>
        </p:txBody>
      </p:sp>
      <p:grpSp>
        <p:nvGrpSpPr>
          <p:cNvPr id="28" name="组合 65">
            <a:extLst>
              <a:ext uri="{FF2B5EF4-FFF2-40B4-BE49-F238E27FC236}">
                <a16:creationId xmlns:a16="http://schemas.microsoft.com/office/drawing/2014/main" xmlns="" id="{50D37C90-6552-403B-9FA5-1570FED42EBB}"/>
              </a:ext>
            </a:extLst>
          </p:cNvPr>
          <p:cNvGrpSpPr/>
          <p:nvPr/>
        </p:nvGrpSpPr>
        <p:grpSpPr>
          <a:xfrm>
            <a:off x="82642" y="3607007"/>
            <a:ext cx="510063" cy="652097"/>
            <a:chOff x="304800" y="673100"/>
            <a:chExt cx="4000500" cy="4000500"/>
          </a:xfrm>
          <a:effectLst>
            <a:outerShdw blurRad="444500" dist="254000" dir="8100000" algn="tr" rotWithShape="0">
              <a:prstClr val="black">
                <a:alpha val="50000"/>
              </a:prstClr>
            </a:outerShdw>
          </a:effectLst>
        </p:grpSpPr>
        <p:sp>
          <p:nvSpPr>
            <p:cNvPr id="29" name="同心圆 66">
              <a:extLst>
                <a:ext uri="{FF2B5EF4-FFF2-40B4-BE49-F238E27FC236}">
                  <a16:creationId xmlns:a16="http://schemas.microsoft.com/office/drawing/2014/main" xmlns="" id="{5F0AC565-6DBA-4261-9C2B-2C7B99E3C515}"/>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30" name="椭圆 67">
              <a:extLst>
                <a:ext uri="{FF2B5EF4-FFF2-40B4-BE49-F238E27FC236}">
                  <a16:creationId xmlns:a16="http://schemas.microsoft.com/office/drawing/2014/main" xmlns="" id="{F48CFF4C-D98C-4735-A8D9-1D3FEEAF31C7}"/>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31" name="矩形 30">
            <a:extLst>
              <a:ext uri="{FF2B5EF4-FFF2-40B4-BE49-F238E27FC236}">
                <a16:creationId xmlns:a16="http://schemas.microsoft.com/office/drawing/2014/main" xmlns="" id="{3C0A7852-7316-4D41-93B6-0529FB775CD8}"/>
              </a:ext>
            </a:extLst>
          </p:cNvPr>
          <p:cNvSpPr/>
          <p:nvPr/>
        </p:nvSpPr>
        <p:spPr>
          <a:xfrm>
            <a:off x="138763" y="3784920"/>
            <a:ext cx="1034911" cy="349519"/>
          </a:xfrm>
          <a:prstGeom prst="rect">
            <a:avLst/>
          </a:prstGeom>
        </p:spPr>
        <p:txBody>
          <a:bodyPr wrap="square">
            <a:spAutoFit/>
          </a:bodyPr>
          <a:lstStyle/>
          <a:p>
            <a:pPr algn="l">
              <a:lnSpc>
                <a:spcPts val="1900"/>
              </a:lnSpc>
            </a:pPr>
            <a:r>
              <a:rPr lang="en-US" altLang="zh-TW" sz="2800" b="1" dirty="0">
                <a:solidFill>
                  <a:schemeClr val="accent6">
                    <a:lumMod val="75000"/>
                  </a:schemeClr>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A</a:t>
            </a:r>
          </a:p>
        </p:txBody>
      </p:sp>
      <p:grpSp>
        <p:nvGrpSpPr>
          <p:cNvPr id="32" name="组合 65">
            <a:extLst>
              <a:ext uri="{FF2B5EF4-FFF2-40B4-BE49-F238E27FC236}">
                <a16:creationId xmlns:a16="http://schemas.microsoft.com/office/drawing/2014/main" xmlns="" id="{8D16B8FF-F2C3-43A9-A767-7C5274328EC7}"/>
              </a:ext>
            </a:extLst>
          </p:cNvPr>
          <p:cNvGrpSpPr/>
          <p:nvPr/>
        </p:nvGrpSpPr>
        <p:grpSpPr>
          <a:xfrm>
            <a:off x="8519148" y="3741300"/>
            <a:ext cx="510063" cy="652097"/>
            <a:chOff x="304800" y="673100"/>
            <a:chExt cx="4000500" cy="4000500"/>
          </a:xfrm>
          <a:effectLst>
            <a:outerShdw blurRad="444500" dist="254000" dir="8100000" algn="tr" rotWithShape="0">
              <a:prstClr val="black">
                <a:alpha val="50000"/>
              </a:prstClr>
            </a:outerShdw>
          </a:effectLst>
        </p:grpSpPr>
        <p:sp>
          <p:nvSpPr>
            <p:cNvPr id="33" name="同心圆 66">
              <a:extLst>
                <a:ext uri="{FF2B5EF4-FFF2-40B4-BE49-F238E27FC236}">
                  <a16:creationId xmlns:a16="http://schemas.microsoft.com/office/drawing/2014/main" xmlns="" id="{F2C52EE2-30AF-4F0A-9B5C-31581E7D341A}"/>
                </a:ext>
              </a:extLst>
            </p:cNvPr>
            <p:cNvSpPr/>
            <p:nvPr/>
          </p:nvSpPr>
          <p:spPr>
            <a:xfrm>
              <a:off x="304800" y="673100"/>
              <a:ext cx="4000500" cy="4000500"/>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Text" lastClr="000000"/>
                </a:solidFill>
                <a:latin typeface="Calibri"/>
                <a:ea typeface="微软雅黑" panose="020B0503020204020204" pitchFamily="34" charset="-122"/>
              </a:endParaRPr>
            </a:p>
          </p:txBody>
        </p:sp>
        <p:sp>
          <p:nvSpPr>
            <p:cNvPr id="34" name="椭圆 67">
              <a:extLst>
                <a:ext uri="{FF2B5EF4-FFF2-40B4-BE49-F238E27FC236}">
                  <a16:creationId xmlns:a16="http://schemas.microsoft.com/office/drawing/2014/main" xmlns="" id="{A1592ADF-DE5C-4CF1-9531-9EA7CF9EC899}"/>
                </a:ext>
              </a:extLst>
            </p:cNvPr>
            <p:cNvSpPr/>
            <p:nvPr/>
          </p:nvSpPr>
          <p:spPr>
            <a:xfrm>
              <a:off x="392112" y="760412"/>
              <a:ext cx="3825874" cy="3825874"/>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rtlCol="0" anchor="ctr"/>
            <a:lstStyle/>
            <a:p>
              <a:pPr algn="ctr" defTabSz="960120" fontAlgn="auto">
                <a:spcBef>
                  <a:spcPts val="0"/>
                </a:spcBef>
                <a:spcAft>
                  <a:spcPts val="0"/>
                </a:spcAft>
                <a:defRPr/>
              </a:pPr>
              <a:endParaRPr lang="zh-CN" altLang="en-US" sz="1890" kern="0" dirty="0">
                <a:solidFill>
                  <a:sysClr val="window" lastClr="FFFFFF"/>
                </a:solidFill>
                <a:latin typeface="Calibri"/>
                <a:ea typeface="微软雅黑" panose="020B0503020204020204" pitchFamily="34" charset="-122"/>
              </a:endParaRPr>
            </a:p>
          </p:txBody>
        </p:sp>
      </p:grpSp>
      <p:sp>
        <p:nvSpPr>
          <p:cNvPr id="35" name="矩形 34">
            <a:extLst>
              <a:ext uri="{FF2B5EF4-FFF2-40B4-BE49-F238E27FC236}">
                <a16:creationId xmlns:a16="http://schemas.microsoft.com/office/drawing/2014/main" xmlns="" id="{EA2D6535-E1CF-435E-A7AD-01A509AE05C4}"/>
              </a:ext>
            </a:extLst>
          </p:cNvPr>
          <p:cNvSpPr/>
          <p:nvPr/>
        </p:nvSpPr>
        <p:spPr>
          <a:xfrm>
            <a:off x="8541412" y="3973453"/>
            <a:ext cx="487798" cy="358615"/>
          </a:xfrm>
          <a:prstGeom prst="rect">
            <a:avLst/>
          </a:prstGeom>
        </p:spPr>
        <p:txBody>
          <a:bodyPr wrap="square">
            <a:spAutoFit/>
          </a:bodyPr>
          <a:lstStyle/>
          <a:p>
            <a:pPr algn="l">
              <a:lnSpc>
                <a:spcPts val="1900"/>
              </a:lnSpc>
            </a:pPr>
            <a:r>
              <a:rPr lang="en-US" altLang="zh-TW" sz="2800" b="1" dirty="0">
                <a:solidFill>
                  <a:srgbClr val="0070C0"/>
                </a:solidFill>
                <a:effectLst>
                  <a:outerShdw blurRad="38100" dist="38100" dir="2700000" algn="tl">
                    <a:srgbClr val="000000">
                      <a:alpha val="43137"/>
                    </a:srgbClr>
                  </a:outerShdw>
                </a:effectLst>
                <a:latin typeface="DejaVu Sans" panose="020B0603030804020204" pitchFamily="34" charset="0"/>
                <a:ea typeface="DejaVu Sans" panose="020B0603030804020204" pitchFamily="34" charset="0"/>
                <a:cs typeface="DejaVu Sans" panose="020B0603030804020204" pitchFamily="34" charset="0"/>
              </a:rPr>
              <a:t>C</a:t>
            </a:r>
          </a:p>
        </p:txBody>
      </p:sp>
      <p:sp>
        <p:nvSpPr>
          <p:cNvPr id="14344" name="文字方塊 28">
            <a:extLst>
              <a:ext uri="{FF2B5EF4-FFF2-40B4-BE49-F238E27FC236}">
                <a16:creationId xmlns:a16="http://schemas.microsoft.com/office/drawing/2014/main" xmlns="" id="{D4142731-A2F0-4ECB-99F9-CFFE4490E2F7}"/>
              </a:ext>
            </a:extLst>
          </p:cNvPr>
          <p:cNvSpPr txBox="1">
            <a:spLocks noChangeArrowheads="1"/>
          </p:cNvSpPr>
          <p:nvPr/>
        </p:nvSpPr>
        <p:spPr bwMode="auto">
          <a:xfrm>
            <a:off x="4949564" y="1261280"/>
            <a:ext cx="41584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marL="266700" lvl="0" indent="-266700" eaLnBrk="1" hangingPunct="1"/>
            <a:r>
              <a:rPr kumimoji="0" lang="en-US" altLang="zh-TW" sz="1200" b="1" dirty="0">
                <a:solidFill>
                  <a:prstClr val="black"/>
                </a:solidFill>
                <a:latin typeface="微軟正黑體" panose="020B0604030504040204" pitchFamily="34" charset="-120"/>
                <a:ea typeface="微軟正黑體" panose="020B0604030504040204" pitchFamily="34" charset="-120"/>
              </a:rPr>
              <a:t>1-1</a:t>
            </a:r>
            <a:r>
              <a:rPr kumimoji="0" lang="zh-TW" altLang="en-US" sz="1200" b="1" dirty="0">
                <a:solidFill>
                  <a:prstClr val="black"/>
                </a:solidFill>
                <a:latin typeface="微軟正黑體" panose="020B0604030504040204" pitchFamily="34" charset="-120"/>
                <a:ea typeface="微軟正黑體" panose="020B0604030504040204" pitchFamily="34" charset="-120"/>
              </a:rPr>
              <a:t>、與感控師討論並分析感染率增加原因</a:t>
            </a:r>
          </a:p>
          <a:p>
            <a:pPr marL="266700" lvl="0" indent="-266700" eaLnBrk="1" hangingPunct="1"/>
            <a:r>
              <a:rPr kumimoji="0" lang="en-US" altLang="zh-TW" sz="1200" b="1" dirty="0">
                <a:solidFill>
                  <a:prstClr val="black"/>
                </a:solidFill>
                <a:latin typeface="微軟正黑體" panose="020B0604030504040204" pitchFamily="34" charset="-120"/>
                <a:ea typeface="微軟正黑體" panose="020B0604030504040204" pitchFamily="34" charset="-120"/>
              </a:rPr>
              <a:t>1-2</a:t>
            </a:r>
            <a:r>
              <a:rPr kumimoji="0" lang="zh-TW" altLang="en-US" sz="1200" b="1" dirty="0">
                <a:solidFill>
                  <a:prstClr val="black"/>
                </a:solidFill>
                <a:latin typeface="微軟正黑體" panose="020B0604030504040204" pitchFamily="34" charset="-120"/>
                <a:ea typeface="微軟正黑體" panose="020B0604030504040204" pitchFamily="34" charset="-120"/>
              </a:rPr>
              <a:t>、於晨會舉辦相關課程進行宣導：尿管護理、維持病人身體清潔、洗手正確性及管路照護正確性</a:t>
            </a:r>
          </a:p>
          <a:p>
            <a:pPr marL="266700" lvl="0" indent="-266700" eaLnBrk="1" hangingPunct="1"/>
            <a:endParaRPr kumimoji="0" lang="zh-TW" altLang="en-US" sz="1200" b="1" dirty="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r>
              <a:rPr kumimoji="0" lang="en-US" altLang="zh-TW" sz="1200" b="1" dirty="0">
                <a:solidFill>
                  <a:prstClr val="black"/>
                </a:solidFill>
                <a:latin typeface="微軟正黑體" panose="020B0604030504040204" pitchFamily="34" charset="-120"/>
                <a:ea typeface="微軟正黑體" panose="020B0604030504040204" pitchFamily="34" charset="-120"/>
              </a:rPr>
              <a:t>2-1</a:t>
            </a:r>
            <a:r>
              <a:rPr kumimoji="0" lang="zh-TW" altLang="en-US" sz="1200" b="1" dirty="0">
                <a:solidFill>
                  <a:prstClr val="black"/>
                </a:solidFill>
                <a:latin typeface="微軟正黑體" panose="020B0604030504040204" pitchFamily="34" charset="-120"/>
                <a:ea typeface="微軟正黑體" panose="020B0604030504040204" pitchFamily="34" charset="-120"/>
              </a:rPr>
              <a:t>、檢視病人及家屬自我照顧技巧，適時予指導及</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協助</a:t>
            </a:r>
            <a:endParaRPr kumimoji="0" lang="en-US" altLang="zh-TW" sz="1200" b="1" dirty="0" smtClean="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2-2</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a:t>
            </a:r>
            <a:r>
              <a:rPr kumimoji="0" lang="zh-TW" altLang="en-US" sz="1200" b="1" dirty="0">
                <a:solidFill>
                  <a:prstClr val="black"/>
                </a:solidFill>
                <a:latin typeface="微軟正黑體" panose="020B0604030504040204" pitchFamily="34" charset="-120"/>
                <a:ea typeface="微軟正黑體" panose="020B0604030504040204" pitchFamily="34" charset="-120"/>
              </a:rPr>
              <a:t>每月稽核同仁「洗手時機與步驟正確性</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a:t>
            </a:r>
            <a:endParaRPr kumimoji="0" lang="en-US" altLang="zh-TW" sz="1200" b="1" dirty="0" smtClean="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2-3</a:t>
            </a:r>
            <a:r>
              <a:rPr kumimoji="0" lang="zh-TW" altLang="en-US" sz="1200" b="1" dirty="0">
                <a:solidFill>
                  <a:prstClr val="black"/>
                </a:solidFill>
                <a:latin typeface="微軟正黑體" panose="020B0604030504040204" pitchFamily="34" charset="-120"/>
                <a:ea typeface="微軟正黑體" panose="020B0604030504040204" pitchFamily="34" charset="-120"/>
              </a:rPr>
              <a:t>、</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每月稽核「</a:t>
            </a:r>
            <a:r>
              <a:rPr kumimoji="0" lang="zh-TW" altLang="en-US" sz="1200" b="1" dirty="0">
                <a:solidFill>
                  <a:prstClr val="black"/>
                </a:solidFill>
                <a:latin typeface="微軟正黑體" panose="020B0604030504040204" pitchFamily="34" charset="-120"/>
                <a:ea typeface="微軟正黑體" panose="020B0604030504040204" pitchFamily="34" charset="-120"/>
              </a:rPr>
              <a:t>抽檢血液培養技術正確性</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a:t>
            </a:r>
            <a:endParaRPr kumimoji="0" lang="en-US" altLang="zh-TW" sz="1200" b="1" dirty="0" smtClean="0">
              <a:solidFill>
                <a:prstClr val="black"/>
              </a:solidFill>
              <a:latin typeface="微軟正黑體" panose="020B0604030504040204" pitchFamily="34" charset="-120"/>
              <a:ea typeface="微軟正黑體" panose="020B0604030504040204" pitchFamily="34" charset="-120"/>
            </a:endParaRPr>
          </a:p>
          <a:p>
            <a:pPr marL="26670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2-4</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、每半年行</a:t>
            </a:r>
            <a:r>
              <a:rPr kumimoji="0" lang="zh-TW" altLang="en-US" sz="1200" b="1" dirty="0">
                <a:solidFill>
                  <a:prstClr val="black"/>
                </a:solidFill>
                <a:latin typeface="微軟正黑體" panose="020B0604030504040204" pitchFamily="34" charset="-120"/>
                <a:ea typeface="微軟正黑體" panose="020B0604030504040204" pitchFamily="34" charset="-120"/>
              </a:rPr>
              <a:t>「嗜中性白血球低下病人照護完整性」稽核</a:t>
            </a:r>
          </a:p>
          <a:p>
            <a:pPr marL="266700" lvl="0" indent="-266700" eaLnBrk="1" hangingPunct="1"/>
            <a:endParaRPr kumimoji="0" lang="zh-TW" altLang="en-US" sz="1200" b="1" dirty="0">
              <a:solidFill>
                <a:prstClr val="black"/>
              </a:solidFill>
              <a:latin typeface="微軟正黑體" panose="020B0604030504040204" pitchFamily="34" charset="-120"/>
              <a:ea typeface="微軟正黑體" panose="020B0604030504040204" pitchFamily="34" charset="-120"/>
            </a:endParaRPr>
          </a:p>
          <a:p>
            <a:pPr marL="266700" lvl="0" indent="-266700" eaLnBrk="1" hangingPunct="1"/>
            <a:r>
              <a:rPr kumimoji="0" lang="en-US" altLang="zh-TW" sz="1200" b="1" dirty="0" smtClean="0">
                <a:solidFill>
                  <a:prstClr val="black"/>
                </a:solidFill>
                <a:latin typeface="微軟正黑體" panose="020B0604030504040204" pitchFamily="34" charset="-120"/>
                <a:ea typeface="微軟正黑體" panose="020B0604030504040204" pitchFamily="34" charset="-120"/>
              </a:rPr>
              <a:t>3-1</a:t>
            </a:r>
            <a:r>
              <a:rPr kumimoji="0" lang="zh-TW" altLang="en-US" sz="1200" b="1" dirty="0" smtClean="0">
                <a:solidFill>
                  <a:prstClr val="black"/>
                </a:solidFill>
                <a:latin typeface="微軟正黑體" panose="020B0604030504040204" pitchFamily="34" charset="-120"/>
                <a:ea typeface="微軟正黑體" panose="020B0604030504040204" pitchFamily="34" charset="-120"/>
              </a:rPr>
              <a:t>、每月監測感染密度、部位、菌種</a:t>
            </a:r>
            <a:endParaRPr kumimoji="0" lang="zh-TW" altLang="en-US" sz="1200" b="1" dirty="0">
              <a:solidFill>
                <a:prstClr val="black"/>
              </a:solidFill>
              <a:latin typeface="微軟正黑體" panose="020B0604030504040204" pitchFamily="34" charset="-120"/>
              <a:ea typeface="微軟正黑體" panose="020B0604030504040204" pitchFamily="34" charset="-120"/>
            </a:endParaRPr>
          </a:p>
        </p:txBody>
      </p:sp>
      <p:sp>
        <p:nvSpPr>
          <p:cNvPr id="37" name="標題 7"/>
          <p:cNvSpPr txBox="1">
            <a:spLocks/>
          </p:cNvSpPr>
          <p:nvPr/>
        </p:nvSpPr>
        <p:spPr>
          <a:xfrm>
            <a:off x="827583" y="215161"/>
            <a:ext cx="7587093" cy="620688"/>
          </a:xfrm>
          <a:prstGeom prst="rect">
            <a:avLst/>
          </a:prstGeom>
        </p:spPr>
        <p:txBody>
          <a:bodyPr vert="horz" lIns="91440" tIns="45720" rIns="91440" bIns="45720" rtlCol="0" anchor="ctr">
            <a:noAutofit/>
          </a:bodyPr>
          <a:lstStyle>
            <a:lvl1pPr algn="l" defTabSz="914400" rtl="0" eaLnBrk="1" latinLnBrk="0" hangingPunct="1">
              <a:spcBef>
                <a:spcPct val="0"/>
              </a:spcBef>
              <a:buNone/>
              <a:defRPr sz="3200" kern="1200">
                <a:solidFill>
                  <a:schemeClr val="tx1"/>
                </a:solidFill>
                <a:latin typeface="微軟正黑體 Light" pitchFamily="34" charset="-120"/>
                <a:ea typeface="微軟正黑體 Light" pitchFamily="34" charset="-120"/>
                <a:cs typeface="+mj-cs"/>
              </a:defRPr>
            </a:lvl1pPr>
          </a:lstStyle>
          <a:p>
            <a:pPr>
              <a:defRPr/>
            </a:pPr>
            <a:r>
              <a:rPr lang="zh-TW" altLang="en-US" b="1" dirty="0">
                <a:latin typeface="微軟正黑體" panose="020B0604030504040204" pitchFamily="34" charset="-120"/>
                <a:ea typeface="微軟正黑體" panose="020B0604030504040204" pitchFamily="34" charset="-120"/>
              </a:rPr>
              <a:t>指標監測</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照護品質改善</a:t>
            </a:r>
            <a:r>
              <a:rPr lang="en-US" altLang="zh-TW" b="1" dirty="0" smtClean="0">
                <a:latin typeface="微軟正黑體" panose="020B0604030504040204" pitchFamily="34" charset="-120"/>
                <a:ea typeface="微軟正黑體" panose="020B0604030504040204" pitchFamily="34" charset="-120"/>
              </a:rPr>
              <a:t>-C109</a:t>
            </a:r>
            <a:r>
              <a:rPr lang="zh-TW" altLang="en-US" b="1" dirty="0" smtClean="0">
                <a:latin typeface="微軟正黑體" panose="020B0604030504040204" pitchFamily="34" charset="-120"/>
                <a:ea typeface="微軟正黑體" panose="020B0604030504040204" pitchFamily="34" charset="-120"/>
              </a:rPr>
              <a:t>感染</a:t>
            </a:r>
            <a:r>
              <a:rPr lang="zh-TW" altLang="en-US" b="1" dirty="0">
                <a:latin typeface="微軟正黑體" panose="020B0604030504040204" pitchFamily="34" charset="-120"/>
                <a:ea typeface="微軟正黑體" panose="020B0604030504040204" pitchFamily="34" charset="-120"/>
              </a:rPr>
              <a:t>率</a:t>
            </a:r>
            <a:endParaRPr lang="zh-TW" altLang="en-US" b="1" dirty="0">
              <a:latin typeface="微軟正黑體" panose="020B0604030504040204" pitchFamily="34" charset="-120"/>
              <a:ea typeface="微軟正黑體" panose="020B0604030504040204" pitchFamily="34" charset="-120"/>
              <a:cs typeface="Times New Roman" pitchFamily="18" charset="0"/>
            </a:endParaRPr>
          </a:p>
        </p:txBody>
      </p:sp>
      <p:sp>
        <p:nvSpPr>
          <p:cNvPr id="38" name="文字方塊 28"/>
          <p:cNvSpPr txBox="1">
            <a:spLocks noChangeArrowheads="1"/>
          </p:cNvSpPr>
          <p:nvPr/>
        </p:nvSpPr>
        <p:spPr bwMode="auto">
          <a:xfrm>
            <a:off x="5019047" y="4279669"/>
            <a:ext cx="3984959"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buNone/>
            </a:pPr>
            <a:r>
              <a:rPr lang="en-US" altLang="zh-TW" sz="1200" b="1" dirty="0" smtClean="0">
                <a:latin typeface="Microsoft JhengHei" panose="020B0604030504040204" pitchFamily="34" charset="-120"/>
                <a:ea typeface="Microsoft JhengHei" panose="020B0604030504040204" pitchFamily="34" charset="-120"/>
              </a:rPr>
              <a:t>1.112</a:t>
            </a:r>
            <a:r>
              <a:rPr lang="zh-TW" altLang="en-US" sz="1200" b="1" dirty="0">
                <a:latin typeface="Microsoft JhengHei" panose="020B0604030504040204" pitchFamily="34" charset="-120"/>
                <a:ea typeface="Microsoft JhengHei" panose="020B0604030504040204" pitchFamily="34" charset="-120"/>
              </a:rPr>
              <a:t>年</a:t>
            </a:r>
            <a:r>
              <a:rPr lang="en-US" altLang="zh-TW" sz="1200" b="1" dirty="0">
                <a:latin typeface="Microsoft JhengHei" panose="020B0604030504040204" pitchFamily="34" charset="-120"/>
                <a:ea typeface="Microsoft JhengHei" panose="020B0604030504040204" pitchFamily="34" charset="-120"/>
              </a:rPr>
              <a:t>2</a:t>
            </a:r>
            <a:r>
              <a:rPr lang="zh-TW" altLang="en-US" sz="1200" b="1" dirty="0">
                <a:latin typeface="Microsoft JhengHei" panose="020B0604030504040204" pitchFamily="34" charset="-120"/>
                <a:ea typeface="Microsoft JhengHei" panose="020B0604030504040204" pitchFamily="34" charset="-120"/>
              </a:rPr>
              <a:t>月</a:t>
            </a:r>
            <a:r>
              <a:rPr lang="en-US" altLang="zh-TW" sz="1200" b="1" dirty="0">
                <a:latin typeface="Microsoft JhengHei" panose="020B0604030504040204" pitchFamily="34" charset="-120"/>
                <a:ea typeface="Microsoft JhengHei" panose="020B0604030504040204" pitchFamily="34" charset="-120"/>
              </a:rPr>
              <a:t>8</a:t>
            </a:r>
            <a:r>
              <a:rPr lang="zh-TW" altLang="en-US" sz="1200" b="1" dirty="0">
                <a:latin typeface="Microsoft JhengHei" panose="020B0604030504040204" pitchFamily="34" charset="-120"/>
                <a:ea typeface="Microsoft JhengHei" panose="020B0604030504040204" pitchFamily="34" charset="-120"/>
              </a:rPr>
              <a:t>日晨會進行感染率增加討論與檢討，共計</a:t>
            </a:r>
            <a:r>
              <a:rPr lang="en-US" altLang="zh-TW" sz="1200" b="1" dirty="0">
                <a:latin typeface="Microsoft JhengHei" panose="020B0604030504040204" pitchFamily="34" charset="-120"/>
                <a:ea typeface="Microsoft JhengHei" panose="020B0604030504040204" pitchFamily="34" charset="-120"/>
              </a:rPr>
              <a:t>16</a:t>
            </a:r>
            <a:r>
              <a:rPr lang="zh-TW" altLang="en-US" sz="1200" b="1" dirty="0">
                <a:latin typeface="Microsoft JhengHei" panose="020B0604030504040204" pitchFamily="34" charset="-120"/>
                <a:ea typeface="Microsoft JhengHei" panose="020B0604030504040204" pitchFamily="34" charset="-120"/>
              </a:rPr>
              <a:t>人參加，未參與者於一週內閱讀會議</a:t>
            </a:r>
            <a:r>
              <a:rPr lang="zh-TW" altLang="en-US" sz="1200" b="1" dirty="0" smtClean="0">
                <a:latin typeface="Microsoft JhengHei" panose="020B0604030504040204" pitchFamily="34" charset="-120"/>
                <a:ea typeface="Microsoft JhengHei" panose="020B0604030504040204" pitchFamily="34" charset="-120"/>
              </a:rPr>
              <a:t>紀錄</a:t>
            </a:r>
            <a:r>
              <a:rPr lang="zh-TW" altLang="en-US" sz="1200" b="1" dirty="0">
                <a:latin typeface="Microsoft JhengHei" panose="020B0604030504040204" pitchFamily="34" charset="-120"/>
                <a:ea typeface="Microsoft JhengHei" panose="020B0604030504040204" pitchFamily="34" charset="-120"/>
              </a:rPr>
              <a:t>完</a:t>
            </a:r>
            <a:r>
              <a:rPr lang="zh-TW" altLang="en-US" sz="1200" b="1" dirty="0" smtClean="0">
                <a:latin typeface="Microsoft JhengHei" panose="020B0604030504040204" pitchFamily="34" charset="-120"/>
                <a:ea typeface="Microsoft JhengHei" panose="020B0604030504040204" pitchFamily="34" charset="-120"/>
              </a:rPr>
              <a:t>畢</a:t>
            </a:r>
            <a:endParaRPr lang="zh-TW" altLang="en-US" sz="1200" b="1" dirty="0">
              <a:latin typeface="Microsoft JhengHei" panose="020B0604030504040204" pitchFamily="34" charset="-120"/>
              <a:ea typeface="Microsoft JhengHei" panose="020B0604030504040204" pitchFamily="34" charset="-120"/>
            </a:endParaRPr>
          </a:p>
          <a:p>
            <a:pPr>
              <a:buNone/>
            </a:pPr>
            <a:r>
              <a:rPr lang="en-US" altLang="zh-TW" sz="1200" b="1" dirty="0">
                <a:latin typeface="Microsoft JhengHei" panose="020B0604030504040204" pitchFamily="34" charset="-120"/>
                <a:ea typeface="Microsoft JhengHei" panose="020B0604030504040204" pitchFamily="34" charset="-120"/>
              </a:rPr>
              <a:t>2</a:t>
            </a:r>
            <a:r>
              <a:rPr lang="zh-TW" altLang="en-US" sz="1200" b="1" dirty="0">
                <a:latin typeface="Microsoft JhengHei" panose="020B0604030504040204" pitchFamily="34" charset="-120"/>
                <a:ea typeface="Microsoft JhengHei" panose="020B0604030504040204" pitchFamily="34" charset="-120"/>
              </a:rPr>
              <a:t>、同仁執行治療或每日正、副護理長巡房時，檢視病人是否確實執行身體清潔及會陰部護理</a:t>
            </a:r>
          </a:p>
          <a:p>
            <a:pPr>
              <a:buNone/>
            </a:pPr>
            <a:r>
              <a:rPr lang="en-US" altLang="zh-TW" sz="1200" b="1" dirty="0">
                <a:latin typeface="Microsoft JhengHei" panose="020B0604030504040204" pitchFamily="34" charset="-120"/>
                <a:ea typeface="Microsoft JhengHei" panose="020B0604030504040204" pitchFamily="34" charset="-120"/>
              </a:rPr>
              <a:t>3</a:t>
            </a:r>
            <a:r>
              <a:rPr lang="zh-TW" altLang="en-US" sz="1200" b="1" dirty="0">
                <a:latin typeface="Microsoft JhengHei" panose="020B0604030504040204" pitchFamily="34" charset="-120"/>
                <a:ea typeface="Microsoft JhengHei" panose="020B0604030504040204" pitchFamily="34" charset="-120"/>
              </a:rPr>
              <a:t>、</a:t>
            </a:r>
            <a:r>
              <a:rPr lang="en-US" altLang="zh-TW" sz="1200" b="1" dirty="0">
                <a:latin typeface="Microsoft JhengHei" panose="020B0604030504040204" pitchFamily="34" charset="-120"/>
                <a:ea typeface="Microsoft JhengHei" panose="020B0604030504040204" pitchFamily="34" charset="-120"/>
              </a:rPr>
              <a:t>112</a:t>
            </a:r>
            <a:r>
              <a:rPr lang="zh-TW" altLang="en-US" sz="1200" b="1" dirty="0">
                <a:latin typeface="Microsoft JhengHei" panose="020B0604030504040204" pitchFamily="34" charset="-120"/>
                <a:ea typeface="Microsoft JhengHei" panose="020B0604030504040204" pitchFamily="34" charset="-120"/>
              </a:rPr>
              <a:t>年</a:t>
            </a:r>
            <a:r>
              <a:rPr lang="en-US" altLang="zh-TW" sz="1200" b="1" dirty="0">
                <a:latin typeface="Microsoft JhengHei" panose="020B0604030504040204" pitchFamily="34" charset="-120"/>
                <a:ea typeface="Microsoft JhengHei" panose="020B0604030504040204" pitchFamily="34" charset="-120"/>
              </a:rPr>
              <a:t>4-6</a:t>
            </a:r>
            <a:r>
              <a:rPr lang="zh-TW" altLang="en-US" sz="1200" b="1" dirty="0">
                <a:latin typeface="Microsoft JhengHei" panose="020B0604030504040204" pitchFamily="34" charset="-120"/>
                <a:ea typeface="Microsoft JhengHei" panose="020B0604030504040204" pitchFamily="34" charset="-120"/>
              </a:rPr>
              <a:t>月共稽核</a:t>
            </a:r>
            <a:r>
              <a:rPr lang="en-US" altLang="zh-TW" sz="1200" b="1" dirty="0">
                <a:latin typeface="Microsoft JhengHei" panose="020B0604030504040204" pitchFamily="34" charset="-120"/>
                <a:ea typeface="Microsoft JhengHei" panose="020B0604030504040204" pitchFamily="34" charset="-120"/>
              </a:rPr>
              <a:t>6</a:t>
            </a:r>
            <a:r>
              <a:rPr lang="zh-TW" altLang="en-US" sz="1200" b="1" dirty="0">
                <a:latin typeface="Microsoft JhengHei" panose="020B0604030504040204" pitchFamily="34" charset="-120"/>
                <a:ea typeface="Microsoft JhengHei" panose="020B0604030504040204" pitchFamily="34" charset="-120"/>
              </a:rPr>
              <a:t>位同仁血液培養抽檢技術，</a:t>
            </a:r>
            <a:r>
              <a:rPr lang="en-US" altLang="zh-TW" sz="1200" b="1" dirty="0">
                <a:latin typeface="Microsoft JhengHei" panose="020B0604030504040204" pitchFamily="34" charset="-120"/>
                <a:ea typeface="Microsoft JhengHei" panose="020B0604030504040204" pitchFamily="34" charset="-120"/>
              </a:rPr>
              <a:t>26</a:t>
            </a:r>
            <a:r>
              <a:rPr lang="zh-TW" altLang="en-US" sz="1200" b="1" dirty="0">
                <a:latin typeface="Microsoft JhengHei" panose="020B0604030504040204" pitchFamily="34" charset="-120"/>
                <a:ea typeface="Microsoft JhengHei" panose="020B0604030504040204" pitchFamily="34" charset="-120"/>
              </a:rPr>
              <a:t>人次洗手正確性，皆通過</a:t>
            </a:r>
          </a:p>
          <a:p>
            <a:pPr>
              <a:buNone/>
            </a:pPr>
            <a:r>
              <a:rPr lang="en-US" altLang="zh-TW" sz="1200" b="1" dirty="0">
                <a:latin typeface="Microsoft JhengHei" panose="020B0604030504040204" pitchFamily="34" charset="-120"/>
                <a:ea typeface="Microsoft JhengHei" panose="020B0604030504040204" pitchFamily="34" charset="-120"/>
              </a:rPr>
              <a:t>4</a:t>
            </a:r>
            <a:r>
              <a:rPr lang="zh-TW" altLang="en-US" sz="1200" b="1" dirty="0">
                <a:latin typeface="Microsoft JhengHei" panose="020B0604030504040204" pitchFamily="34" charset="-120"/>
                <a:ea typeface="Microsoft JhengHei" panose="020B0604030504040204" pitchFamily="34" charset="-120"/>
              </a:rPr>
              <a:t>、</a:t>
            </a:r>
            <a:r>
              <a:rPr lang="en-US" altLang="zh-TW" sz="1200" b="1" dirty="0">
                <a:latin typeface="Microsoft JhengHei" panose="020B0604030504040204" pitchFamily="34" charset="-120"/>
                <a:ea typeface="Microsoft JhengHei" panose="020B0604030504040204" pitchFamily="34" charset="-120"/>
              </a:rPr>
              <a:t>112</a:t>
            </a:r>
            <a:r>
              <a:rPr lang="zh-TW" altLang="en-US" sz="1200" b="1" dirty="0">
                <a:latin typeface="Microsoft JhengHei" panose="020B0604030504040204" pitchFamily="34" charset="-120"/>
                <a:ea typeface="Microsoft JhengHei" panose="020B0604030504040204" pitchFamily="34" charset="-120"/>
              </a:rPr>
              <a:t>年</a:t>
            </a:r>
            <a:r>
              <a:rPr lang="en-US" altLang="zh-TW" sz="1200" b="1" dirty="0">
                <a:latin typeface="Microsoft JhengHei" panose="020B0604030504040204" pitchFamily="34" charset="-120"/>
                <a:ea typeface="Microsoft JhengHei" panose="020B0604030504040204" pitchFamily="34" charset="-120"/>
              </a:rPr>
              <a:t>1-6</a:t>
            </a:r>
            <a:r>
              <a:rPr lang="zh-TW" altLang="en-US" sz="1200" b="1" dirty="0">
                <a:latin typeface="Microsoft JhengHei" panose="020B0604030504040204" pitchFamily="34" charset="-120"/>
                <a:ea typeface="Microsoft JhengHei" panose="020B0604030504040204" pitchFamily="34" charset="-120"/>
              </a:rPr>
              <a:t>月共稽核</a:t>
            </a:r>
            <a:r>
              <a:rPr lang="en-US" altLang="zh-TW" sz="1200" b="1" dirty="0">
                <a:latin typeface="Microsoft JhengHei" panose="020B0604030504040204" pitchFamily="34" charset="-120"/>
                <a:ea typeface="Microsoft JhengHei" panose="020B0604030504040204" pitchFamily="34" charset="-120"/>
              </a:rPr>
              <a:t>31</a:t>
            </a:r>
            <a:r>
              <a:rPr lang="zh-TW" altLang="en-US" sz="1200" b="1" dirty="0">
                <a:latin typeface="Microsoft JhengHei" panose="020B0604030504040204" pitchFamily="34" charset="-120"/>
                <a:ea typeface="Microsoft JhengHei" panose="020B0604030504040204" pitchFamily="34" charset="-120"/>
              </a:rPr>
              <a:t>位病人「嗜中性白血球低下病人照護完整性」皆通過</a:t>
            </a:r>
          </a:p>
          <a:p>
            <a:pPr>
              <a:buNone/>
            </a:pPr>
            <a:r>
              <a:rPr lang="en-US" altLang="zh-TW" sz="1200" b="1" dirty="0">
                <a:latin typeface="Microsoft JhengHei" panose="020B0604030504040204" pitchFamily="34" charset="-120"/>
                <a:ea typeface="Microsoft JhengHei" panose="020B0604030504040204" pitchFamily="34" charset="-120"/>
              </a:rPr>
              <a:t>5</a:t>
            </a:r>
            <a:r>
              <a:rPr lang="zh-TW" altLang="en-US" sz="1200" b="1" dirty="0" smtClean="0">
                <a:latin typeface="Microsoft JhengHei" panose="020B0604030504040204" pitchFamily="34" charset="-120"/>
                <a:ea typeface="Microsoft JhengHei" panose="020B0604030504040204" pitchFamily="34" charset="-120"/>
              </a:rPr>
              <a:t>、</a:t>
            </a:r>
            <a:r>
              <a:rPr lang="en-US" altLang="zh-TW" sz="1200" b="1" dirty="0" smtClean="0">
                <a:latin typeface="Microsoft JhengHei" panose="020B0604030504040204" pitchFamily="34" charset="-120"/>
                <a:ea typeface="Microsoft JhengHei" panose="020B0604030504040204" pitchFamily="34" charset="-120"/>
              </a:rPr>
              <a:t>112</a:t>
            </a:r>
            <a:r>
              <a:rPr lang="zh-TW" altLang="en-US" sz="1200" b="1" dirty="0">
                <a:latin typeface="Microsoft JhengHei" panose="020B0604030504040204" pitchFamily="34" charset="-120"/>
                <a:ea typeface="Microsoft JhengHei" panose="020B0604030504040204" pitchFamily="34" charset="-120"/>
              </a:rPr>
              <a:t>年</a:t>
            </a:r>
            <a:r>
              <a:rPr lang="en-US" altLang="zh-TW" sz="1200" b="1" dirty="0">
                <a:latin typeface="Microsoft JhengHei" panose="020B0604030504040204" pitchFamily="34" charset="-120"/>
                <a:ea typeface="Microsoft JhengHei" panose="020B0604030504040204" pitchFamily="34" charset="-120"/>
              </a:rPr>
              <a:t>2-5</a:t>
            </a:r>
            <a:r>
              <a:rPr lang="zh-TW" altLang="en-US" sz="1200" b="1" dirty="0">
                <a:latin typeface="Microsoft JhengHei" panose="020B0604030504040204" pitchFamily="34" charset="-120"/>
                <a:ea typeface="Microsoft JhengHei" panose="020B0604030504040204" pitchFamily="34" charset="-120"/>
              </a:rPr>
              <a:t>月尿路感染個案數呈遞減趨勢</a:t>
            </a:r>
            <a:r>
              <a:rPr lang="zh-TW" altLang="en-US" sz="1200" b="1" dirty="0" smtClean="0">
                <a:latin typeface="Microsoft JhengHei" panose="020B0604030504040204" pitchFamily="34" charset="-120"/>
                <a:ea typeface="Microsoft JhengHei" panose="020B0604030504040204" pitchFamily="34" charset="-120"/>
              </a:rPr>
              <a:t>，但血</a:t>
            </a:r>
            <a:r>
              <a:rPr lang="zh-TW" altLang="en-US" sz="1200" b="1" dirty="0">
                <a:latin typeface="Microsoft JhengHei" panose="020B0604030504040204" pitchFamily="34" charset="-120"/>
                <a:ea typeface="Microsoft JhengHei" panose="020B0604030504040204" pitchFamily="34" charset="-120"/>
              </a:rPr>
              <a:t>流</a:t>
            </a:r>
            <a:r>
              <a:rPr lang="zh-TW" altLang="en-US" sz="1200" b="1" dirty="0" smtClean="0">
                <a:latin typeface="Microsoft JhengHei" panose="020B0604030504040204" pitchFamily="34" charset="-120"/>
                <a:ea typeface="Microsoft JhengHei" panose="020B0604030504040204" pitchFamily="34" charset="-120"/>
              </a:rPr>
              <a:t>感染每月有</a:t>
            </a:r>
            <a:r>
              <a:rPr lang="en-US" altLang="zh-TW" sz="1200" b="1" dirty="0" smtClean="0">
                <a:latin typeface="Microsoft JhengHei" panose="020B0604030504040204" pitchFamily="34" charset="-120"/>
                <a:ea typeface="Microsoft JhengHei" panose="020B0604030504040204" pitchFamily="34" charset="-120"/>
              </a:rPr>
              <a:t>3-4</a:t>
            </a:r>
            <a:r>
              <a:rPr lang="zh-TW" altLang="en-US" sz="1200" b="1" dirty="0" smtClean="0">
                <a:latin typeface="Microsoft JhengHei" panose="020B0604030504040204" pitchFamily="34" charset="-120"/>
                <a:ea typeface="Microsoft JhengHei" panose="020B0604030504040204" pitchFamily="34" charset="-120"/>
              </a:rPr>
              <a:t>件，以正壓病房病人為多</a:t>
            </a:r>
            <a:endParaRPr lang="en-US" altLang="zh-TW" sz="1200" b="1" dirty="0">
              <a:latin typeface="Microsoft JhengHei" panose="020B0604030504040204" pitchFamily="34" charset="-120"/>
              <a:ea typeface="Microsoft JhengHei" panose="020B0604030504040204" pitchFamily="34" charset="-120"/>
            </a:endParaRPr>
          </a:p>
        </p:txBody>
      </p:sp>
      <p:sp>
        <p:nvSpPr>
          <p:cNvPr id="39" name="矩形 38"/>
          <p:cNvSpPr/>
          <p:nvPr/>
        </p:nvSpPr>
        <p:spPr>
          <a:xfrm>
            <a:off x="0" y="0"/>
            <a:ext cx="611560" cy="260648"/>
          </a:xfrm>
          <a:prstGeom prst="rect">
            <a:avLst/>
          </a:prstGeom>
          <a:ln w="9525"/>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1200" dirty="0">
                <a:solidFill>
                  <a:prstClr val="black"/>
                </a:solidFill>
              </a:rPr>
              <a:t>2.3.2</a:t>
            </a:r>
            <a:endParaRPr lang="zh-TW" altLang="en-US" sz="1200" dirty="0">
              <a:solidFill>
                <a:prstClr val="black"/>
              </a:solidFill>
            </a:endParaRPr>
          </a:p>
        </p:txBody>
      </p:sp>
      <p:sp>
        <p:nvSpPr>
          <p:cNvPr id="40" name="矩形 39"/>
          <p:cNvSpPr/>
          <p:nvPr/>
        </p:nvSpPr>
        <p:spPr>
          <a:xfrm>
            <a:off x="0" y="260648"/>
            <a:ext cx="611560" cy="260648"/>
          </a:xfrm>
          <a:prstGeom prst="rect">
            <a:avLst/>
          </a:prstGeom>
          <a:ln w="9525"/>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zh-TW" sz="1200" dirty="0">
                <a:solidFill>
                  <a:prstClr val="black"/>
                </a:solidFill>
              </a:rPr>
              <a:t>2.7.7</a:t>
            </a:r>
            <a:endParaRPr lang="zh-TW" altLang="en-US" sz="1200" dirty="0">
              <a:solidFill>
                <a:prstClr val="black"/>
              </a:solidFill>
            </a:endParaRPr>
          </a:p>
        </p:txBody>
      </p:sp>
      <p:cxnSp>
        <p:nvCxnSpPr>
          <p:cNvPr id="41" name="直線接點 40">
            <a:extLst>
              <a:ext uri="{FF2B5EF4-FFF2-40B4-BE49-F238E27FC236}">
                <a16:creationId xmlns:a16="http://schemas.microsoft.com/office/drawing/2014/main" xmlns="" id="{917F4A8D-D700-4289-83DA-11C6EFD2C17F}"/>
              </a:ext>
            </a:extLst>
          </p:cNvPr>
          <p:cNvCxnSpPr/>
          <p:nvPr/>
        </p:nvCxnSpPr>
        <p:spPr>
          <a:xfrm>
            <a:off x="486336" y="765620"/>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14342" name="文字方塊 28">
            <a:extLst>
              <a:ext uri="{FF2B5EF4-FFF2-40B4-BE49-F238E27FC236}">
                <a16:creationId xmlns:a16="http://schemas.microsoft.com/office/drawing/2014/main" xmlns="" id="{752E7155-C5DF-4AF8-917E-36F931E09990}"/>
              </a:ext>
            </a:extLst>
          </p:cNvPr>
          <p:cNvSpPr txBox="1">
            <a:spLocks noChangeArrowheads="1"/>
          </p:cNvSpPr>
          <p:nvPr/>
        </p:nvSpPr>
        <p:spPr bwMode="auto">
          <a:xfrm>
            <a:off x="581572" y="1031274"/>
            <a:ext cx="365361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kumimoji="1">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新細明體" panose="02020500000000000000" pitchFamily="18" charset="-120"/>
              </a:defRPr>
            </a:lvl9pPr>
          </a:lstStyle>
          <a:p>
            <a:pPr lvl="0" eaLnBrk="1" hangingPunct="1">
              <a:defRPr/>
            </a:pPr>
            <a:r>
              <a:rPr kumimoji="0" lang="zh-TW" altLang="en-US" sz="1200" b="1" dirty="0">
                <a:solidFill>
                  <a:srgbClr val="C00000"/>
                </a:solidFill>
                <a:latin typeface="微軟正黑體" pitchFamily="34" charset="-120"/>
                <a:ea typeface="微軟正黑體" pitchFamily="34" charset="-120"/>
              </a:rPr>
              <a:t>問題發現</a:t>
            </a:r>
          </a:p>
          <a:p>
            <a:pPr lvl="0" eaLnBrk="1" hangingPunct="1">
              <a:defRPr/>
            </a:pPr>
            <a:r>
              <a:rPr kumimoji="0" lang="en-US" altLang="zh-TW" sz="1200" b="1" dirty="0">
                <a:solidFill>
                  <a:srgbClr val="C00000"/>
                </a:solidFill>
                <a:latin typeface="微軟正黑體" pitchFamily="34" charset="-120"/>
                <a:ea typeface="微軟正黑體" pitchFamily="34" charset="-120"/>
              </a:rPr>
              <a:t>112</a:t>
            </a:r>
            <a:r>
              <a:rPr kumimoji="0" lang="zh-TW" altLang="en-US" sz="1200" b="1" dirty="0">
                <a:solidFill>
                  <a:srgbClr val="C00000"/>
                </a:solidFill>
                <a:latin typeface="微軟正黑體" pitchFamily="34" charset="-120"/>
                <a:ea typeface="微軟正黑體" pitchFamily="34" charset="-120"/>
              </a:rPr>
              <a:t>年</a:t>
            </a:r>
            <a:r>
              <a:rPr kumimoji="0" lang="en-US" altLang="zh-TW" sz="1200" b="1" dirty="0">
                <a:solidFill>
                  <a:srgbClr val="C00000"/>
                </a:solidFill>
                <a:latin typeface="微軟正黑體" pitchFamily="34" charset="-120"/>
                <a:ea typeface="微軟正黑體" pitchFamily="34" charset="-120"/>
              </a:rPr>
              <a:t>1</a:t>
            </a:r>
            <a:r>
              <a:rPr kumimoji="0" lang="zh-TW" altLang="en-US" sz="1200" b="1" dirty="0">
                <a:solidFill>
                  <a:srgbClr val="C00000"/>
                </a:solidFill>
                <a:latin typeface="微軟正黑體" pitchFamily="34" charset="-120"/>
                <a:ea typeface="微軟正黑體" pitchFamily="34" charset="-120"/>
              </a:rPr>
              <a:t>月感染率</a:t>
            </a:r>
            <a:r>
              <a:rPr kumimoji="0" lang="en-US" altLang="zh-TW" sz="1200" b="1" dirty="0">
                <a:solidFill>
                  <a:srgbClr val="C00000"/>
                </a:solidFill>
                <a:latin typeface="微軟正黑體" pitchFamily="34" charset="-120"/>
                <a:ea typeface="微軟正黑體" pitchFamily="34" charset="-120"/>
              </a:rPr>
              <a:t>11.71‰</a:t>
            </a:r>
            <a:r>
              <a:rPr kumimoji="0" lang="zh-TW" altLang="en-US" sz="1200" b="1" dirty="0">
                <a:solidFill>
                  <a:srgbClr val="C00000"/>
                </a:solidFill>
                <a:latin typeface="微軟正黑體" pitchFamily="34" charset="-120"/>
                <a:ea typeface="微軟正黑體" pitchFamily="34" charset="-120"/>
              </a:rPr>
              <a:t>，共計</a:t>
            </a:r>
            <a:r>
              <a:rPr kumimoji="0" lang="en-US" altLang="zh-TW" sz="1200" b="1" dirty="0">
                <a:solidFill>
                  <a:srgbClr val="C00000"/>
                </a:solidFill>
                <a:latin typeface="微軟正黑體" pitchFamily="34" charset="-120"/>
                <a:ea typeface="微軟正黑體" pitchFamily="34" charset="-120"/>
              </a:rPr>
              <a:t>10</a:t>
            </a:r>
            <a:r>
              <a:rPr kumimoji="0" lang="zh-TW" altLang="en-US" sz="1200" b="1" dirty="0">
                <a:solidFill>
                  <a:srgbClr val="C00000"/>
                </a:solidFill>
                <a:latin typeface="微軟正黑體" pitchFamily="34" charset="-120"/>
                <a:ea typeface="微軟正黑體" pitchFamily="34" charset="-120"/>
              </a:rPr>
              <a:t>人次</a:t>
            </a:r>
            <a:r>
              <a:rPr kumimoji="0" lang="en-US" altLang="zh-TW" sz="1200" b="1" dirty="0">
                <a:solidFill>
                  <a:srgbClr val="C00000"/>
                </a:solidFill>
                <a:latin typeface="微軟正黑體" pitchFamily="34" charset="-120"/>
                <a:ea typeface="微軟正黑體" pitchFamily="34" charset="-120"/>
              </a:rPr>
              <a:t>(</a:t>
            </a:r>
            <a:r>
              <a:rPr kumimoji="0" lang="zh-TW" altLang="en-US" sz="1200" b="1" dirty="0">
                <a:solidFill>
                  <a:srgbClr val="C00000"/>
                </a:solidFill>
                <a:latin typeface="微軟正黑體" pitchFamily="34" charset="-120"/>
                <a:ea typeface="微軟正黑體" pitchFamily="34" charset="-120"/>
              </a:rPr>
              <a:t>尿路感染</a:t>
            </a:r>
            <a:r>
              <a:rPr kumimoji="0" lang="en-US" altLang="zh-TW" sz="1200" b="1" dirty="0">
                <a:solidFill>
                  <a:srgbClr val="C00000"/>
                </a:solidFill>
                <a:latin typeface="微軟正黑體" pitchFamily="34" charset="-120"/>
                <a:ea typeface="微軟正黑體" pitchFamily="34" charset="-120"/>
              </a:rPr>
              <a:t>5</a:t>
            </a:r>
            <a:r>
              <a:rPr kumimoji="0" lang="zh-TW" altLang="en-US" sz="1200" b="1" dirty="0">
                <a:solidFill>
                  <a:srgbClr val="C00000"/>
                </a:solidFill>
                <a:latin typeface="微軟正黑體" pitchFamily="34" charset="-120"/>
                <a:ea typeface="微軟正黑體" pitchFamily="34" charset="-120"/>
              </a:rPr>
              <a:t>件、血流感染</a:t>
            </a:r>
            <a:r>
              <a:rPr kumimoji="0" lang="en-US" altLang="zh-TW" sz="1200" b="1" dirty="0">
                <a:solidFill>
                  <a:srgbClr val="C00000"/>
                </a:solidFill>
                <a:latin typeface="微軟正黑體" pitchFamily="34" charset="-120"/>
                <a:ea typeface="微軟正黑體" pitchFamily="34" charset="-120"/>
              </a:rPr>
              <a:t>3</a:t>
            </a:r>
            <a:r>
              <a:rPr kumimoji="0" lang="zh-TW" altLang="en-US" sz="1200" b="1" dirty="0">
                <a:solidFill>
                  <a:srgbClr val="C00000"/>
                </a:solidFill>
                <a:latin typeface="微軟正黑體" pitchFamily="34" charset="-120"/>
                <a:ea typeface="微軟正黑體" pitchFamily="34" charset="-120"/>
              </a:rPr>
              <a:t>件、肺炎及其他感染共</a:t>
            </a:r>
            <a:r>
              <a:rPr kumimoji="0" lang="en-US" altLang="zh-TW" sz="1200" b="1" dirty="0">
                <a:solidFill>
                  <a:srgbClr val="C00000"/>
                </a:solidFill>
                <a:latin typeface="微軟正黑體" pitchFamily="34" charset="-120"/>
                <a:ea typeface="微軟正黑體" pitchFamily="34" charset="-120"/>
              </a:rPr>
              <a:t>2</a:t>
            </a:r>
            <a:r>
              <a:rPr kumimoji="0" lang="zh-TW" altLang="en-US" sz="1200" b="1" dirty="0">
                <a:solidFill>
                  <a:srgbClr val="C00000"/>
                </a:solidFill>
                <a:latin typeface="微軟正黑體" pitchFamily="34" charset="-120"/>
                <a:ea typeface="微軟正黑體" pitchFamily="34" charset="-120"/>
              </a:rPr>
              <a:t>件</a:t>
            </a:r>
            <a:r>
              <a:rPr kumimoji="0" lang="en-US" altLang="zh-TW" sz="1200" b="1" dirty="0">
                <a:solidFill>
                  <a:srgbClr val="C00000"/>
                </a:solidFill>
                <a:latin typeface="微軟正黑體" pitchFamily="34" charset="-120"/>
                <a:ea typeface="微軟正黑體" pitchFamily="34" charset="-120"/>
              </a:rPr>
              <a:t>)</a:t>
            </a:r>
            <a:r>
              <a:rPr kumimoji="0" lang="zh-TW" altLang="en-US" sz="1200" b="1" dirty="0">
                <a:solidFill>
                  <a:srgbClr val="C00000"/>
                </a:solidFill>
                <a:latin typeface="微軟正黑體" pitchFamily="34" charset="-120"/>
                <a:ea typeface="微軟正黑體" pitchFamily="34" charset="-120"/>
              </a:rPr>
              <a:t>，菌種以</a:t>
            </a:r>
            <a:r>
              <a:rPr kumimoji="0" lang="en-US" altLang="zh-TW" sz="1200" b="1" dirty="0">
                <a:solidFill>
                  <a:srgbClr val="C00000"/>
                </a:solidFill>
                <a:latin typeface="微軟正黑體" pitchFamily="34" charset="-120"/>
                <a:ea typeface="微軟正黑體" pitchFamily="34" charset="-120"/>
              </a:rPr>
              <a:t>CRE(2</a:t>
            </a:r>
            <a:r>
              <a:rPr kumimoji="0" lang="zh-TW" altLang="en-US" sz="1200" b="1" dirty="0">
                <a:solidFill>
                  <a:srgbClr val="C00000"/>
                </a:solidFill>
                <a:latin typeface="微軟正黑體" pitchFamily="34" charset="-120"/>
                <a:ea typeface="微軟正黑體" pitchFamily="34" charset="-120"/>
              </a:rPr>
              <a:t>件</a:t>
            </a:r>
            <a:r>
              <a:rPr kumimoji="0" lang="en-US" altLang="zh-TW" sz="1200" b="1" dirty="0">
                <a:solidFill>
                  <a:srgbClr val="C00000"/>
                </a:solidFill>
                <a:latin typeface="微軟正黑體" pitchFamily="34" charset="-120"/>
                <a:ea typeface="微軟正黑體" pitchFamily="34" charset="-120"/>
              </a:rPr>
              <a:t>)</a:t>
            </a:r>
            <a:r>
              <a:rPr kumimoji="0" lang="zh-TW" altLang="en-US" sz="1200" b="1" dirty="0">
                <a:solidFill>
                  <a:srgbClr val="C00000"/>
                </a:solidFill>
                <a:latin typeface="微軟正黑體" pitchFamily="34" charset="-120"/>
                <a:ea typeface="微軟正黑體" pitchFamily="34" charset="-120"/>
              </a:rPr>
              <a:t>、</a:t>
            </a:r>
            <a:r>
              <a:rPr kumimoji="0" lang="en-US" altLang="zh-TW" sz="1200" b="1" dirty="0">
                <a:solidFill>
                  <a:srgbClr val="C00000"/>
                </a:solidFill>
                <a:latin typeface="微軟正黑體" pitchFamily="34" charset="-120"/>
                <a:ea typeface="微軟正黑體" pitchFamily="34" charset="-120"/>
              </a:rPr>
              <a:t>Yeast(2</a:t>
            </a:r>
            <a:r>
              <a:rPr kumimoji="0" lang="zh-TW" altLang="en-US" sz="1200" b="1" dirty="0">
                <a:solidFill>
                  <a:srgbClr val="C00000"/>
                </a:solidFill>
                <a:latin typeface="微軟正黑體" pitchFamily="34" charset="-120"/>
                <a:ea typeface="微軟正黑體" pitchFamily="34" charset="-120"/>
              </a:rPr>
              <a:t>件</a:t>
            </a:r>
            <a:r>
              <a:rPr kumimoji="0" lang="en-US" altLang="zh-TW" sz="1200" b="1" dirty="0">
                <a:solidFill>
                  <a:srgbClr val="C00000"/>
                </a:solidFill>
                <a:latin typeface="微軟正黑體" pitchFamily="34" charset="-120"/>
                <a:ea typeface="微軟正黑體" pitchFamily="34" charset="-120"/>
              </a:rPr>
              <a:t>)</a:t>
            </a:r>
            <a:r>
              <a:rPr kumimoji="0" lang="zh-TW" altLang="en-US" sz="1200" b="1" dirty="0" smtClean="0">
                <a:solidFill>
                  <a:srgbClr val="C00000"/>
                </a:solidFill>
                <a:latin typeface="微軟正黑體" pitchFamily="34" charset="-120"/>
                <a:ea typeface="微軟正黑體" pitchFamily="34" charset="-120"/>
              </a:rPr>
              <a:t>為</a:t>
            </a:r>
            <a:r>
              <a:rPr kumimoji="0" lang="zh-TW" altLang="en-US" sz="1200" b="1" dirty="0">
                <a:solidFill>
                  <a:srgbClr val="C00000"/>
                </a:solidFill>
                <a:latin typeface="微軟正黑體" pitchFamily="34" charset="-120"/>
                <a:ea typeface="微軟正黑體" pitchFamily="34" charset="-120"/>
              </a:rPr>
              <a:t>主</a:t>
            </a:r>
          </a:p>
          <a:p>
            <a:pPr lvl="0" eaLnBrk="1" hangingPunct="1">
              <a:defRPr/>
            </a:pPr>
            <a:endParaRPr kumimoji="0" lang="zh-TW" altLang="en-US" sz="1200" b="1" dirty="0">
              <a:solidFill>
                <a:srgbClr val="C00000"/>
              </a:solidFill>
              <a:latin typeface="微軟正黑體" pitchFamily="34" charset="-120"/>
              <a:ea typeface="微軟正黑體" pitchFamily="34" charset="-120"/>
            </a:endParaRPr>
          </a:p>
          <a:p>
            <a:pPr lvl="0" eaLnBrk="1" hangingPunct="1">
              <a:defRPr/>
            </a:pPr>
            <a:r>
              <a:rPr kumimoji="0" lang="zh-TW" altLang="en-US" sz="1200" b="1" dirty="0">
                <a:solidFill>
                  <a:srgbClr val="C00000"/>
                </a:solidFill>
                <a:latin typeface="微軟正黑體" pitchFamily="34" charset="-120"/>
                <a:ea typeface="微軟正黑體" pitchFamily="34" charset="-120"/>
              </a:rPr>
              <a:t>原因</a:t>
            </a:r>
          </a:p>
          <a:p>
            <a:pPr lvl="0" eaLnBrk="1" hangingPunct="1">
              <a:defRPr/>
            </a:pPr>
            <a:r>
              <a:rPr kumimoji="0" lang="en-US" altLang="zh-TW" sz="1200" b="1" dirty="0">
                <a:solidFill>
                  <a:srgbClr val="C00000"/>
                </a:solidFill>
                <a:latin typeface="微軟正黑體" pitchFamily="34" charset="-120"/>
                <a:ea typeface="微軟正黑體" pitchFamily="34" charset="-120"/>
              </a:rPr>
              <a:t>1</a:t>
            </a:r>
            <a:r>
              <a:rPr kumimoji="0" lang="en-US" altLang="zh-TW" sz="1200" b="1" dirty="0" smtClean="0">
                <a:solidFill>
                  <a:srgbClr val="C00000"/>
                </a:solidFill>
                <a:latin typeface="微軟正黑體" pitchFamily="34" charset="-120"/>
                <a:ea typeface="微軟正黑體" pitchFamily="34" charset="-120"/>
              </a:rPr>
              <a:t>.</a:t>
            </a:r>
            <a:r>
              <a:rPr kumimoji="0" lang="zh-TW" altLang="en-US" sz="1200" b="1" dirty="0" smtClean="0">
                <a:solidFill>
                  <a:srgbClr val="C00000"/>
                </a:solidFill>
                <a:latin typeface="微軟正黑體" pitchFamily="34" charset="-120"/>
                <a:ea typeface="微軟正黑體" pitchFamily="34" charset="-120"/>
              </a:rPr>
              <a:t>病人未落實身體清潔</a:t>
            </a:r>
            <a:endParaRPr kumimoji="0" lang="zh-TW" altLang="en-US" sz="1200" b="1" dirty="0">
              <a:solidFill>
                <a:srgbClr val="C00000"/>
              </a:solidFill>
              <a:latin typeface="微軟正黑體" pitchFamily="34" charset="-120"/>
              <a:ea typeface="微軟正黑體" pitchFamily="34" charset="-120"/>
            </a:endParaRPr>
          </a:p>
          <a:p>
            <a:pPr lvl="0" eaLnBrk="1" hangingPunct="1">
              <a:defRPr/>
            </a:pPr>
            <a:r>
              <a:rPr kumimoji="0" lang="en-US" altLang="zh-TW" sz="1200" b="1" dirty="0">
                <a:solidFill>
                  <a:srgbClr val="C00000"/>
                </a:solidFill>
                <a:latin typeface="微軟正黑體" pitchFamily="34" charset="-120"/>
                <a:ea typeface="微軟正黑體" pitchFamily="34" charset="-120"/>
              </a:rPr>
              <a:t>2.</a:t>
            </a:r>
            <a:r>
              <a:rPr kumimoji="0" lang="zh-TW" altLang="en-US" sz="1200" b="1" dirty="0">
                <a:solidFill>
                  <a:srgbClr val="C00000"/>
                </a:solidFill>
                <a:latin typeface="微軟正黑體" pitchFamily="34" charset="-120"/>
                <a:ea typeface="微軟正黑體" pitchFamily="34" charset="-120"/>
              </a:rPr>
              <a:t>管路照護</a:t>
            </a:r>
            <a:r>
              <a:rPr kumimoji="0" lang="zh-TW" altLang="en-US" sz="1200" b="1" dirty="0" smtClean="0">
                <a:solidFill>
                  <a:srgbClr val="C00000"/>
                </a:solidFill>
                <a:latin typeface="微軟正黑體" pitchFamily="34" charset="-120"/>
                <a:ea typeface="微軟正黑體" pitchFamily="34" charset="-120"/>
              </a:rPr>
              <a:t>：拆</a:t>
            </a:r>
            <a:r>
              <a:rPr kumimoji="0" lang="zh-TW" altLang="en-US" sz="1200" b="1" dirty="0">
                <a:solidFill>
                  <a:srgbClr val="C00000"/>
                </a:solidFill>
                <a:latin typeface="微軟正黑體" pitchFamily="34" charset="-120"/>
                <a:ea typeface="微軟正黑體" pitchFamily="34" charset="-120"/>
              </a:rPr>
              <a:t>接管路過程</a:t>
            </a:r>
            <a:r>
              <a:rPr kumimoji="0" lang="zh-TW" altLang="en-US" sz="1200" b="1" dirty="0" smtClean="0">
                <a:solidFill>
                  <a:srgbClr val="C00000"/>
                </a:solidFill>
                <a:latin typeface="微軟正黑體" pitchFamily="34" charset="-120"/>
                <a:ea typeface="微軟正黑體" pitchFamily="34" charset="-120"/>
              </a:rPr>
              <a:t>消毒未確實</a:t>
            </a:r>
            <a:endParaRPr kumimoji="0" lang="en-US" altLang="zh-TW" sz="1200" b="1" dirty="0" smtClean="0">
              <a:solidFill>
                <a:srgbClr val="C00000"/>
              </a:solidFill>
              <a:latin typeface="微軟正黑體" pitchFamily="34" charset="-120"/>
              <a:ea typeface="微軟正黑體" pitchFamily="34" charset="-120"/>
            </a:endParaRPr>
          </a:p>
          <a:p>
            <a:pPr lvl="0" eaLnBrk="1" hangingPunct="1">
              <a:defRPr/>
            </a:pPr>
            <a:r>
              <a:rPr kumimoji="0" lang="en-US" altLang="zh-TW" sz="1200" b="1" dirty="0" smtClean="0">
                <a:solidFill>
                  <a:srgbClr val="C00000"/>
                </a:solidFill>
                <a:latin typeface="微軟正黑體" pitchFamily="34" charset="-120"/>
                <a:ea typeface="微軟正黑體" pitchFamily="34" charset="-120"/>
              </a:rPr>
              <a:t>3.</a:t>
            </a:r>
            <a:r>
              <a:rPr kumimoji="0" lang="zh-TW" altLang="en-US" sz="1200" b="1" dirty="0" smtClean="0">
                <a:solidFill>
                  <a:srgbClr val="C00000"/>
                </a:solidFill>
                <a:latin typeface="微軟正黑體" pitchFamily="34" charset="-120"/>
                <a:ea typeface="微軟正黑體" pitchFamily="34" charset="-120"/>
              </a:rPr>
              <a:t>洗手遵從率低</a:t>
            </a:r>
            <a:endParaRPr kumimoji="0" lang="zh-TW" altLang="en-US" sz="1200" b="1" dirty="0">
              <a:solidFill>
                <a:srgbClr val="C00000"/>
              </a:solidFill>
              <a:latin typeface="微軟正黑體" pitchFamily="34" charset="-120"/>
              <a:ea typeface="微軟正黑體" pitchFamily="34" charset="-120"/>
            </a:endParaRPr>
          </a:p>
          <a:p>
            <a:pPr lvl="0" eaLnBrk="1" hangingPunct="1">
              <a:defRPr/>
            </a:pPr>
            <a:endParaRPr kumimoji="0" lang="zh-TW" altLang="en-US" sz="1200" b="1" dirty="0">
              <a:solidFill>
                <a:srgbClr val="C00000"/>
              </a:solidFill>
              <a:latin typeface="微軟正黑體" pitchFamily="34" charset="-120"/>
              <a:ea typeface="微軟正黑體" pitchFamily="34" charset="-120"/>
            </a:endParaRPr>
          </a:p>
          <a:p>
            <a:pPr lvl="0" eaLnBrk="1" hangingPunct="1">
              <a:defRPr/>
            </a:pPr>
            <a:r>
              <a:rPr kumimoji="0" lang="zh-TW" altLang="en-US" sz="1200" b="1" dirty="0">
                <a:solidFill>
                  <a:srgbClr val="C00000"/>
                </a:solidFill>
                <a:latin typeface="微軟正黑體" pitchFamily="34" charset="-120"/>
                <a:ea typeface="微軟正黑體" pitchFamily="34" charset="-120"/>
              </a:rPr>
              <a:t>改善對策</a:t>
            </a:r>
          </a:p>
          <a:p>
            <a:pPr lvl="0" eaLnBrk="1" hangingPunct="1">
              <a:defRPr/>
            </a:pPr>
            <a:r>
              <a:rPr kumimoji="0" lang="en-US" altLang="zh-TW" sz="1200" b="1" dirty="0">
                <a:solidFill>
                  <a:srgbClr val="C00000"/>
                </a:solidFill>
                <a:latin typeface="微軟正黑體" pitchFamily="34" charset="-120"/>
                <a:ea typeface="微軟正黑體" pitchFamily="34" charset="-120"/>
              </a:rPr>
              <a:t>1.</a:t>
            </a:r>
            <a:r>
              <a:rPr kumimoji="0" lang="zh-TW" altLang="en-US" sz="1200" b="1" dirty="0" smtClean="0">
                <a:solidFill>
                  <a:srgbClr val="C00000"/>
                </a:solidFill>
                <a:latin typeface="微軟正黑體" pitchFamily="34" charset="-120"/>
                <a:ea typeface="微軟正黑體" pitchFamily="34" charset="-120"/>
              </a:rPr>
              <a:t>進行宣導</a:t>
            </a:r>
            <a:endParaRPr kumimoji="0" lang="zh-TW" altLang="en-US" sz="1200" b="1" dirty="0">
              <a:solidFill>
                <a:srgbClr val="C00000"/>
              </a:solidFill>
              <a:latin typeface="微軟正黑體" pitchFamily="34" charset="-120"/>
              <a:ea typeface="微軟正黑體" pitchFamily="34" charset="-120"/>
            </a:endParaRPr>
          </a:p>
          <a:p>
            <a:pPr eaLnBrk="1" hangingPunct="1">
              <a:defRPr/>
            </a:pPr>
            <a:r>
              <a:rPr kumimoji="0" lang="en-US" altLang="zh-TW" sz="1200" b="1" dirty="0">
                <a:solidFill>
                  <a:srgbClr val="C00000"/>
                </a:solidFill>
                <a:latin typeface="微軟正黑體" pitchFamily="34" charset="-120"/>
                <a:ea typeface="微軟正黑體" pitchFamily="34" charset="-120"/>
              </a:rPr>
              <a:t>2</a:t>
            </a:r>
            <a:r>
              <a:rPr kumimoji="0" lang="en-US" altLang="zh-TW" sz="1200" b="1" dirty="0" smtClean="0">
                <a:solidFill>
                  <a:srgbClr val="C00000"/>
                </a:solidFill>
                <a:latin typeface="微軟正黑體" pitchFamily="34" charset="-120"/>
                <a:ea typeface="微軟正黑體" pitchFamily="34" charset="-120"/>
              </a:rPr>
              <a:t>.</a:t>
            </a:r>
            <a:r>
              <a:rPr kumimoji="0" lang="zh-TW" altLang="en-US" sz="1200" b="1" dirty="0" smtClean="0">
                <a:solidFill>
                  <a:srgbClr val="C00000"/>
                </a:solidFill>
                <a:latin typeface="微軟正黑體" pitchFamily="34" charset="-120"/>
                <a:ea typeface="微軟正黑體" pitchFamily="34" charset="-120"/>
              </a:rPr>
              <a:t>進行稽核</a:t>
            </a:r>
            <a:r>
              <a:rPr kumimoji="0" lang="en-US" altLang="zh-TW" sz="1200" b="1" dirty="0" smtClean="0">
                <a:solidFill>
                  <a:srgbClr val="C00000"/>
                </a:solidFill>
                <a:latin typeface="微軟正黑體" pitchFamily="34" charset="-120"/>
                <a:ea typeface="微軟正黑體" pitchFamily="34" charset="-120"/>
              </a:rPr>
              <a:t>(</a:t>
            </a:r>
            <a:r>
              <a:rPr kumimoji="0" lang="zh-TW" altLang="en-US" sz="1200" b="1" dirty="0" smtClean="0">
                <a:solidFill>
                  <a:srgbClr val="C00000"/>
                </a:solidFill>
                <a:latin typeface="微軟正黑體" pitchFamily="34" charset="-120"/>
                <a:ea typeface="微軟正黑體" pitchFamily="34" charset="-120"/>
              </a:rPr>
              <a:t>洗手、病人身體清潔、管路</a:t>
            </a:r>
            <a:r>
              <a:rPr kumimoji="0" lang="zh-TW" altLang="en-US" sz="1200" b="1" dirty="0">
                <a:solidFill>
                  <a:srgbClr val="C00000"/>
                </a:solidFill>
                <a:latin typeface="微軟正黑體" pitchFamily="34" charset="-120"/>
                <a:ea typeface="微軟正黑體" pitchFamily="34" charset="-120"/>
              </a:rPr>
              <a:t>照護</a:t>
            </a:r>
            <a:r>
              <a:rPr kumimoji="0" lang="zh-TW" altLang="en-US" sz="1200" b="1" dirty="0" smtClean="0">
                <a:solidFill>
                  <a:srgbClr val="C00000"/>
                </a:solidFill>
                <a:latin typeface="微軟正黑體" pitchFamily="34" charset="-120"/>
                <a:ea typeface="微軟正黑體" pitchFamily="34" charset="-120"/>
              </a:rPr>
              <a:t>技能</a:t>
            </a:r>
            <a:r>
              <a:rPr kumimoji="0" lang="en-US" altLang="zh-TW" sz="1200" b="1" dirty="0" smtClean="0">
                <a:solidFill>
                  <a:srgbClr val="C00000"/>
                </a:solidFill>
                <a:latin typeface="微軟正黑體" pitchFamily="34" charset="-120"/>
                <a:ea typeface="微軟正黑體" pitchFamily="34" charset="-120"/>
              </a:rPr>
              <a:t>)</a:t>
            </a:r>
            <a:endParaRPr kumimoji="0" lang="zh-TW" altLang="en-US" sz="1200" b="1" dirty="0">
              <a:solidFill>
                <a:srgbClr val="C00000"/>
              </a:solidFill>
              <a:latin typeface="微軟正黑體" pitchFamily="34" charset="-120"/>
              <a:ea typeface="微軟正黑體" pitchFamily="34" charset="-120"/>
            </a:endParaRPr>
          </a:p>
          <a:p>
            <a:pPr eaLnBrk="1" hangingPunct="1">
              <a:defRPr/>
            </a:pPr>
            <a:r>
              <a:rPr kumimoji="0" lang="en-US" altLang="zh-TW" sz="1200" b="1" dirty="0">
                <a:solidFill>
                  <a:srgbClr val="C00000"/>
                </a:solidFill>
                <a:latin typeface="微軟正黑體" pitchFamily="34" charset="-120"/>
                <a:ea typeface="微軟正黑體" pitchFamily="34" charset="-120"/>
              </a:rPr>
              <a:t>3</a:t>
            </a:r>
            <a:r>
              <a:rPr kumimoji="0" lang="en-US" altLang="zh-TW" sz="1200" b="1" dirty="0" smtClean="0">
                <a:solidFill>
                  <a:srgbClr val="C00000"/>
                </a:solidFill>
                <a:latin typeface="微軟正黑體" pitchFamily="34" charset="-120"/>
                <a:ea typeface="微軟正黑體" pitchFamily="34" charset="-120"/>
              </a:rPr>
              <a:t>.</a:t>
            </a:r>
            <a:r>
              <a:rPr kumimoji="0" lang="zh-TW" altLang="en-US" sz="1200" b="1" dirty="0" smtClean="0">
                <a:solidFill>
                  <a:srgbClr val="C00000"/>
                </a:solidFill>
                <a:latin typeface="微軟正黑體" pitchFamily="34" charset="-120"/>
                <a:ea typeface="微軟正黑體" pitchFamily="34" charset="-120"/>
              </a:rPr>
              <a:t>監測感染率</a:t>
            </a:r>
            <a:endParaRPr kumimoji="0" lang="zh-TW" altLang="en-US" sz="1200" b="1" dirty="0">
              <a:solidFill>
                <a:srgbClr val="C00000"/>
              </a:solidFill>
              <a:latin typeface="微軟正黑體" pitchFamily="34" charset="-120"/>
              <a:ea typeface="微軟正黑體" pitchFamily="34" charset="-120"/>
            </a:endParaRPr>
          </a:p>
        </p:txBody>
      </p:sp>
      <p:pic>
        <p:nvPicPr>
          <p:cNvPr id="7" name="圖片 6"/>
          <p:cNvPicPr>
            <a:picLocks noChangeAspect="1"/>
          </p:cNvPicPr>
          <p:nvPr/>
        </p:nvPicPr>
        <p:blipFill>
          <a:blip r:embed="rId8"/>
          <a:stretch>
            <a:fillRect/>
          </a:stretch>
        </p:blipFill>
        <p:spPr>
          <a:xfrm>
            <a:off x="1900497" y="5216632"/>
            <a:ext cx="2815966" cy="1520069"/>
          </a:xfrm>
          <a:prstGeom prst="rect">
            <a:avLst/>
          </a:prstGeom>
        </p:spPr>
      </p:pic>
      <p:pic>
        <p:nvPicPr>
          <p:cNvPr id="8" name="圖片 7"/>
          <p:cNvPicPr>
            <a:picLocks noChangeAspect="1"/>
          </p:cNvPicPr>
          <p:nvPr/>
        </p:nvPicPr>
        <p:blipFill rotWithShape="1">
          <a:blip r:embed="rId9"/>
          <a:srcRect b="24317"/>
          <a:stretch/>
        </p:blipFill>
        <p:spPr>
          <a:xfrm>
            <a:off x="339323" y="5228674"/>
            <a:ext cx="1509662" cy="1431605"/>
          </a:xfrm>
          <a:prstGeom prst="rect">
            <a:avLst/>
          </a:prstGeom>
        </p:spPr>
      </p:pic>
    </p:spTree>
    <p:extLst>
      <p:ext uri="{BB962C8B-B14F-4D97-AF65-F5344CB8AC3E}">
        <p14:creationId xmlns:p14="http://schemas.microsoft.com/office/powerpoint/2010/main" val="1252222762"/>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28604"/>
            <a:ext cx="8686800" cy="714380"/>
          </a:xfrm>
        </p:spPr>
        <p:txBody>
          <a:bodyPr>
            <a:noAutofit/>
          </a:bodyPr>
          <a:lstStyle/>
          <a:p>
            <a:r>
              <a:rPr lang="en-US" altLang="zh-TW" b="1" dirty="0"/>
              <a:t>2.3.11</a:t>
            </a:r>
            <a:r>
              <a:rPr lang="zh-TW" altLang="en-US" b="1" dirty="0"/>
              <a:t> 提供身心靈及社會的全人照護</a:t>
            </a:r>
            <a:endParaRPr lang="en-US" altLang="zh-TW" b="1" dirty="0"/>
          </a:p>
        </p:txBody>
      </p:sp>
      <p:sp>
        <p:nvSpPr>
          <p:cNvPr id="3" name="內容版面配置區 2"/>
          <p:cNvSpPr>
            <a:spLocks noGrp="1"/>
          </p:cNvSpPr>
          <p:nvPr>
            <p:ph idx="1"/>
          </p:nvPr>
        </p:nvSpPr>
        <p:spPr>
          <a:xfrm>
            <a:off x="457200" y="1285860"/>
            <a:ext cx="8229600" cy="4519404"/>
          </a:xfrm>
        </p:spPr>
        <p:txBody>
          <a:bodyPr>
            <a:normAutofit/>
          </a:bodyPr>
          <a:lstStyle/>
          <a:p>
            <a:pPr fontAlgn="base">
              <a:spcBef>
                <a:spcPts val="1800"/>
              </a:spcBef>
            </a:pPr>
            <a:endParaRPr lang="en-US" altLang="zh-TW" dirty="0"/>
          </a:p>
          <a:p>
            <a:pPr fontAlgn="base">
              <a:spcBef>
                <a:spcPts val="1800"/>
              </a:spcBef>
            </a:pPr>
            <a:endParaRPr lang="en-US" altLang="zh-TW" dirty="0"/>
          </a:p>
          <a:p>
            <a:pPr lvl="1" fontAlgn="base">
              <a:spcBef>
                <a:spcPts val="1800"/>
              </a:spcBef>
            </a:pPr>
            <a:endParaRPr lang="zh-TW" altLang="en-US"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1789C738-CF99-4F1C-8A1E-F014A292A650}"/>
              </a:ext>
            </a:extLst>
          </p:cNvPr>
          <p:cNvSpPr>
            <a:spLocks noGrp="1"/>
          </p:cNvSpPr>
          <p:nvPr>
            <p:ph type="sldNum" sz="quarter" idx="12"/>
          </p:nvPr>
        </p:nvSpPr>
        <p:spPr/>
        <p:txBody>
          <a:bodyPr/>
          <a:lstStyle/>
          <a:p>
            <a:fld id="{B549402F-2C85-4F12-921B-21D674C3943C}" type="slidenum">
              <a:rPr lang="zh-TW" altLang="en-US" smtClean="0"/>
              <a:pPr/>
              <a:t>24</a:t>
            </a:fld>
            <a:endParaRPr lang="zh-TW" altLang="en-US" dirty="0"/>
          </a:p>
        </p:txBody>
      </p:sp>
      <p:grpSp>
        <p:nvGrpSpPr>
          <p:cNvPr id="6" name="群組 5"/>
          <p:cNvGrpSpPr/>
          <p:nvPr/>
        </p:nvGrpSpPr>
        <p:grpSpPr>
          <a:xfrm>
            <a:off x="5868144" y="1442656"/>
            <a:ext cx="3152938" cy="4205815"/>
            <a:chOff x="5796136" y="1256060"/>
            <a:chExt cx="3152938" cy="4205815"/>
          </a:xfrm>
        </p:grpSpPr>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1256060"/>
              <a:ext cx="3152938" cy="4205815"/>
            </a:xfrm>
            <a:prstGeom prst="rect">
              <a:avLst/>
            </a:prstGeom>
          </p:spPr>
        </p:pic>
        <p:sp>
          <p:nvSpPr>
            <p:cNvPr id="9" name="矩形 8"/>
            <p:cNvSpPr/>
            <p:nvPr/>
          </p:nvSpPr>
          <p:spPr>
            <a:xfrm>
              <a:off x="5940152" y="1556792"/>
              <a:ext cx="792088" cy="2707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grpSp>
      <p:sp>
        <p:nvSpPr>
          <p:cNvPr id="10" name="標題 1"/>
          <p:cNvSpPr txBox="1">
            <a:spLocks/>
          </p:cNvSpPr>
          <p:nvPr/>
        </p:nvSpPr>
        <p:spPr>
          <a:xfrm>
            <a:off x="3792" y="1507530"/>
            <a:ext cx="5530070" cy="580469"/>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a:bodyPr>
          <a:lstStyle>
            <a:lvl1pPr algn="l" defTabSz="914400" rtl="0" eaLnBrk="1" latinLnBrk="0" hangingPunct="1">
              <a:spcBef>
                <a:spcPct val="0"/>
              </a:spcBef>
              <a:buNone/>
              <a:defRPr sz="32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zh-TW" altLang="en-US" b="1" dirty="0">
                <a:solidFill>
                  <a:srgbClr val="002060"/>
                </a:solidFill>
                <a:latin typeface="Microsoft JhengHei" panose="020B0604030504040204" pitchFamily="34" charset="-120"/>
                <a:ea typeface="Microsoft JhengHei" panose="020B0604030504040204" pitchFamily="34" charset="-120"/>
              </a:rPr>
              <a:t>癌症病人的全人照護</a:t>
            </a:r>
            <a:r>
              <a:rPr lang="en-US" altLang="zh-TW" b="1" dirty="0">
                <a:solidFill>
                  <a:srgbClr val="002060"/>
                </a:solidFill>
                <a:latin typeface="Microsoft JhengHei" panose="020B0604030504040204" pitchFamily="34" charset="-120"/>
                <a:ea typeface="Microsoft JhengHei" panose="020B0604030504040204" pitchFamily="34" charset="-120"/>
              </a:rPr>
              <a:t>-</a:t>
            </a:r>
            <a:r>
              <a:rPr lang="zh-TW" altLang="en-US" dirty="0">
                <a:solidFill>
                  <a:srgbClr val="002060"/>
                </a:solidFill>
                <a:latin typeface="Microsoft JhengHei" panose="020B0604030504040204" pitchFamily="34" charset="-120"/>
                <a:ea typeface="Microsoft JhengHei" panose="020B0604030504040204" pitchFamily="34" charset="-120"/>
              </a:rPr>
              <a:t>全隊</a:t>
            </a:r>
            <a:endParaRPr lang="zh-TW" altLang="en-US" b="1" dirty="0">
              <a:solidFill>
                <a:srgbClr val="002060"/>
              </a:solidFill>
              <a:latin typeface="Microsoft JhengHei" panose="020B0604030504040204" pitchFamily="34" charset="-120"/>
              <a:ea typeface="Microsoft JhengHei" panose="020B0604030504040204" pitchFamily="34" charset="-120"/>
            </a:endParaRPr>
          </a:p>
        </p:txBody>
      </p:sp>
      <p:graphicFrame>
        <p:nvGraphicFramePr>
          <p:cNvPr id="11" name="內容版面配置區 9"/>
          <p:cNvGraphicFramePr>
            <a:graphicFrameLocks/>
          </p:cNvGraphicFramePr>
          <p:nvPr>
            <p:extLst>
              <p:ext uri="{D42A27DB-BD31-4B8C-83A1-F6EECF244321}">
                <p14:modId xmlns:p14="http://schemas.microsoft.com/office/powerpoint/2010/main" val="4045980730"/>
              </p:ext>
            </p:extLst>
          </p:nvPr>
        </p:nvGraphicFramePr>
        <p:xfrm>
          <a:off x="-769" y="2250855"/>
          <a:ext cx="5638590" cy="35702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4310698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群組 2"/>
          <p:cNvGrpSpPr/>
          <p:nvPr/>
        </p:nvGrpSpPr>
        <p:grpSpPr>
          <a:xfrm>
            <a:off x="805272" y="3464001"/>
            <a:ext cx="3213942" cy="2747666"/>
            <a:chOff x="-5133955" y="5277375"/>
            <a:chExt cx="3213942" cy="2747666"/>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33955" y="5277375"/>
              <a:ext cx="3213942" cy="2747666"/>
            </a:xfrm>
            <a:prstGeom prst="rect">
              <a:avLst/>
            </a:prstGeom>
          </p:spPr>
        </p:pic>
        <p:sp>
          <p:nvSpPr>
            <p:cNvPr id="54" name="矩形 53"/>
            <p:cNvSpPr/>
            <p:nvPr/>
          </p:nvSpPr>
          <p:spPr>
            <a:xfrm>
              <a:off x="-3444707" y="6601411"/>
              <a:ext cx="1524694" cy="30932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4" name="投影片編號版面配置區 3"/>
          <p:cNvSpPr>
            <a:spLocks noGrp="1"/>
          </p:cNvSpPr>
          <p:nvPr>
            <p:ph type="sldNum" sz="quarter" idx="12"/>
          </p:nvPr>
        </p:nvSpPr>
        <p:spPr>
          <a:xfrm>
            <a:off x="7010400" y="6492877"/>
            <a:ext cx="2133600" cy="365125"/>
          </a:xfrm>
        </p:spPr>
        <p:txBody>
          <a:bodyPr/>
          <a:lstStyle/>
          <a:p>
            <a:pPr algn="r">
              <a:defRPr/>
            </a:pPr>
            <a:fld id="{697939CF-DEC0-46D4-B413-745C61E941BE}" type="slidenum">
              <a:rPr lang="zh-TW" altLang="en-US" smtClean="0">
                <a:solidFill>
                  <a:prstClr val="black">
                    <a:tint val="75000"/>
                  </a:prstClr>
                </a:solidFill>
              </a:rPr>
              <a:pPr algn="r">
                <a:defRPr/>
              </a:pPr>
              <a:t>25</a:t>
            </a:fld>
            <a:endParaRPr lang="zh-TW" altLang="en-US" dirty="0">
              <a:solidFill>
                <a:prstClr val="black">
                  <a:tint val="75000"/>
                </a:prstClr>
              </a:solidFill>
            </a:endParaRPr>
          </a:p>
        </p:txBody>
      </p:sp>
      <p:sp>
        <p:nvSpPr>
          <p:cNvPr id="52" name="標題 1"/>
          <p:cNvSpPr txBox="1">
            <a:spLocks/>
          </p:cNvSpPr>
          <p:nvPr/>
        </p:nvSpPr>
        <p:spPr>
          <a:xfrm>
            <a:off x="988284" y="125119"/>
            <a:ext cx="7416800" cy="792088"/>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fontScale="75000" lnSpcReduction="20000"/>
          </a:bodyPr>
          <a:lstStyle>
            <a:lvl1pPr algn="l" defTabSz="914400" rtl="0" eaLnBrk="1" latinLnBrk="0" hangingPunct="1">
              <a:spcBef>
                <a:spcPct val="0"/>
              </a:spcBef>
              <a:buNone/>
              <a:defRPr sz="3600" b="1" kern="1200" cap="all">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altLang="zh-TW" dirty="0" smtClean="0">
                <a:solidFill>
                  <a:srgbClr val="002060"/>
                </a:solidFill>
                <a:latin typeface="Microsoft JhengHei" panose="020B0604030504040204" pitchFamily="34" charset="-120"/>
                <a:ea typeface="Microsoft JhengHei" panose="020B0604030504040204" pitchFamily="34" charset="-120"/>
              </a:rPr>
              <a:t>2.3.17</a:t>
            </a:r>
            <a:r>
              <a:rPr lang="zh-TW" altLang="en-US" dirty="0" smtClean="0">
                <a:solidFill>
                  <a:srgbClr val="002060"/>
                </a:solidFill>
                <a:latin typeface="Microsoft JhengHei" panose="020B0604030504040204" pitchFamily="34" charset="-120"/>
                <a:ea typeface="Microsoft JhengHei" panose="020B0604030504040204" pitchFamily="34" charset="-120"/>
              </a:rPr>
              <a:t>醫療</a:t>
            </a:r>
            <a:r>
              <a:rPr lang="zh-TW" altLang="en-US" dirty="0">
                <a:solidFill>
                  <a:srgbClr val="002060"/>
                </a:solidFill>
                <a:latin typeface="Microsoft JhengHei" panose="020B0604030504040204" pitchFamily="34" charset="-120"/>
                <a:ea typeface="Microsoft JhengHei" panose="020B0604030504040204" pitchFamily="34" charset="-120"/>
              </a:rPr>
              <a:t>照護團隊應依病人需求，提供適切、   完整的出院照護計畫與指導訂有紀錄</a:t>
            </a:r>
            <a:endParaRPr lang="zh-TW" altLang="en-US" sz="2700" b="0" dirty="0">
              <a:solidFill>
                <a:srgbClr val="002060"/>
              </a:solidFill>
              <a:latin typeface="Microsoft JhengHei" panose="020B0604030504040204" pitchFamily="34" charset="-120"/>
              <a:ea typeface="Microsoft JhengHei" panose="020B0604030504040204" pitchFamily="34" charset="-120"/>
            </a:endParaRPr>
          </a:p>
        </p:txBody>
      </p:sp>
      <p:grpSp>
        <p:nvGrpSpPr>
          <p:cNvPr id="6" name="群組 5"/>
          <p:cNvGrpSpPr/>
          <p:nvPr/>
        </p:nvGrpSpPr>
        <p:grpSpPr>
          <a:xfrm>
            <a:off x="519737" y="1346583"/>
            <a:ext cx="4176947" cy="2384751"/>
            <a:chOff x="1187624" y="260648"/>
            <a:chExt cx="4752528" cy="3024336"/>
          </a:xfrm>
        </p:grpSpPr>
        <p:pic>
          <p:nvPicPr>
            <p:cNvPr id="5" name="圖片 4"/>
            <p:cNvPicPr>
              <a:picLocks noChangeAspect="1"/>
            </p:cNvPicPr>
            <p:nvPr/>
          </p:nvPicPr>
          <p:blipFill rotWithShape="1">
            <a:blip r:embed="rId3"/>
            <a:srcRect t="5097" r="48025" b="36104"/>
            <a:stretch/>
          </p:blipFill>
          <p:spPr>
            <a:xfrm>
              <a:off x="1187624" y="260648"/>
              <a:ext cx="4752528" cy="3024336"/>
            </a:xfrm>
            <a:prstGeom prst="rect">
              <a:avLst/>
            </a:prstGeom>
          </p:spPr>
        </p:pic>
        <p:sp>
          <p:nvSpPr>
            <p:cNvPr id="51" name="矩形 50"/>
            <p:cNvSpPr/>
            <p:nvPr/>
          </p:nvSpPr>
          <p:spPr>
            <a:xfrm>
              <a:off x="1259632" y="2492896"/>
              <a:ext cx="1728192" cy="62909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55" name="圖片 54"/>
          <p:cNvPicPr>
            <a:picLocks noChangeAspect="1"/>
          </p:cNvPicPr>
          <p:nvPr/>
        </p:nvPicPr>
        <p:blipFill rotWithShape="1">
          <a:blip r:embed="rId4"/>
          <a:srcRect l="11108" t="-631" r="-1586" b="631"/>
          <a:stretch/>
        </p:blipFill>
        <p:spPr>
          <a:xfrm>
            <a:off x="4860515" y="1322836"/>
            <a:ext cx="4105722" cy="2350893"/>
          </a:xfrm>
          <a:prstGeom prst="rect">
            <a:avLst/>
          </a:prstGeom>
        </p:spPr>
      </p:pic>
      <p:sp>
        <p:nvSpPr>
          <p:cNvPr id="53" name="文字方塊 52"/>
          <p:cNvSpPr txBox="1"/>
          <p:nvPr/>
        </p:nvSpPr>
        <p:spPr>
          <a:xfrm>
            <a:off x="5868144" y="971223"/>
            <a:ext cx="1804548" cy="369332"/>
          </a:xfrm>
          <a:prstGeom prst="rect">
            <a:avLst/>
          </a:prstGeom>
          <a:solidFill>
            <a:srgbClr val="0070C0"/>
          </a:solidFill>
          <a:ln>
            <a:solidFill>
              <a:srgbClr val="FFFFFF"/>
            </a:solidFill>
          </a:ln>
        </p:spPr>
        <p:txBody>
          <a:bodyPr wrap="square" rtlCol="0">
            <a:spAutoFit/>
          </a:bodyPr>
          <a:lstStyle/>
          <a:p>
            <a:r>
              <a:rPr lang="zh-TW" altLang="en-US" b="1" dirty="0">
                <a:solidFill>
                  <a:srgbClr val="FFFFFF"/>
                </a:solidFill>
                <a:latin typeface="微軟正黑體" panose="020B0604030504040204" pitchFamily="34" charset="-120"/>
                <a:ea typeface="微軟正黑體" panose="020B0604030504040204" pitchFamily="34" charset="-120"/>
              </a:rPr>
              <a:t>跨</a:t>
            </a:r>
            <a:r>
              <a:rPr lang="zh-TW" altLang="en-US" b="1" dirty="0" smtClean="0">
                <a:solidFill>
                  <a:srgbClr val="FFFFFF"/>
                </a:solidFill>
                <a:latin typeface="微軟正黑體" panose="020B0604030504040204" pitchFamily="34" charset="-120"/>
                <a:ea typeface="微軟正黑體" panose="020B0604030504040204" pitchFamily="34" charset="-120"/>
              </a:rPr>
              <a:t>團隊溝通紀錄</a:t>
            </a:r>
            <a:endParaRPr lang="zh-TW" altLang="en-US" b="1" dirty="0">
              <a:solidFill>
                <a:srgbClr val="FFFFFF"/>
              </a:solidFill>
              <a:latin typeface="微軟正黑體" panose="020B0604030504040204" pitchFamily="34" charset="-120"/>
              <a:ea typeface="微軟正黑體" panose="020B0604030504040204" pitchFamily="34" charset="-120"/>
            </a:endParaRPr>
          </a:p>
        </p:txBody>
      </p:sp>
      <p:cxnSp>
        <p:nvCxnSpPr>
          <p:cNvPr id="48" name="Line 11"/>
          <p:cNvCxnSpPr>
            <a:cxnSpLocks noChangeShapeType="1"/>
          </p:cNvCxnSpPr>
          <p:nvPr/>
        </p:nvCxnSpPr>
        <p:spPr bwMode="auto">
          <a:xfrm>
            <a:off x="1908187" y="3673729"/>
            <a:ext cx="1295661" cy="979407"/>
          </a:xfrm>
          <a:prstGeom prst="line">
            <a:avLst/>
          </a:prstGeom>
          <a:ln w="28575"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57" name="文字方塊 56"/>
          <p:cNvSpPr txBox="1"/>
          <p:nvPr/>
        </p:nvSpPr>
        <p:spPr>
          <a:xfrm>
            <a:off x="1300427" y="971223"/>
            <a:ext cx="2615565" cy="369332"/>
          </a:xfrm>
          <a:prstGeom prst="rect">
            <a:avLst/>
          </a:prstGeom>
          <a:solidFill>
            <a:srgbClr val="0070C0"/>
          </a:solidFill>
          <a:ln>
            <a:solidFill>
              <a:srgbClr val="FFFFFF"/>
            </a:solidFill>
          </a:ln>
        </p:spPr>
        <p:txBody>
          <a:bodyPr wrap="square" rtlCol="0">
            <a:spAutoFit/>
          </a:bodyPr>
          <a:lstStyle/>
          <a:p>
            <a:r>
              <a:rPr lang="zh-TW" altLang="en-US" b="1" dirty="0">
                <a:solidFill>
                  <a:srgbClr val="FFFFFF"/>
                </a:solidFill>
                <a:latin typeface="微軟正黑體" panose="020B0604030504040204" pitchFamily="34" charset="-120"/>
                <a:ea typeface="微軟正黑體" panose="020B0604030504040204" pitchFamily="34" charset="-120"/>
              </a:rPr>
              <a:t>智能決策輔助收案篩選</a:t>
            </a:r>
          </a:p>
        </p:txBody>
      </p:sp>
      <p:graphicFrame>
        <p:nvGraphicFramePr>
          <p:cNvPr id="58" name="表格 57"/>
          <p:cNvGraphicFramePr>
            <a:graphicFrameLocks noGrp="1"/>
          </p:cNvGraphicFramePr>
          <p:nvPr>
            <p:extLst>
              <p:ext uri="{D42A27DB-BD31-4B8C-83A1-F6EECF244321}">
                <p14:modId xmlns:p14="http://schemas.microsoft.com/office/powerpoint/2010/main" val="2173315167"/>
              </p:ext>
            </p:extLst>
          </p:nvPr>
        </p:nvGraphicFramePr>
        <p:xfrm>
          <a:off x="4843034" y="3354782"/>
          <a:ext cx="4047305" cy="3508736"/>
        </p:xfrm>
        <a:graphic>
          <a:graphicData uri="http://schemas.openxmlformats.org/drawingml/2006/table">
            <a:tbl>
              <a:tblPr firstRow="1" bandRow="1">
                <a:tableStyleId>{5C22544A-7EE6-4342-B048-85BDC9FD1C3A}</a:tableStyleId>
              </a:tblPr>
              <a:tblGrid>
                <a:gridCol w="2903043">
                  <a:extLst>
                    <a:ext uri="{9D8B030D-6E8A-4147-A177-3AD203B41FA5}">
                      <a16:colId xmlns:a16="http://schemas.microsoft.com/office/drawing/2014/main" xmlns="" val="158773233"/>
                    </a:ext>
                  </a:extLst>
                </a:gridCol>
                <a:gridCol w="1144262">
                  <a:extLst>
                    <a:ext uri="{9D8B030D-6E8A-4147-A177-3AD203B41FA5}">
                      <a16:colId xmlns:a16="http://schemas.microsoft.com/office/drawing/2014/main" xmlns="" val="3421905898"/>
                    </a:ext>
                  </a:extLst>
                </a:gridCol>
              </a:tblGrid>
              <a:tr h="284139">
                <a:tc gridSpan="2">
                  <a:txBody>
                    <a:bodyPr/>
                    <a:lstStyle/>
                    <a:p>
                      <a:r>
                        <a:rPr lang="en-US" altLang="zh-TW" sz="1600" dirty="0" smtClean="0"/>
                        <a:t>111</a:t>
                      </a:r>
                      <a:r>
                        <a:rPr lang="zh-TW" altLang="en-US" sz="1600" dirty="0" smtClean="0"/>
                        <a:t>年出院準備服務成功案數</a:t>
                      </a:r>
                      <a:r>
                        <a:rPr lang="en-US" altLang="zh-TW" sz="1600" dirty="0" smtClean="0"/>
                        <a:t>84</a:t>
                      </a:r>
                      <a:r>
                        <a:rPr lang="zh-TW" altLang="en-US" sz="1600" dirty="0" smtClean="0"/>
                        <a:t>位</a:t>
                      </a:r>
                      <a:r>
                        <a:rPr lang="en-US" altLang="zh-TW" sz="1400" dirty="0" smtClean="0"/>
                        <a:t>(C099+C109)</a:t>
                      </a:r>
                      <a:endParaRPr lang="zh-TW" altLang="en-US" sz="1400" dirty="0"/>
                    </a:p>
                  </a:txBody>
                  <a:tcPr/>
                </a:tc>
                <a:tc hMerge="1">
                  <a:txBody>
                    <a:bodyPr/>
                    <a:lstStyle/>
                    <a:p>
                      <a:endParaRPr lang="zh-TW" altLang="en-US" dirty="0"/>
                    </a:p>
                  </a:txBody>
                  <a:tcPr/>
                </a:tc>
                <a:extLst>
                  <a:ext uri="{0D108BD9-81ED-4DB2-BD59-A6C34878D82A}">
                    <a16:rowId xmlns:a16="http://schemas.microsoft.com/office/drawing/2014/main" xmlns="" val="98981138"/>
                  </a:ext>
                </a:extLst>
              </a:tr>
              <a:tr h="236783">
                <a:tc>
                  <a:txBody>
                    <a:bodyPr/>
                    <a:lstStyle/>
                    <a:p>
                      <a:pPr algn="ctr"/>
                      <a:r>
                        <a:rPr lang="zh-TW" altLang="en-US" sz="1050" dirty="0" smtClean="0">
                          <a:latin typeface="微軟正黑體" panose="020B0604030504040204" pitchFamily="34" charset="-120"/>
                          <a:ea typeface="微軟正黑體" panose="020B0604030504040204" pitchFamily="34" charset="-120"/>
                        </a:rPr>
                        <a:t>返家</a:t>
                      </a:r>
                      <a:endParaRPr lang="zh-TW" altLang="en-US" sz="1050" dirty="0">
                        <a:latin typeface="微軟正黑體" panose="020B0604030504040204" pitchFamily="34" charset="-120"/>
                        <a:ea typeface="微軟正黑體" panose="020B0604030504040204" pitchFamily="34" charset="-120"/>
                      </a:endParaRPr>
                    </a:p>
                  </a:txBody>
                  <a:tcPr anchor="ctr"/>
                </a:tc>
                <a:tc>
                  <a:txBody>
                    <a:bodyPr/>
                    <a:lstStyle/>
                    <a:p>
                      <a:pPr algn="ctr"/>
                      <a:r>
                        <a:rPr lang="en-US" altLang="zh-TW" sz="1050" dirty="0" smtClean="0"/>
                        <a:t>72</a:t>
                      </a:r>
                      <a:endParaRPr lang="zh-TW" altLang="en-US" sz="1050" dirty="0"/>
                    </a:p>
                  </a:txBody>
                  <a:tcPr/>
                </a:tc>
                <a:extLst>
                  <a:ext uri="{0D108BD9-81ED-4DB2-BD59-A6C34878D82A}">
                    <a16:rowId xmlns:a16="http://schemas.microsoft.com/office/drawing/2014/main" xmlns="" val="4145610141"/>
                  </a:ext>
                </a:extLst>
              </a:tr>
              <a:tr h="173147">
                <a:tc>
                  <a:txBody>
                    <a:bodyPr/>
                    <a:lstStyle/>
                    <a:p>
                      <a:pPr algn="ctr" fontAlgn="ctr"/>
                      <a:r>
                        <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rPr>
                        <a:t>其他醫院</a:t>
                      </a:r>
                    </a:p>
                  </a:txBody>
                  <a:tcPr marL="9525" marR="9525" marT="9525" marB="0" anchor="ctr"/>
                </a:tc>
                <a:tc>
                  <a:txBody>
                    <a:bodyPr/>
                    <a:lstStyle/>
                    <a:p>
                      <a:pPr algn="ctr" fontAlgn="ctr"/>
                      <a:r>
                        <a:rPr lang="en-US" altLang="zh-TW" sz="1050" b="0" i="0" u="none" strike="noStrike" dirty="0">
                          <a:solidFill>
                            <a:srgbClr val="000000"/>
                          </a:solidFill>
                          <a:effectLst/>
                          <a:latin typeface="宋體"/>
                          <a:ea typeface="新細明體" panose="02020500000000000000" pitchFamily="18" charset="-120"/>
                        </a:rPr>
                        <a:t>3</a:t>
                      </a:r>
                    </a:p>
                  </a:txBody>
                  <a:tcPr marL="9525" marR="9525" marT="9525" marB="0" anchor="ctr"/>
                </a:tc>
                <a:extLst>
                  <a:ext uri="{0D108BD9-81ED-4DB2-BD59-A6C34878D82A}">
                    <a16:rowId xmlns:a16="http://schemas.microsoft.com/office/drawing/2014/main" xmlns="" val="1752668200"/>
                  </a:ext>
                </a:extLst>
              </a:tr>
              <a:tr h="301061">
                <a:tc>
                  <a:txBody>
                    <a:bodyPr/>
                    <a:lstStyle/>
                    <a:p>
                      <a:pPr algn="ctr" fontAlgn="ctr"/>
                      <a:r>
                        <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rPr>
                        <a:t>轉介醫療院所個案</a:t>
                      </a:r>
                      <a:r>
                        <a:rPr lang="zh-TW" altLang="en-US" sz="1050" b="0" i="0" u="none" strike="noStrike" dirty="0" smtClean="0">
                          <a:solidFill>
                            <a:srgbClr val="000000"/>
                          </a:solidFill>
                          <a:effectLst/>
                          <a:latin typeface="微軟正黑體" panose="020B0604030504040204" pitchFamily="34" charset="-120"/>
                          <a:ea typeface="微軟正黑體" panose="020B0604030504040204" pitchFamily="34" charset="-120"/>
                        </a:rPr>
                        <a:t>數</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050" b="0" i="0" u="none" strike="noStrike" dirty="0">
                          <a:solidFill>
                            <a:srgbClr val="000000"/>
                          </a:solidFill>
                          <a:effectLst/>
                          <a:latin typeface="宋體"/>
                          <a:ea typeface="新細明體" panose="02020500000000000000" pitchFamily="18" charset="-120"/>
                        </a:rPr>
                        <a:t>3</a:t>
                      </a:r>
                    </a:p>
                  </a:txBody>
                  <a:tcPr marL="9525" marR="9525" marT="9525" marB="0" anchor="ctr"/>
                </a:tc>
                <a:extLst>
                  <a:ext uri="{0D108BD9-81ED-4DB2-BD59-A6C34878D82A}">
                    <a16:rowId xmlns:a16="http://schemas.microsoft.com/office/drawing/2014/main" xmlns="" val="115271144"/>
                  </a:ext>
                </a:extLst>
              </a:tr>
              <a:tr h="173147">
                <a:tc>
                  <a:txBody>
                    <a:bodyPr/>
                    <a:lstStyle/>
                    <a:p>
                      <a:pPr algn="ctr" fontAlgn="ctr"/>
                      <a:r>
                        <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rPr>
                        <a:t>榮民之家</a:t>
                      </a:r>
                    </a:p>
                  </a:txBody>
                  <a:tcPr marL="9525" marR="9525" marT="9525" marB="0" anchor="ctr"/>
                </a:tc>
                <a:tc>
                  <a:txBody>
                    <a:bodyPr/>
                    <a:lstStyle/>
                    <a:p>
                      <a:pPr algn="ctr" fontAlgn="ctr"/>
                      <a:r>
                        <a:rPr lang="en-US" altLang="zh-TW" sz="1050" b="0" i="0" u="none" strike="noStrike" dirty="0">
                          <a:solidFill>
                            <a:srgbClr val="000000"/>
                          </a:solidFill>
                          <a:effectLst/>
                          <a:latin typeface="宋體"/>
                          <a:ea typeface="新細明體" panose="02020500000000000000" pitchFamily="18" charset="-120"/>
                        </a:rPr>
                        <a:t>3</a:t>
                      </a:r>
                    </a:p>
                  </a:txBody>
                  <a:tcPr marL="9525" marR="9525" marT="9525" marB="0" anchor="ctr"/>
                </a:tc>
                <a:extLst>
                  <a:ext uri="{0D108BD9-81ED-4DB2-BD59-A6C34878D82A}">
                    <a16:rowId xmlns:a16="http://schemas.microsoft.com/office/drawing/2014/main" xmlns="" val="2427459231"/>
                  </a:ext>
                </a:extLst>
              </a:tr>
              <a:tr h="301061">
                <a:tc>
                  <a:txBody>
                    <a:bodyPr/>
                    <a:lstStyle/>
                    <a:p>
                      <a:pPr algn="ctr" fontAlgn="ctr"/>
                      <a:r>
                        <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rPr>
                        <a:t>轉介長期照護機構個案</a:t>
                      </a:r>
                      <a:r>
                        <a:rPr lang="zh-TW" altLang="en-US" sz="1050" b="0" i="0" u="none" strike="noStrike" dirty="0" smtClean="0">
                          <a:solidFill>
                            <a:srgbClr val="000000"/>
                          </a:solidFill>
                          <a:effectLst/>
                          <a:latin typeface="微軟正黑體" panose="020B0604030504040204" pitchFamily="34" charset="-120"/>
                          <a:ea typeface="微軟正黑體" panose="020B0604030504040204" pitchFamily="34" charset="-120"/>
                        </a:rPr>
                        <a:t>數</a:t>
                      </a:r>
                      <a:endParaRPr lang="en-US" altLang="zh-TW"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fontAlgn="ctr"/>
                      <a:r>
                        <a:rPr lang="en-US" altLang="zh-TW" sz="1050" b="0" i="0" u="none" strike="noStrike" dirty="0">
                          <a:solidFill>
                            <a:srgbClr val="000000"/>
                          </a:solidFill>
                          <a:effectLst/>
                          <a:latin typeface="宋體"/>
                          <a:ea typeface="新細明體" panose="02020500000000000000" pitchFamily="18" charset="-120"/>
                        </a:rPr>
                        <a:t>3</a:t>
                      </a:r>
                    </a:p>
                  </a:txBody>
                  <a:tcPr marL="9525" marR="9525" marT="9525" marB="0" anchor="ctr"/>
                </a:tc>
                <a:extLst>
                  <a:ext uri="{0D108BD9-81ED-4DB2-BD59-A6C34878D82A}">
                    <a16:rowId xmlns:a16="http://schemas.microsoft.com/office/drawing/2014/main" xmlns="" val="1492313526"/>
                  </a:ext>
                </a:extLst>
              </a:tr>
              <a:tr h="236783">
                <a:tc>
                  <a:txBody>
                    <a:bodyPr/>
                    <a:lstStyle/>
                    <a:p>
                      <a:pPr algn="ctr" fontAlgn="ctr"/>
                      <a:r>
                        <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rPr>
                        <a:t>長照輔具服務</a:t>
                      </a:r>
                    </a:p>
                  </a:txBody>
                  <a:tcPr marL="9525" marR="9525" marT="9525" marB="0" anchor="ctr"/>
                </a:tc>
                <a:tc>
                  <a:txBody>
                    <a:bodyPr/>
                    <a:lstStyle/>
                    <a:p>
                      <a:pPr algn="ctr"/>
                      <a:r>
                        <a:rPr lang="en-US" altLang="zh-TW" sz="1050" dirty="0" smtClean="0"/>
                        <a:t>7</a:t>
                      </a:r>
                      <a:endParaRPr lang="zh-TW" altLang="en-US" sz="1050" dirty="0"/>
                    </a:p>
                  </a:txBody>
                  <a:tcPr/>
                </a:tc>
                <a:extLst>
                  <a:ext uri="{0D108BD9-81ED-4DB2-BD59-A6C34878D82A}">
                    <a16:rowId xmlns:a16="http://schemas.microsoft.com/office/drawing/2014/main" xmlns="" val="3341083304"/>
                  </a:ext>
                </a:extLst>
              </a:tr>
              <a:tr h="236783">
                <a:tc>
                  <a:txBody>
                    <a:bodyPr/>
                    <a:lstStyle/>
                    <a:p>
                      <a:pPr algn="ctr" fontAlgn="ctr"/>
                      <a:r>
                        <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rPr>
                        <a:t>身障輔具購買補助</a:t>
                      </a:r>
                    </a:p>
                  </a:txBody>
                  <a:tcPr marL="9525" marR="9525" marT="9525" marB="0" anchor="ctr"/>
                </a:tc>
                <a:tc>
                  <a:txBody>
                    <a:bodyPr/>
                    <a:lstStyle/>
                    <a:p>
                      <a:pPr algn="ctr"/>
                      <a:r>
                        <a:rPr lang="en-US" altLang="zh-TW" sz="1050" dirty="0" smtClean="0"/>
                        <a:t>1</a:t>
                      </a:r>
                      <a:endParaRPr lang="zh-TW" altLang="en-US" sz="1050" dirty="0"/>
                    </a:p>
                  </a:txBody>
                  <a:tcPr/>
                </a:tc>
                <a:extLst>
                  <a:ext uri="{0D108BD9-81ED-4DB2-BD59-A6C34878D82A}">
                    <a16:rowId xmlns:a16="http://schemas.microsoft.com/office/drawing/2014/main" xmlns="" val="110402955"/>
                  </a:ext>
                </a:extLst>
              </a:tr>
              <a:tr h="236783">
                <a:tc>
                  <a:txBody>
                    <a:bodyPr/>
                    <a:lstStyle/>
                    <a:p>
                      <a:pPr algn="ctr" fontAlgn="ctr"/>
                      <a:r>
                        <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rPr>
                        <a:t>輔具租借</a:t>
                      </a:r>
                    </a:p>
                  </a:txBody>
                  <a:tcPr marL="9525" marR="9525" marT="9525" marB="0" anchor="ctr"/>
                </a:tc>
                <a:tc>
                  <a:txBody>
                    <a:bodyPr/>
                    <a:lstStyle/>
                    <a:p>
                      <a:pPr algn="ctr"/>
                      <a:r>
                        <a:rPr lang="en-US" altLang="zh-TW" sz="1050" dirty="0" smtClean="0"/>
                        <a:t>9</a:t>
                      </a:r>
                      <a:endParaRPr lang="zh-TW" altLang="en-US" sz="1050" dirty="0"/>
                    </a:p>
                  </a:txBody>
                  <a:tcPr/>
                </a:tc>
                <a:extLst>
                  <a:ext uri="{0D108BD9-81ED-4DB2-BD59-A6C34878D82A}">
                    <a16:rowId xmlns:a16="http://schemas.microsoft.com/office/drawing/2014/main" xmlns="" val="745838529"/>
                  </a:ext>
                </a:extLst>
              </a:tr>
              <a:tr h="236783">
                <a:tc>
                  <a:txBody>
                    <a:bodyPr/>
                    <a:lstStyle/>
                    <a:p>
                      <a:pPr algn="ctr" fontAlgn="ctr"/>
                      <a:r>
                        <a:rPr lang="zh-TW" altLang="en-US" sz="1050" b="0" i="0" u="none" strike="noStrike" dirty="0" smtClean="0">
                          <a:solidFill>
                            <a:srgbClr val="000000"/>
                          </a:solidFill>
                          <a:effectLst/>
                          <a:latin typeface="微軟正黑體" panose="020B0604030504040204" pitchFamily="34" charset="-120"/>
                          <a:ea typeface="微軟正黑體" panose="020B0604030504040204" pitchFamily="34" charset="-120"/>
                        </a:rPr>
                        <a:t>轉介居家護理</a:t>
                      </a:r>
                      <a:endPar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a:r>
                        <a:rPr lang="en-US" altLang="zh-TW" sz="1050" dirty="0" smtClean="0"/>
                        <a:t>2</a:t>
                      </a:r>
                      <a:endParaRPr lang="zh-TW" altLang="en-US" sz="1050" dirty="0"/>
                    </a:p>
                  </a:txBody>
                  <a:tcPr/>
                </a:tc>
                <a:extLst>
                  <a:ext uri="{0D108BD9-81ED-4DB2-BD59-A6C34878D82A}">
                    <a16:rowId xmlns:a16="http://schemas.microsoft.com/office/drawing/2014/main" xmlns="" val="2078724508"/>
                  </a:ext>
                </a:extLst>
              </a:tr>
              <a:tr h="236783">
                <a:tc>
                  <a:txBody>
                    <a:bodyPr/>
                    <a:lstStyle/>
                    <a:p>
                      <a:pPr algn="ctr" fontAlgn="ctr"/>
                      <a:r>
                        <a:rPr lang="zh-TW" altLang="en-US" sz="1050" b="0" i="0" u="none" strike="noStrike" dirty="0" smtClean="0">
                          <a:solidFill>
                            <a:srgbClr val="000000"/>
                          </a:solidFill>
                          <a:effectLst/>
                          <a:latin typeface="微軟正黑體" panose="020B0604030504040204" pitchFamily="34" charset="-120"/>
                          <a:ea typeface="微軟正黑體" panose="020B0604030504040204" pitchFamily="34" charset="-120"/>
                        </a:rPr>
                        <a:t>轉介呼吸治療所</a:t>
                      </a:r>
                      <a:endParaRPr lang="zh-TW" altLang="en-US" sz="1050" b="0" i="0" u="none" strike="noStrike" dirty="0">
                        <a:solidFill>
                          <a:srgbClr val="000000"/>
                        </a:solidFill>
                        <a:effectLst/>
                        <a:latin typeface="微軟正黑體" panose="020B0604030504040204" pitchFamily="34" charset="-120"/>
                        <a:ea typeface="微軟正黑體" panose="020B0604030504040204" pitchFamily="34" charset="-120"/>
                      </a:endParaRPr>
                    </a:p>
                  </a:txBody>
                  <a:tcPr marL="9525" marR="9525" marT="9525" marB="0" anchor="ctr"/>
                </a:tc>
                <a:tc>
                  <a:txBody>
                    <a:bodyPr/>
                    <a:lstStyle/>
                    <a:p>
                      <a:pPr algn="ctr"/>
                      <a:r>
                        <a:rPr lang="en-US" altLang="zh-TW" sz="1050" dirty="0" smtClean="0"/>
                        <a:t>2</a:t>
                      </a:r>
                      <a:endParaRPr lang="zh-TW" altLang="en-US" sz="1050" dirty="0"/>
                    </a:p>
                  </a:txBody>
                  <a:tcPr/>
                </a:tc>
                <a:extLst>
                  <a:ext uri="{0D108BD9-81ED-4DB2-BD59-A6C34878D82A}">
                    <a16:rowId xmlns:a16="http://schemas.microsoft.com/office/drawing/2014/main" xmlns="" val="717205392"/>
                  </a:ext>
                </a:extLst>
              </a:tr>
              <a:tr h="2367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latin typeface="微軟正黑體" panose="020B0604030504040204" pitchFamily="34" charset="-120"/>
                          <a:ea typeface="微軟正黑體" panose="020B0604030504040204" pitchFamily="34" charset="-120"/>
                        </a:rPr>
                        <a:t>轉介長照中心</a:t>
                      </a:r>
                    </a:p>
                  </a:txBody>
                  <a:tcPr anchor="ctr"/>
                </a:tc>
                <a:tc>
                  <a:txBody>
                    <a:bodyPr/>
                    <a:lstStyle/>
                    <a:p>
                      <a:pPr algn="ctr"/>
                      <a:r>
                        <a:rPr lang="en-US" altLang="zh-TW" sz="1050" dirty="0" smtClean="0"/>
                        <a:t>6</a:t>
                      </a:r>
                      <a:endParaRPr lang="zh-TW" altLang="en-US" sz="1050" dirty="0"/>
                    </a:p>
                  </a:txBody>
                  <a:tcPr/>
                </a:tc>
                <a:extLst>
                  <a:ext uri="{0D108BD9-81ED-4DB2-BD59-A6C34878D82A}">
                    <a16:rowId xmlns:a16="http://schemas.microsoft.com/office/drawing/2014/main" xmlns="" val="1147429643"/>
                  </a:ext>
                </a:extLst>
              </a:tr>
              <a:tr h="23678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050" dirty="0" smtClean="0">
                          <a:latin typeface="微軟正黑體" panose="020B0604030504040204" pitchFamily="34" charset="-120"/>
                          <a:ea typeface="微軟正黑體" panose="020B0604030504040204" pitchFamily="34" charset="-120"/>
                        </a:rPr>
                        <a:t>僅需跨團隊專業指導</a:t>
                      </a:r>
                    </a:p>
                  </a:txBody>
                  <a:tcPr anchor="ctr"/>
                </a:tc>
                <a:tc>
                  <a:txBody>
                    <a:bodyPr/>
                    <a:lstStyle/>
                    <a:p>
                      <a:pPr algn="ctr"/>
                      <a:r>
                        <a:rPr lang="en-US" altLang="zh-TW" sz="1050" dirty="0" smtClean="0"/>
                        <a:t>58</a:t>
                      </a:r>
                      <a:endParaRPr lang="zh-TW" altLang="en-US" sz="1050" dirty="0"/>
                    </a:p>
                  </a:txBody>
                  <a:tcPr/>
                </a:tc>
                <a:extLst>
                  <a:ext uri="{0D108BD9-81ED-4DB2-BD59-A6C34878D82A}">
                    <a16:rowId xmlns:a16="http://schemas.microsoft.com/office/drawing/2014/main" xmlns="" val="1733754620"/>
                  </a:ext>
                </a:extLst>
              </a:tr>
            </a:tbl>
          </a:graphicData>
        </a:graphic>
      </p:graphicFrame>
    </p:spTree>
    <p:extLst>
      <p:ext uri="{BB962C8B-B14F-4D97-AF65-F5344CB8AC3E}">
        <p14:creationId xmlns:p14="http://schemas.microsoft.com/office/powerpoint/2010/main" val="208558315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p:cNvPicPr>
            <a:picLocks noChangeAspect="1"/>
          </p:cNvPicPr>
          <p:nvPr/>
        </p:nvPicPr>
        <p:blipFill rotWithShape="1">
          <a:blip r:embed="rId2"/>
          <a:srcRect t="6816"/>
          <a:stretch/>
        </p:blipFill>
        <p:spPr>
          <a:xfrm>
            <a:off x="719315" y="908720"/>
            <a:ext cx="3138764" cy="3900675"/>
          </a:xfrm>
          <a:prstGeom prst="rect">
            <a:avLst/>
          </a:prstGeom>
        </p:spPr>
      </p:pic>
      <p:sp>
        <p:nvSpPr>
          <p:cNvPr id="4" name="投影片編號版面配置區 3"/>
          <p:cNvSpPr>
            <a:spLocks noGrp="1"/>
          </p:cNvSpPr>
          <p:nvPr>
            <p:ph type="sldNum" sz="quarter" idx="12"/>
          </p:nvPr>
        </p:nvSpPr>
        <p:spPr/>
        <p:txBody>
          <a:bodyPr/>
          <a:lstStyle/>
          <a:p>
            <a:fld id="{B549402F-2C85-4F12-921B-21D674C3943C}" type="slidenum">
              <a:rPr lang="zh-TW" altLang="en-US" smtClean="0"/>
              <a:pPr/>
              <a:t>26</a:t>
            </a:fld>
            <a:endParaRPr lang="zh-TW" altLang="en-US" dirty="0"/>
          </a:p>
        </p:txBody>
      </p:sp>
      <p:pic>
        <p:nvPicPr>
          <p:cNvPr id="8" name="圖片 7"/>
          <p:cNvPicPr>
            <a:picLocks noChangeAspect="1"/>
          </p:cNvPicPr>
          <p:nvPr/>
        </p:nvPicPr>
        <p:blipFill rotWithShape="1">
          <a:blip r:embed="rId3" cstate="print">
            <a:extLst>
              <a:ext uri="{28A0092B-C50C-407E-A947-70E740481C1C}">
                <a14:useLocalDpi xmlns:a14="http://schemas.microsoft.com/office/drawing/2010/main" val="0"/>
              </a:ext>
            </a:extLst>
          </a:blip>
          <a:srcRect t="10084" r="5113" b="25839"/>
          <a:stretch/>
        </p:blipFill>
        <p:spPr>
          <a:xfrm>
            <a:off x="165026" y="4219532"/>
            <a:ext cx="4896544" cy="2478894"/>
          </a:xfrm>
          <a:prstGeom prst="rect">
            <a:avLst/>
          </a:prstGeom>
          <a:ln>
            <a:noFill/>
          </a:ln>
          <a:effectLst>
            <a:softEdge rad="112500"/>
          </a:effectLst>
        </p:spPr>
      </p:pic>
      <p:pic>
        <p:nvPicPr>
          <p:cNvPr id="9" name="圖片 8"/>
          <p:cNvPicPr>
            <a:picLocks noChangeAspect="1"/>
          </p:cNvPicPr>
          <p:nvPr/>
        </p:nvPicPr>
        <p:blipFill rotWithShape="1">
          <a:blip r:embed="rId4"/>
          <a:srcRect b="23170"/>
          <a:stretch/>
        </p:blipFill>
        <p:spPr>
          <a:xfrm>
            <a:off x="5076056" y="2378210"/>
            <a:ext cx="3886968" cy="3983578"/>
          </a:xfrm>
          <a:prstGeom prst="rect">
            <a:avLst/>
          </a:prstGeom>
          <a:effectLst>
            <a:softEdge rad="127000"/>
          </a:effectLst>
        </p:spPr>
      </p:pic>
      <p:sp>
        <p:nvSpPr>
          <p:cNvPr id="7" name="標題 1"/>
          <p:cNvSpPr txBox="1">
            <a:spLocks/>
          </p:cNvSpPr>
          <p:nvPr/>
        </p:nvSpPr>
        <p:spPr>
          <a:xfrm>
            <a:off x="2613298" y="215496"/>
            <a:ext cx="3384352" cy="576064"/>
          </a:xfrm>
          <a:prstGeom prst="rect">
            <a:avLst/>
          </a:prstGeom>
        </p:spPr>
        <p:style>
          <a:lnRef idx="2">
            <a:schemeClr val="accent5"/>
          </a:lnRef>
          <a:fillRef idx="1">
            <a:schemeClr val="lt1"/>
          </a:fillRef>
          <a:effectRef idx="0">
            <a:schemeClr val="accent5"/>
          </a:effectRef>
          <a:fontRef idx="minor">
            <a:schemeClr val="dk1"/>
          </a:fontRef>
        </p:style>
        <p:txBody>
          <a:bodyPr vert="horz" lIns="91440" tIns="45720" rIns="91440" bIns="45720" rtlCol="0" anchor="ctr">
            <a:normAutofit fontScale="97500" lnSpcReduction="10000"/>
          </a:bodyPr>
          <a:lstStyle>
            <a:lvl1pPr algn="l" defTabSz="914400" rtl="0" eaLnBrk="1" latinLnBrk="0" hangingPunct="1">
              <a:spcBef>
                <a:spcPct val="0"/>
              </a:spcBef>
              <a:buNone/>
              <a:defRPr sz="3600" b="1" kern="1200" cap="all">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zh-TW" altLang="en-US" dirty="0">
                <a:solidFill>
                  <a:srgbClr val="002060"/>
                </a:solidFill>
                <a:latin typeface="Microsoft JhengHei" panose="020B0604030504040204" pitchFamily="34" charset="-120"/>
                <a:ea typeface="Microsoft JhengHei" panose="020B0604030504040204" pitchFamily="34" charset="-120"/>
              </a:rPr>
              <a:t>定期</a:t>
            </a:r>
            <a:r>
              <a:rPr lang="zh-TW" altLang="en-US" dirty="0" smtClean="0">
                <a:solidFill>
                  <a:srgbClr val="002060"/>
                </a:solidFill>
                <a:latin typeface="Microsoft JhengHei" panose="020B0604030504040204" pitchFamily="34" charset="-120"/>
                <a:ea typeface="Microsoft JhengHei" panose="020B0604030504040204" pitchFamily="34" charset="-120"/>
              </a:rPr>
              <a:t>舉辦活動</a:t>
            </a:r>
            <a:endParaRPr lang="zh-TW" altLang="en-US" sz="2700" b="0" dirty="0">
              <a:solidFill>
                <a:srgbClr val="002060"/>
              </a:solidFill>
              <a:latin typeface="Microsoft JhengHei" panose="020B0604030504040204" pitchFamily="34" charset="-120"/>
              <a:ea typeface="Microsoft JhengHei" panose="020B0604030504040204" pitchFamily="34" charset="-120"/>
            </a:endParaRPr>
          </a:p>
        </p:txBody>
      </p:sp>
      <p:pic>
        <p:nvPicPr>
          <p:cNvPr id="2" name="圖片 1"/>
          <p:cNvPicPr>
            <a:picLocks noChangeAspect="1"/>
          </p:cNvPicPr>
          <p:nvPr/>
        </p:nvPicPr>
        <p:blipFill>
          <a:blip r:embed="rId5"/>
          <a:stretch>
            <a:fillRect/>
          </a:stretch>
        </p:blipFill>
        <p:spPr>
          <a:xfrm rot="21083434">
            <a:off x="5196807" y="-193523"/>
            <a:ext cx="2816596" cy="3749365"/>
          </a:xfrm>
          <a:prstGeom prst="rect">
            <a:avLst/>
          </a:prstGeom>
        </p:spPr>
      </p:pic>
      <p:pic>
        <p:nvPicPr>
          <p:cNvPr id="3" name="圖片 2"/>
          <p:cNvPicPr>
            <a:picLocks noChangeAspect="1"/>
          </p:cNvPicPr>
          <p:nvPr/>
        </p:nvPicPr>
        <p:blipFill>
          <a:blip r:embed="rId6">
            <a:extLst>
              <a:ext uri="{BEBA8EAE-BF5A-486C-A8C5-ECC9F3942E4B}">
                <a14:imgProps xmlns:a14="http://schemas.microsoft.com/office/drawing/2010/main">
                  <a14:imgLayer r:embed="rId7">
                    <a14:imgEffect>
                      <a14:backgroundRemoval t="9919" b="89991" l="10615" r="89993">
                        <a14:backgroundMark x1="18188" y1="14698" x2="8452" y2="46438"/>
                        <a14:backgroundMark x1="9331" y1="47610" x2="41853" y2="96573"/>
                        <a14:backgroundMark x1="19337" y1="14337" x2="89588" y2="15419"/>
                        <a14:backgroundMark x1="90467" y1="16952" x2="90602" y2="53201"/>
                        <a14:backgroundMark x1="90602" y1="54914" x2="42732" y2="97385"/>
                      </a14:backgroundRemoval>
                    </a14:imgEffect>
                  </a14:imgLayer>
                </a14:imgProps>
              </a:ext>
            </a:extLst>
          </a:blip>
          <a:stretch>
            <a:fillRect/>
          </a:stretch>
        </p:blipFill>
        <p:spPr>
          <a:xfrm rot="655955">
            <a:off x="6232224" y="-95840"/>
            <a:ext cx="3264827" cy="2448068"/>
          </a:xfrm>
          <a:prstGeom prst="rect">
            <a:avLst/>
          </a:prstGeom>
        </p:spPr>
      </p:pic>
      <p:pic>
        <p:nvPicPr>
          <p:cNvPr id="5" name="圖片 4"/>
          <p:cNvPicPr>
            <a:picLocks noChangeAspect="1"/>
          </p:cNvPicPr>
          <p:nvPr/>
        </p:nvPicPr>
        <p:blipFill rotWithShape="1">
          <a:blip r:embed="rId8"/>
          <a:srcRect l="958" t="446" r="-958" b="8978"/>
          <a:stretch/>
        </p:blipFill>
        <p:spPr>
          <a:xfrm>
            <a:off x="3685555" y="1430218"/>
            <a:ext cx="2309139" cy="2789314"/>
          </a:xfrm>
          <a:prstGeom prst="ellipse">
            <a:avLst/>
          </a:prstGeom>
          <a:ln>
            <a:noFill/>
          </a:ln>
          <a:effectLst>
            <a:softEdge rad="112500"/>
          </a:effectLst>
        </p:spPr>
      </p:pic>
    </p:spTree>
    <p:extLst>
      <p:ext uri="{BB962C8B-B14F-4D97-AF65-F5344CB8AC3E}">
        <p14:creationId xmlns:p14="http://schemas.microsoft.com/office/powerpoint/2010/main" val="1488168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2"/>
          <a:stretch>
            <a:fillRect/>
          </a:stretch>
        </p:blipFill>
        <p:spPr>
          <a:xfrm>
            <a:off x="251520" y="908722"/>
            <a:ext cx="8712968" cy="4181847"/>
          </a:xfrm>
          <a:prstGeom prst="rect">
            <a:avLst/>
          </a:prstGeom>
        </p:spPr>
      </p:pic>
    </p:spTree>
    <p:extLst>
      <p:ext uri="{BB962C8B-B14F-4D97-AF65-F5344CB8AC3E}">
        <p14:creationId xmlns:p14="http://schemas.microsoft.com/office/powerpoint/2010/main" val="57447275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室外, 草, 建築物, 城市 的圖片&#10;&#10;自動產生的描述">
            <a:extLst>
              <a:ext uri="{FF2B5EF4-FFF2-40B4-BE49-F238E27FC236}">
                <a16:creationId xmlns:a16="http://schemas.microsoft.com/office/drawing/2014/main" xmlns="" id="{77702B93-229C-44A6-934D-11228B2B98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
            <a:ext cx="9144000" cy="6857999"/>
          </a:xfrm>
          <a:prstGeom prst="rect">
            <a:avLst/>
          </a:prstGeom>
        </p:spPr>
      </p:pic>
      <p:sp>
        <p:nvSpPr>
          <p:cNvPr id="3" name="內容版面配置區 2"/>
          <p:cNvSpPr>
            <a:spLocks noGrp="1"/>
          </p:cNvSpPr>
          <p:nvPr>
            <p:ph idx="1"/>
          </p:nvPr>
        </p:nvSpPr>
        <p:spPr>
          <a:xfrm>
            <a:off x="457200" y="1285860"/>
            <a:ext cx="8229600" cy="4519404"/>
          </a:xfrm>
        </p:spPr>
        <p:txBody>
          <a:bodyPr>
            <a:normAutofit/>
          </a:bodyPr>
          <a:lstStyle/>
          <a:p>
            <a:pPr fontAlgn="base">
              <a:spcBef>
                <a:spcPts val="1800"/>
              </a:spcBef>
            </a:pPr>
            <a:endParaRPr lang="en-US" altLang="zh-TW" dirty="0"/>
          </a:p>
          <a:p>
            <a:pPr fontAlgn="base">
              <a:spcBef>
                <a:spcPts val="1800"/>
              </a:spcBef>
            </a:pPr>
            <a:endParaRPr lang="en-US" altLang="zh-TW" dirty="0"/>
          </a:p>
          <a:p>
            <a:pPr lvl="1" fontAlgn="base">
              <a:spcBef>
                <a:spcPts val="1800"/>
              </a:spcBef>
            </a:pPr>
            <a:endParaRPr lang="zh-TW" altLang="en-US" dirty="0"/>
          </a:p>
        </p:txBody>
      </p:sp>
      <p:sp>
        <p:nvSpPr>
          <p:cNvPr id="9" name="標題 1">
            <a:extLst>
              <a:ext uri="{FF2B5EF4-FFF2-40B4-BE49-F238E27FC236}">
                <a16:creationId xmlns:a16="http://schemas.microsoft.com/office/drawing/2014/main" xmlns="" id="{B6E6D3F9-8D72-4BBD-B1F1-8EE84B4248D1}"/>
              </a:ext>
            </a:extLst>
          </p:cNvPr>
          <p:cNvSpPr>
            <a:spLocks noGrp="1"/>
          </p:cNvSpPr>
          <p:nvPr>
            <p:ph type="title"/>
          </p:nvPr>
        </p:nvSpPr>
        <p:spPr>
          <a:xfrm>
            <a:off x="-10314" y="3564396"/>
            <a:ext cx="9144000" cy="1844824"/>
          </a:xfrm>
          <a:solidFill>
            <a:schemeClr val="tx1">
              <a:lumMod val="85000"/>
              <a:lumOff val="15000"/>
              <a:alpha val="46000"/>
            </a:schemeClr>
          </a:solidFill>
        </p:spPr>
        <p:txBody>
          <a:bodyPr>
            <a:noAutofit/>
          </a:bodyPr>
          <a:lstStyle/>
          <a:p>
            <a:pPr algn="ctr"/>
            <a:r>
              <a:rPr lang="zh-TW" altLang="en-US" sz="5400" b="1" dirty="0">
                <a:solidFill>
                  <a:schemeClr val="bg1"/>
                </a:solidFill>
              </a:rPr>
              <a:t>感謝聆聽</a:t>
            </a:r>
            <a:r>
              <a:rPr lang="en-US" altLang="zh-TW" sz="5400" b="1" dirty="0">
                <a:solidFill>
                  <a:schemeClr val="bg1"/>
                </a:solidFill>
              </a:rPr>
              <a:t/>
            </a:r>
            <a:br>
              <a:rPr lang="en-US" altLang="zh-TW" sz="5400" b="1" dirty="0">
                <a:solidFill>
                  <a:schemeClr val="bg1"/>
                </a:solidFill>
              </a:rPr>
            </a:br>
            <a:r>
              <a:rPr lang="zh-TW" altLang="en-US" sz="4200" b="1" dirty="0">
                <a:solidFill>
                  <a:schemeClr val="bg1"/>
                </a:solidFill>
              </a:rPr>
              <a:t>請委員指導</a:t>
            </a:r>
            <a:endParaRPr lang="en-US" altLang="zh-TW" sz="4200" b="1" dirty="0">
              <a:solidFill>
                <a:schemeClr val="bg1"/>
              </a:solidFill>
            </a:endParaRPr>
          </a:p>
        </p:txBody>
      </p:sp>
      <p:sp>
        <p:nvSpPr>
          <p:cNvPr id="6" name="投影片編號版面配置區 5">
            <a:extLst>
              <a:ext uri="{FF2B5EF4-FFF2-40B4-BE49-F238E27FC236}">
                <a16:creationId xmlns:a16="http://schemas.microsoft.com/office/drawing/2014/main" xmlns="" id="{989F780B-B8D3-49BE-A941-AA20C089C226}"/>
              </a:ext>
            </a:extLst>
          </p:cNvPr>
          <p:cNvSpPr>
            <a:spLocks noGrp="1"/>
          </p:cNvSpPr>
          <p:nvPr>
            <p:ph type="sldNum" sz="quarter" idx="12"/>
          </p:nvPr>
        </p:nvSpPr>
        <p:spPr/>
        <p:txBody>
          <a:bodyPr/>
          <a:lstStyle/>
          <a:p>
            <a:fld id="{B549402F-2C85-4F12-921B-21D674C3943C}" type="slidenum">
              <a:rPr lang="zh-TW" altLang="en-US" smtClean="0"/>
              <a:pPr/>
              <a:t>28</a:t>
            </a:fld>
            <a:endParaRPr lang="zh-TW" altLang="en-US" dirty="0"/>
          </a:p>
        </p:txBody>
      </p:sp>
      <p:pic>
        <p:nvPicPr>
          <p:cNvPr id="7" name="圖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矩形 7"/>
          <p:cNvSpPr/>
          <p:nvPr/>
        </p:nvSpPr>
        <p:spPr>
          <a:xfrm>
            <a:off x="683568" y="476672"/>
            <a:ext cx="4572000" cy="2123658"/>
          </a:xfrm>
          <a:prstGeom prst="rect">
            <a:avLst/>
          </a:prstGeom>
        </p:spPr>
        <p:txBody>
          <a:bodyPr>
            <a:spAutoFit/>
          </a:bodyPr>
          <a:lstStyle/>
          <a:p>
            <a:r>
              <a:rPr lang="zh-TW" altLang="en-US" sz="7200" b="1" dirty="0">
                <a:solidFill>
                  <a:schemeClr val="bg1"/>
                </a:solidFill>
              </a:rPr>
              <a:t>感謝聆聽</a:t>
            </a:r>
            <a:r>
              <a:rPr lang="en-US" altLang="zh-TW" sz="7200" b="1" dirty="0">
                <a:solidFill>
                  <a:schemeClr val="bg1"/>
                </a:solidFill>
              </a:rPr>
              <a:t/>
            </a:r>
            <a:br>
              <a:rPr lang="en-US" altLang="zh-TW" sz="7200" b="1" dirty="0">
                <a:solidFill>
                  <a:schemeClr val="bg1"/>
                </a:solidFill>
              </a:rPr>
            </a:br>
            <a:r>
              <a:rPr lang="zh-TW" altLang="en-US" sz="6000" b="1" dirty="0">
                <a:solidFill>
                  <a:schemeClr val="bg1"/>
                </a:solidFill>
              </a:rPr>
              <a:t>請委員指導</a:t>
            </a:r>
            <a:endParaRPr lang="zh-TW" altLang="en-US" sz="7200" dirty="0"/>
          </a:p>
        </p:txBody>
      </p:sp>
    </p:spTree>
    <p:extLst>
      <p:ext uri="{BB962C8B-B14F-4D97-AF65-F5344CB8AC3E}">
        <p14:creationId xmlns:p14="http://schemas.microsoft.com/office/powerpoint/2010/main" val="70169772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187626" y="116632"/>
            <a:ext cx="5915025" cy="609664"/>
          </a:xfrm>
        </p:spPr>
        <p:txBody>
          <a:bodyPr>
            <a:norm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主治醫師概況</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3016751745"/>
              </p:ext>
            </p:extLst>
          </p:nvPr>
        </p:nvGraphicFramePr>
        <p:xfrm>
          <a:off x="1619672" y="764706"/>
          <a:ext cx="5904656" cy="3930819"/>
        </p:xfrm>
        <a:graphic>
          <a:graphicData uri="http://schemas.openxmlformats.org/drawingml/2006/table">
            <a:tbl>
              <a:tblPr firstRow="1" bandRow="1">
                <a:tableStyleId>{5C22544A-7EE6-4342-B048-85BDC9FD1C3A}</a:tableStyleId>
              </a:tblPr>
              <a:tblGrid>
                <a:gridCol w="1046556">
                  <a:extLst>
                    <a:ext uri="{9D8B030D-6E8A-4147-A177-3AD203B41FA5}">
                      <a16:colId xmlns:a16="http://schemas.microsoft.com/office/drawing/2014/main" xmlns="" val="20000"/>
                    </a:ext>
                  </a:extLst>
                </a:gridCol>
                <a:gridCol w="678431">
                  <a:extLst>
                    <a:ext uri="{9D8B030D-6E8A-4147-A177-3AD203B41FA5}">
                      <a16:colId xmlns:a16="http://schemas.microsoft.com/office/drawing/2014/main" xmlns="" val="20001"/>
                    </a:ext>
                  </a:extLst>
                </a:gridCol>
                <a:gridCol w="894294">
                  <a:extLst>
                    <a:ext uri="{9D8B030D-6E8A-4147-A177-3AD203B41FA5}">
                      <a16:colId xmlns:a16="http://schemas.microsoft.com/office/drawing/2014/main" xmlns="" val="20002"/>
                    </a:ext>
                  </a:extLst>
                </a:gridCol>
                <a:gridCol w="3285375">
                  <a:extLst>
                    <a:ext uri="{9D8B030D-6E8A-4147-A177-3AD203B41FA5}">
                      <a16:colId xmlns:a16="http://schemas.microsoft.com/office/drawing/2014/main" xmlns="" val="20003"/>
                    </a:ext>
                  </a:extLst>
                </a:gridCol>
              </a:tblGrid>
              <a:tr h="303912">
                <a:tc>
                  <a:txBody>
                    <a:bodyPr/>
                    <a:lstStyle/>
                    <a:p>
                      <a:pPr algn="dist"/>
                      <a:r>
                        <a:rPr lang="zh-TW" altLang="zh-TW" sz="1500" b="1" kern="1200" dirty="0">
                          <a:solidFill>
                            <a:schemeClr val="lt1"/>
                          </a:solidFill>
                          <a:latin typeface="Microsoft YaHei" panose="020B0503020204020204" pitchFamily="34" charset="-122"/>
                          <a:ea typeface="Microsoft YaHei" panose="020B0503020204020204" pitchFamily="34" charset="-122"/>
                          <a:cs typeface="+mn-cs"/>
                        </a:rPr>
                        <a:t>職稱</a:t>
                      </a:r>
                      <a:endParaRPr lang="zh-TW" altLang="en-US" sz="1500" dirty="0">
                        <a:latin typeface="Microsoft YaHei" panose="020B0503020204020204" pitchFamily="34" charset="-122"/>
                        <a:ea typeface="Microsoft YaHei" panose="020B0503020204020204" pitchFamily="34" charset="-122"/>
                      </a:endParaRPr>
                    </a:p>
                  </a:txBody>
                  <a:tcPr marL="68584" marR="68584" marT="34295" marB="34295"/>
                </a:tc>
                <a:tc>
                  <a:txBody>
                    <a:bodyPr/>
                    <a:lstStyle/>
                    <a:p>
                      <a:pPr algn="dist"/>
                      <a:r>
                        <a:rPr lang="zh-TW" altLang="zh-TW" sz="1500" b="1" kern="1200" dirty="0">
                          <a:solidFill>
                            <a:schemeClr val="lt1"/>
                          </a:solidFill>
                          <a:latin typeface="Microsoft YaHei" panose="020B0503020204020204" pitchFamily="34" charset="-122"/>
                          <a:ea typeface="Microsoft YaHei" panose="020B0503020204020204" pitchFamily="34" charset="-122"/>
                          <a:cs typeface="+mn-cs"/>
                        </a:rPr>
                        <a:t>姓名</a:t>
                      </a:r>
                      <a:endParaRPr lang="zh-TW" altLang="en-US" sz="1500" dirty="0">
                        <a:latin typeface="Microsoft YaHei" panose="020B0503020204020204" pitchFamily="34" charset="-122"/>
                        <a:ea typeface="Microsoft YaHei" panose="020B0503020204020204" pitchFamily="34" charset="-122"/>
                      </a:endParaRPr>
                    </a:p>
                  </a:txBody>
                  <a:tcPr marL="68584" marR="68584" marT="34295" marB="34295"/>
                </a:tc>
                <a:tc>
                  <a:txBody>
                    <a:bodyPr/>
                    <a:lstStyle/>
                    <a:p>
                      <a:pPr algn="dist"/>
                      <a:r>
                        <a:rPr lang="zh-TW" altLang="zh-TW" sz="1500" b="1" kern="1200" dirty="0">
                          <a:solidFill>
                            <a:schemeClr val="lt1"/>
                          </a:solidFill>
                          <a:latin typeface="Microsoft YaHei" panose="020B0503020204020204" pitchFamily="34" charset="-122"/>
                          <a:ea typeface="Microsoft YaHei" panose="020B0503020204020204" pitchFamily="34" charset="-122"/>
                          <a:cs typeface="+mn-cs"/>
                        </a:rPr>
                        <a:t>教職</a:t>
                      </a:r>
                      <a:endParaRPr lang="zh-TW" altLang="en-US" sz="1500" dirty="0">
                        <a:latin typeface="Microsoft YaHei" panose="020B0503020204020204" pitchFamily="34" charset="-122"/>
                        <a:ea typeface="Microsoft YaHei" panose="020B0503020204020204" pitchFamily="34" charset="-122"/>
                      </a:endParaRPr>
                    </a:p>
                  </a:txBody>
                  <a:tcPr marL="68584" marR="68584" marT="34295" marB="34295"/>
                </a:tc>
                <a:tc>
                  <a:txBody>
                    <a:bodyPr/>
                    <a:lstStyle/>
                    <a:p>
                      <a:pPr algn="dist"/>
                      <a:r>
                        <a:rPr lang="zh-TW" altLang="zh-TW" sz="1500" b="1" kern="1200" dirty="0">
                          <a:solidFill>
                            <a:schemeClr val="lt1"/>
                          </a:solidFill>
                          <a:latin typeface="Microsoft YaHei" panose="020B0503020204020204" pitchFamily="34" charset="-122"/>
                          <a:ea typeface="Microsoft YaHei" panose="020B0503020204020204" pitchFamily="34" charset="-122"/>
                          <a:cs typeface="+mn-cs"/>
                        </a:rPr>
                        <a:t>專長</a:t>
                      </a:r>
                      <a:endParaRPr lang="zh-TW" altLang="en-US" sz="1500" dirty="0">
                        <a:latin typeface="Microsoft YaHei" panose="020B0503020204020204" pitchFamily="34" charset="-122"/>
                        <a:ea typeface="Microsoft YaHei" panose="020B0503020204020204" pitchFamily="34" charset="-122"/>
                      </a:endParaRPr>
                    </a:p>
                  </a:txBody>
                  <a:tcPr marL="68584" marR="68584" marT="34295" marB="34295"/>
                </a:tc>
                <a:extLst>
                  <a:ext uri="{0D108BD9-81ED-4DB2-BD59-A6C34878D82A}">
                    <a16:rowId xmlns:a16="http://schemas.microsoft.com/office/drawing/2014/main" xmlns="" val="10000"/>
                  </a:ext>
                </a:extLst>
              </a:tr>
              <a:tr h="724688">
                <a:tc>
                  <a:txBody>
                    <a:bodyPr/>
                    <a:lstStyle/>
                    <a:p>
                      <a:pPr algn="dist" fontAlgn="b"/>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科主任</a:t>
                      </a:r>
                      <a:endParaRPr lang="zh-TW"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tc>
                  <a:txBody>
                    <a:bodyPr/>
                    <a:lstStyle/>
                    <a:p>
                      <a:pPr algn="l"/>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蕭樑材</a:t>
                      </a:r>
                      <a:endParaRPr lang="en-US"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副教授</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淋巴瘤、白血病、多發性骨髓瘤、血液及骨髓幹細胞移植、貧血及血小板、腫瘤內科學</a:t>
                      </a:r>
                      <a:endParaRPr lang="en-US"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extLst>
                  <a:ext uri="{0D108BD9-81ED-4DB2-BD59-A6C34878D82A}">
                    <a16:rowId xmlns:a16="http://schemas.microsoft.com/office/drawing/2014/main" xmlns="" val="10002"/>
                  </a:ext>
                </a:extLst>
              </a:tr>
              <a:tr h="506503">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zh-TW" sz="1400" kern="1200" dirty="0">
                          <a:solidFill>
                            <a:schemeClr val="dk1"/>
                          </a:solidFill>
                          <a:latin typeface="Microsoft YaHei" panose="020B0503020204020204" pitchFamily="34" charset="-122"/>
                          <a:ea typeface="Microsoft YaHei" panose="020B0503020204020204" pitchFamily="34" charset="-122"/>
                          <a:cs typeface="+mn-cs"/>
                        </a:rPr>
                        <a:t>主治醫師</a:t>
                      </a:r>
                    </a:p>
                  </a:txBody>
                  <a:tcPr marL="68580" marR="68580" marT="34290" marB="34290"/>
                </a:tc>
                <a:tc>
                  <a:txBody>
                    <a:bodyPr/>
                    <a:lstStyle/>
                    <a:p>
                      <a:pPr algn="l"/>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劉嘉仁</a:t>
                      </a:r>
                      <a:endParaRPr lang="en-US"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副教授</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多發性骨髓瘤、血液學、貧血、淋巴癌、大腸癌、血癌</a:t>
                      </a:r>
                      <a:endParaRPr lang="en-US"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extLst>
                  <a:ext uri="{0D108BD9-81ED-4DB2-BD59-A6C34878D82A}">
                    <a16:rowId xmlns:a16="http://schemas.microsoft.com/office/drawing/2014/main" xmlns="" val="10003"/>
                  </a:ext>
                </a:extLst>
              </a:tr>
              <a:tr h="506503">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zh-TW" sz="1400" kern="1200" dirty="0">
                          <a:solidFill>
                            <a:schemeClr val="dk1"/>
                          </a:solidFill>
                          <a:latin typeface="Microsoft YaHei" panose="020B0503020204020204" pitchFamily="34" charset="-122"/>
                          <a:ea typeface="Microsoft YaHei" panose="020B0503020204020204" pitchFamily="34" charset="-122"/>
                          <a:cs typeface="+mn-cs"/>
                        </a:rPr>
                        <a:t>主治醫師</a:t>
                      </a:r>
                    </a:p>
                  </a:txBody>
                  <a:tcPr marL="68580" marR="68580" marT="34290" marB="34290"/>
                </a:tc>
                <a:tc>
                  <a:txBody>
                    <a:bodyPr/>
                    <a:lstStyle/>
                    <a:p>
                      <a:pPr algn="l"/>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劉耀中</a:t>
                      </a:r>
                      <a:endParaRPr lang="en-US"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助理教授</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血液學、貧血、淋巴癌、腫瘤內科學、大腸癌、血癌</a:t>
                      </a:r>
                      <a:endParaRPr lang="en-US" altLang="zh-TW" sz="1400" kern="1200" noProof="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extLst>
                  <a:ext uri="{0D108BD9-81ED-4DB2-BD59-A6C34878D82A}">
                    <a16:rowId xmlns:a16="http://schemas.microsoft.com/office/drawing/2014/main" xmlns="" val="10004"/>
                  </a:ext>
                </a:extLst>
              </a:tr>
              <a:tr h="506503">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zh-TW" sz="1400" kern="1200" dirty="0">
                          <a:solidFill>
                            <a:schemeClr val="dk1"/>
                          </a:solidFill>
                          <a:latin typeface="Microsoft YaHei" panose="020B0503020204020204" pitchFamily="34" charset="-122"/>
                          <a:ea typeface="Microsoft YaHei" panose="020B0503020204020204" pitchFamily="34" charset="-122"/>
                          <a:cs typeface="+mn-cs"/>
                        </a:rPr>
                        <a:t>主治醫師</a:t>
                      </a:r>
                    </a:p>
                  </a:txBody>
                  <a:tcPr marL="68580" marR="68580" marT="34290" marB="34290"/>
                </a:tc>
                <a:tc>
                  <a:txBody>
                    <a:bodyPr/>
                    <a:lstStyle/>
                    <a:p>
                      <a:pPr algn="l"/>
                      <a:r>
                        <a:rPr lang="zh-TW" altLang="en-US" sz="1400" dirty="0">
                          <a:latin typeface="Microsoft YaHei" panose="020B0503020204020204" pitchFamily="34" charset="-122"/>
                          <a:ea typeface="Microsoft YaHei" panose="020B0503020204020204" pitchFamily="34" charset="-122"/>
                        </a:rPr>
                        <a:t>王浩元</a:t>
                      </a:r>
                      <a:endParaRPr lang="en-US" altLang="zh-TW" sz="1400" dirty="0">
                        <a:latin typeface="Microsoft YaHei" panose="020B0503020204020204" pitchFamily="34" charset="-122"/>
                        <a:ea typeface="Microsoft YaHei" panose="020B0503020204020204" pitchFamily="34" charset="-122"/>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講師</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淋巴瘤、骨髓瘤、白血病、血球過高或低、缺鐵性貧血</a:t>
                      </a:r>
                      <a:endParaRPr lang="en-US"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extLst>
                  <a:ext uri="{0D108BD9-81ED-4DB2-BD59-A6C34878D82A}">
                    <a16:rowId xmlns:a16="http://schemas.microsoft.com/office/drawing/2014/main" xmlns="" val="10005"/>
                  </a:ext>
                </a:extLst>
              </a:tr>
              <a:tr h="506503">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zh-TW" sz="1400" kern="1200" dirty="0">
                          <a:solidFill>
                            <a:schemeClr val="dk1"/>
                          </a:solidFill>
                          <a:latin typeface="Microsoft YaHei" panose="020B0503020204020204" pitchFamily="34" charset="-122"/>
                          <a:ea typeface="Microsoft YaHei" panose="020B0503020204020204" pitchFamily="34" charset="-122"/>
                          <a:cs typeface="+mn-cs"/>
                        </a:rPr>
                        <a:t>主治醫師</a:t>
                      </a:r>
                    </a:p>
                  </a:txBody>
                  <a:tcPr marL="68580" marR="68580" marT="34290" marB="34290"/>
                </a:tc>
                <a:tc>
                  <a:txBody>
                    <a:bodyPr/>
                    <a:lstStyle/>
                    <a:p>
                      <a:pPr algn="l"/>
                      <a:r>
                        <a:rPr lang="zh-TW" altLang="en-US" sz="1400" dirty="0">
                          <a:latin typeface="Microsoft YaHei" panose="020B0503020204020204" pitchFamily="34" charset="-122"/>
                          <a:ea typeface="Microsoft YaHei" panose="020B0503020204020204" pitchFamily="34" charset="-122"/>
                        </a:rPr>
                        <a:t>柯博伸</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講師</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貧血、血小板與血液凝固異常、淋巴瘤、白血病、多發性骨髓瘤</a:t>
                      </a:r>
                      <a:endParaRPr lang="en-US" altLang="zh-TW" sz="1400" kern="1200" dirty="0">
                        <a:solidFill>
                          <a:schemeClr val="dk1"/>
                        </a:solidFill>
                        <a:latin typeface="Microsoft YaHei" panose="020B0503020204020204" pitchFamily="34" charset="-122"/>
                        <a:ea typeface="Microsoft YaHei" panose="020B0503020204020204" pitchFamily="34" charset="-122"/>
                        <a:cs typeface="+mn-cs"/>
                      </a:endParaRPr>
                    </a:p>
                  </a:txBody>
                  <a:tcPr marL="68580" marR="68580" marT="34290" marB="34290"/>
                </a:tc>
                <a:extLst>
                  <a:ext uri="{0D108BD9-81ED-4DB2-BD59-A6C34878D82A}">
                    <a16:rowId xmlns:a16="http://schemas.microsoft.com/office/drawing/2014/main" xmlns="" val="10006"/>
                  </a:ext>
                </a:extLst>
              </a:tr>
              <a:tr h="380907">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zh-TW" sz="1400" kern="1200" dirty="0">
                          <a:solidFill>
                            <a:schemeClr val="dk1"/>
                          </a:solidFill>
                          <a:latin typeface="Microsoft YaHei" panose="020B0503020204020204" pitchFamily="34" charset="-122"/>
                          <a:ea typeface="Microsoft YaHei" panose="020B0503020204020204" pitchFamily="34" charset="-122"/>
                          <a:cs typeface="+mn-cs"/>
                        </a:rPr>
                        <a:t>主治醫師</a:t>
                      </a:r>
                    </a:p>
                  </a:txBody>
                  <a:tcPr marL="68580" marR="68580" marT="34290" marB="34290"/>
                </a:tc>
                <a:tc>
                  <a:txBody>
                    <a:bodyPr/>
                    <a:lstStyle/>
                    <a:p>
                      <a:pPr algn="l"/>
                      <a:r>
                        <a:rPr lang="zh-TW" altLang="en-US" sz="1400" dirty="0">
                          <a:latin typeface="Microsoft YaHei" panose="020B0503020204020204" pitchFamily="34" charset="-122"/>
                          <a:ea typeface="Microsoft YaHei" panose="020B0503020204020204" pitchFamily="34" charset="-122"/>
                        </a:rPr>
                        <a:t>林庭安</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講師</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貧血、淋巴瘤、白血病、多發性骨髓瘤</a:t>
                      </a:r>
                      <a:endParaRPr kumimoji="0" lang="en-US" altLang="zh-TW"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txBody>
                  <a:tcPr marL="68580" marR="68580" marT="34290" marB="34290"/>
                </a:tc>
                <a:extLst>
                  <a:ext uri="{0D108BD9-81ED-4DB2-BD59-A6C34878D82A}">
                    <a16:rowId xmlns:a16="http://schemas.microsoft.com/office/drawing/2014/main" xmlns="" val="10007"/>
                  </a:ext>
                </a:extLst>
              </a:tr>
              <a:tr h="380907">
                <a:tc>
                  <a:txBody>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TW" altLang="zh-TW" sz="1400" kern="1200" dirty="0">
                          <a:solidFill>
                            <a:schemeClr val="dk1"/>
                          </a:solidFill>
                          <a:latin typeface="Microsoft YaHei" panose="020B0503020204020204" pitchFamily="34" charset="-122"/>
                          <a:ea typeface="Microsoft YaHei" panose="020B0503020204020204" pitchFamily="34" charset="-122"/>
                          <a:cs typeface="+mn-cs"/>
                        </a:rPr>
                        <a:t>主治醫師</a:t>
                      </a:r>
                    </a:p>
                  </a:txBody>
                  <a:tcPr marL="68580" marR="68580" marT="34290" marB="34290"/>
                </a:tc>
                <a:tc>
                  <a:txBody>
                    <a:bodyPr/>
                    <a:lstStyle/>
                    <a:p>
                      <a:pPr algn="l"/>
                      <a:r>
                        <a:rPr lang="zh-TW" altLang="en-US" sz="1400" dirty="0">
                          <a:latin typeface="Microsoft YaHei" panose="020B0503020204020204" pitchFamily="34" charset="-122"/>
                          <a:ea typeface="Microsoft YaHei" panose="020B0503020204020204" pitchFamily="34" charset="-122"/>
                        </a:rPr>
                        <a:t>蔡淳光</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200" dirty="0">
                          <a:solidFill>
                            <a:schemeClr val="dk1"/>
                          </a:solidFill>
                          <a:latin typeface="Microsoft YaHei" panose="020B0503020204020204" pitchFamily="34" charset="-122"/>
                          <a:ea typeface="Microsoft YaHei" panose="020B0503020204020204" pitchFamily="34" charset="-122"/>
                          <a:cs typeface="+mn-cs"/>
                        </a:rPr>
                        <a:t>講師</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rPr>
                        <a:t>血液學、貧血、血小板及凝血病變、淋巴癌、血癌、骨髓瘤、造血幹細胞移植</a:t>
                      </a:r>
                      <a:endParaRPr kumimoji="0" lang="en-US" altLang="zh-TW" sz="1400" b="0" i="0" u="none" strike="noStrike" kern="1200" cap="none" spc="0" normalizeH="0" baseline="0" noProof="0" dirty="0">
                        <a:ln>
                          <a:noFill/>
                        </a:ln>
                        <a:solidFill>
                          <a:prstClr val="black"/>
                        </a:solidFill>
                        <a:effectLst/>
                        <a:uLnTx/>
                        <a:uFillTx/>
                        <a:latin typeface="Microsoft YaHei" panose="020B0503020204020204" pitchFamily="34" charset="-122"/>
                        <a:ea typeface="Microsoft YaHei" panose="020B0503020204020204" pitchFamily="34" charset="-122"/>
                        <a:cs typeface="+mn-cs"/>
                      </a:endParaRPr>
                    </a:p>
                  </a:txBody>
                  <a:tcPr marL="68580" marR="68580" marT="34290" marB="34290"/>
                </a:tc>
                <a:extLst>
                  <a:ext uri="{0D108BD9-81ED-4DB2-BD59-A6C34878D82A}">
                    <a16:rowId xmlns:a16="http://schemas.microsoft.com/office/drawing/2014/main" xmlns="" val="1280909464"/>
                  </a:ext>
                </a:extLst>
              </a:tr>
            </a:tbl>
          </a:graphicData>
        </a:graphic>
      </p:graphicFrame>
      <p:sp>
        <p:nvSpPr>
          <p:cNvPr id="6" name="文字方塊 5"/>
          <p:cNvSpPr txBox="1"/>
          <p:nvPr/>
        </p:nvSpPr>
        <p:spPr>
          <a:xfrm>
            <a:off x="827584" y="4797152"/>
            <a:ext cx="7344816" cy="923330"/>
          </a:xfrm>
          <a:prstGeom prst="rect">
            <a:avLst/>
          </a:prstGeom>
          <a:solidFill>
            <a:schemeClr val="bg1"/>
          </a:solidFill>
          <a:ln>
            <a:solidFill>
              <a:schemeClr val="tx1"/>
            </a:solidFill>
          </a:ln>
        </p:spPr>
        <p:txBody>
          <a:bodyPr wrap="square" rtlCol="0">
            <a:spAutoFit/>
          </a:bodyPr>
          <a:lstStyle/>
          <a:p>
            <a:pPr algn="ctr"/>
            <a:r>
              <a:rPr lang="zh-TW" altLang="en-US" dirty="0">
                <a:solidFill>
                  <a:schemeClr val="accent1">
                    <a:lumMod val="75000"/>
                  </a:schemeClr>
                </a:solidFill>
                <a:latin typeface="Microsoft YaHei" panose="020B0503020204020204" pitchFamily="34" charset="-122"/>
                <a:ea typeface="Microsoft YaHei" panose="020B0503020204020204" pitchFamily="34" charset="-122"/>
              </a:rPr>
              <a:t>共計 副教授</a:t>
            </a:r>
            <a:r>
              <a:rPr lang="en-US" altLang="zh-TW" dirty="0">
                <a:solidFill>
                  <a:schemeClr val="accent1">
                    <a:lumMod val="75000"/>
                  </a:schemeClr>
                </a:solidFill>
                <a:latin typeface="Microsoft YaHei" panose="020B0503020204020204" pitchFamily="34" charset="-122"/>
                <a:ea typeface="Microsoft YaHei" panose="020B0503020204020204" pitchFamily="34" charset="-122"/>
              </a:rPr>
              <a:t>2</a:t>
            </a:r>
            <a:r>
              <a:rPr lang="zh-TW" altLang="en-US" dirty="0">
                <a:solidFill>
                  <a:schemeClr val="accent1">
                    <a:lumMod val="75000"/>
                  </a:schemeClr>
                </a:solidFill>
                <a:latin typeface="Microsoft YaHei" panose="020B0503020204020204" pitchFamily="34" charset="-122"/>
                <a:ea typeface="Microsoft YaHei" panose="020B0503020204020204" pitchFamily="34" charset="-122"/>
              </a:rPr>
              <a:t>人，助理教授</a:t>
            </a:r>
            <a:r>
              <a:rPr lang="en-US" altLang="zh-TW" dirty="0">
                <a:solidFill>
                  <a:schemeClr val="accent1">
                    <a:lumMod val="75000"/>
                  </a:schemeClr>
                </a:solidFill>
                <a:latin typeface="Microsoft YaHei" panose="020B0503020204020204" pitchFamily="34" charset="-122"/>
                <a:ea typeface="Microsoft YaHei" panose="020B0503020204020204" pitchFamily="34" charset="-122"/>
              </a:rPr>
              <a:t>1</a:t>
            </a:r>
            <a:r>
              <a:rPr lang="zh-TW" altLang="en-US" dirty="0">
                <a:solidFill>
                  <a:schemeClr val="accent1">
                    <a:lumMod val="75000"/>
                  </a:schemeClr>
                </a:solidFill>
                <a:latin typeface="Microsoft YaHei" panose="020B0503020204020204" pitchFamily="34" charset="-122"/>
                <a:ea typeface="Microsoft YaHei" panose="020B0503020204020204" pitchFamily="34" charset="-122"/>
              </a:rPr>
              <a:t>人、講師</a:t>
            </a:r>
            <a:r>
              <a:rPr lang="en-US" altLang="zh-TW" dirty="0">
                <a:solidFill>
                  <a:schemeClr val="accent1">
                    <a:lumMod val="75000"/>
                  </a:schemeClr>
                </a:solidFill>
                <a:latin typeface="Microsoft YaHei" panose="020B0503020204020204" pitchFamily="34" charset="-122"/>
                <a:ea typeface="Microsoft YaHei" panose="020B0503020204020204" pitchFamily="34" charset="-122"/>
              </a:rPr>
              <a:t>4</a:t>
            </a:r>
            <a:r>
              <a:rPr lang="zh-TW" altLang="en-US" dirty="0">
                <a:solidFill>
                  <a:schemeClr val="accent1">
                    <a:lumMod val="75000"/>
                  </a:schemeClr>
                </a:solidFill>
                <a:latin typeface="Microsoft YaHei" panose="020B0503020204020204" pitchFamily="34" charset="-122"/>
                <a:ea typeface="Microsoft YaHei" panose="020B0503020204020204" pitchFamily="34" charset="-122"/>
              </a:rPr>
              <a:t>人。</a:t>
            </a:r>
            <a:endParaRPr lang="en-US" altLang="zh-TW" dirty="0">
              <a:solidFill>
                <a:schemeClr val="accent1">
                  <a:lumMod val="75000"/>
                </a:schemeClr>
              </a:solidFill>
              <a:latin typeface="Microsoft YaHei" panose="020B0503020204020204" pitchFamily="34" charset="-122"/>
              <a:ea typeface="Microsoft YaHei" panose="020B0503020204020204" pitchFamily="34" charset="-122"/>
            </a:endParaRPr>
          </a:p>
          <a:p>
            <a:pPr algn="ctr"/>
            <a:r>
              <a:rPr lang="zh-TW" altLang="en-US" dirty="0">
                <a:solidFill>
                  <a:schemeClr val="accent1">
                    <a:lumMod val="75000"/>
                  </a:schemeClr>
                </a:solidFill>
                <a:latin typeface="Microsoft YaHei" panose="020B0503020204020204" pitchFamily="34" charset="-122"/>
                <a:ea typeface="Microsoft YaHei" panose="020B0503020204020204" pitchFamily="34" charset="-122"/>
              </a:rPr>
              <a:t>總共</a:t>
            </a:r>
            <a:r>
              <a:rPr lang="en-US" altLang="zh-TW" dirty="0">
                <a:solidFill>
                  <a:schemeClr val="accent1">
                    <a:lumMod val="75000"/>
                  </a:schemeClr>
                </a:solidFill>
                <a:latin typeface="Microsoft YaHei" panose="020B0503020204020204" pitchFamily="34" charset="-122"/>
                <a:ea typeface="Microsoft YaHei" panose="020B0503020204020204" pitchFamily="34" charset="-122"/>
              </a:rPr>
              <a:t>2</a:t>
            </a:r>
            <a:r>
              <a:rPr lang="zh-TW" altLang="en-US" dirty="0">
                <a:solidFill>
                  <a:schemeClr val="accent1">
                    <a:lumMod val="75000"/>
                  </a:schemeClr>
                </a:solidFill>
                <a:latin typeface="Microsoft YaHei" panose="020B0503020204020204" pitchFamily="34" charset="-122"/>
                <a:ea typeface="Microsoft YaHei" panose="020B0503020204020204" pitchFamily="34" charset="-122"/>
              </a:rPr>
              <a:t>位主治醫師具有博士學位、</a:t>
            </a:r>
            <a:endParaRPr lang="en-US" altLang="zh-TW" dirty="0">
              <a:solidFill>
                <a:schemeClr val="accent1">
                  <a:lumMod val="75000"/>
                </a:schemeClr>
              </a:solidFill>
              <a:latin typeface="Microsoft YaHei" panose="020B0503020204020204" pitchFamily="34" charset="-122"/>
              <a:ea typeface="Microsoft YaHei" panose="020B0503020204020204" pitchFamily="34" charset="-122"/>
            </a:endParaRPr>
          </a:p>
          <a:p>
            <a:pPr algn="ctr"/>
            <a:r>
              <a:rPr lang="en-US" altLang="zh-TW" dirty="0">
                <a:solidFill>
                  <a:schemeClr val="accent1">
                    <a:lumMod val="75000"/>
                  </a:schemeClr>
                </a:solidFill>
                <a:latin typeface="Microsoft YaHei" panose="020B0503020204020204" pitchFamily="34" charset="-122"/>
                <a:ea typeface="Microsoft YaHei" panose="020B0503020204020204" pitchFamily="34" charset="-122"/>
              </a:rPr>
              <a:t>5</a:t>
            </a:r>
            <a:r>
              <a:rPr lang="zh-TW" altLang="en-US" dirty="0">
                <a:solidFill>
                  <a:schemeClr val="accent1">
                    <a:lumMod val="75000"/>
                  </a:schemeClr>
                </a:solidFill>
                <a:latin typeface="Microsoft YaHei" panose="020B0503020204020204" pitchFamily="34" charset="-122"/>
                <a:ea typeface="Microsoft YaHei" panose="020B0503020204020204" pitchFamily="34" charset="-122"/>
              </a:rPr>
              <a:t>位較年輕主治醫師陽明大學分子醫學博士候選人。</a:t>
            </a:r>
          </a:p>
        </p:txBody>
      </p:sp>
    </p:spTree>
    <p:extLst>
      <p:ext uri="{BB962C8B-B14F-4D97-AF65-F5344CB8AC3E}">
        <p14:creationId xmlns:p14="http://schemas.microsoft.com/office/powerpoint/2010/main" val="25762766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Microsoft YaHei" panose="020B0503020204020204" pitchFamily="34" charset="-122"/>
                <a:ea typeface="Microsoft YaHei" panose="020B0503020204020204" pitchFamily="34" charset="-122"/>
              </a:rPr>
              <a:t>病房業務</a:t>
            </a:r>
          </a:p>
        </p:txBody>
      </p:sp>
      <p:sp>
        <p:nvSpPr>
          <p:cNvPr id="3" name="內容版面配置區 2"/>
          <p:cNvSpPr>
            <a:spLocks noGrp="1"/>
          </p:cNvSpPr>
          <p:nvPr>
            <p:ph idx="1"/>
          </p:nvPr>
        </p:nvSpPr>
        <p:spPr>
          <a:xfrm>
            <a:off x="457200" y="1285860"/>
            <a:ext cx="8229600" cy="4519404"/>
          </a:xfrm>
        </p:spPr>
        <p:txBody>
          <a:bodyPr>
            <a:normAutofit/>
          </a:bodyPr>
          <a:lstStyle/>
          <a:p>
            <a:pPr fontAlgn="base">
              <a:spcBef>
                <a:spcPts val="1800"/>
              </a:spcBef>
            </a:pPr>
            <a:endParaRPr lang="en-US" altLang="zh-TW" dirty="0"/>
          </a:p>
          <a:p>
            <a:pPr fontAlgn="base">
              <a:spcBef>
                <a:spcPts val="1800"/>
              </a:spcBef>
            </a:pPr>
            <a:endParaRPr lang="en-US" altLang="zh-TW" dirty="0"/>
          </a:p>
          <a:p>
            <a:pPr lvl="1" fontAlgn="base">
              <a:spcBef>
                <a:spcPts val="1800"/>
              </a:spcBef>
            </a:pPr>
            <a:endParaRPr lang="zh-TW" altLang="en-US" dirty="0"/>
          </a:p>
        </p:txBody>
      </p:sp>
      <p:cxnSp>
        <p:nvCxnSpPr>
          <p:cNvPr id="4" name="直線接點 3">
            <a:extLst>
              <a:ext uri="{FF2B5EF4-FFF2-40B4-BE49-F238E27FC236}">
                <a16:creationId xmlns:a16="http://schemas.microsoft.com/office/drawing/2014/main" xmlns="" id="{917F4A8D-D700-4289-83DA-11C6EFD2C17F}"/>
              </a:ext>
            </a:extLst>
          </p:cNvPr>
          <p:cNvCxnSpPr/>
          <p:nvPr/>
        </p:nvCxnSpPr>
        <p:spPr>
          <a:xfrm>
            <a:off x="539552" y="1113183"/>
            <a:ext cx="8147248" cy="0"/>
          </a:xfrm>
          <a:prstGeom prst="line">
            <a:avLst/>
          </a:prstGeom>
          <a:ln w="38100">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8" name="投影片編號版面配置區 7">
            <a:extLst>
              <a:ext uri="{FF2B5EF4-FFF2-40B4-BE49-F238E27FC236}">
                <a16:creationId xmlns:a16="http://schemas.microsoft.com/office/drawing/2014/main" xmlns="" id="{CCC6B6D6-153E-42BB-9EA8-B36262929EA8}"/>
              </a:ext>
            </a:extLst>
          </p:cNvPr>
          <p:cNvSpPr>
            <a:spLocks noGrp="1"/>
          </p:cNvSpPr>
          <p:nvPr>
            <p:ph type="sldNum" sz="quarter" idx="12"/>
          </p:nvPr>
        </p:nvSpPr>
        <p:spPr/>
        <p:txBody>
          <a:bodyPr/>
          <a:lstStyle/>
          <a:p>
            <a:fld id="{B549402F-2C85-4F12-921B-21D674C3943C}" type="slidenum">
              <a:rPr lang="zh-TW" altLang="en-US" smtClean="0"/>
              <a:pPr/>
              <a:t>4</a:t>
            </a:fld>
            <a:endParaRPr lang="zh-TW" altLang="en-US" dirty="0"/>
          </a:p>
        </p:txBody>
      </p:sp>
      <p:graphicFrame>
        <p:nvGraphicFramePr>
          <p:cNvPr id="5" name="資料庫圖表 4"/>
          <p:cNvGraphicFramePr/>
          <p:nvPr>
            <p:extLst>
              <p:ext uri="{D42A27DB-BD31-4B8C-83A1-F6EECF244321}">
                <p14:modId xmlns:p14="http://schemas.microsoft.com/office/powerpoint/2010/main" val="2442630879"/>
              </p:ext>
            </p:extLst>
          </p:nvPr>
        </p:nvGraphicFramePr>
        <p:xfrm>
          <a:off x="84465" y="779807"/>
          <a:ext cx="9059537"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96472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編號版面配置區 3"/>
          <p:cNvSpPr>
            <a:spLocks noGrp="1"/>
          </p:cNvSpPr>
          <p:nvPr>
            <p:ph type="sldNum" sz="quarter" idx="12"/>
          </p:nvPr>
        </p:nvSpPr>
        <p:spPr bwMode="auto">
          <a:xfrm>
            <a:off x="7019926" y="5588796"/>
            <a:ext cx="964406" cy="214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525">
                <a:solidFill>
                  <a:schemeClr val="tx1"/>
                </a:solidFill>
                <a:latin typeface="Verdana" panose="020B0604030504040204" pitchFamily="34" charset="0"/>
                <a:ea typeface="新細明體" panose="02020500000000000000" pitchFamily="18" charset="-120"/>
              </a:defRPr>
            </a:lvl1pPr>
            <a:lvl2pPr marL="557213" indent="-214313">
              <a:defRPr kumimoji="1" sz="525">
                <a:solidFill>
                  <a:schemeClr val="tx1"/>
                </a:solidFill>
                <a:latin typeface="Verdana" panose="020B0604030504040204" pitchFamily="34" charset="0"/>
                <a:ea typeface="新細明體" panose="02020500000000000000" pitchFamily="18" charset="-120"/>
              </a:defRPr>
            </a:lvl2pPr>
            <a:lvl3pPr marL="857250" indent="-171450">
              <a:defRPr kumimoji="1" sz="525">
                <a:solidFill>
                  <a:schemeClr val="tx1"/>
                </a:solidFill>
                <a:latin typeface="Verdana" panose="020B0604030504040204" pitchFamily="34" charset="0"/>
                <a:ea typeface="新細明體" panose="02020500000000000000" pitchFamily="18" charset="-120"/>
              </a:defRPr>
            </a:lvl3pPr>
            <a:lvl4pPr marL="1200150" indent="-171450">
              <a:defRPr kumimoji="1" sz="525">
                <a:solidFill>
                  <a:schemeClr val="tx1"/>
                </a:solidFill>
                <a:latin typeface="Verdana" panose="020B0604030504040204" pitchFamily="34" charset="0"/>
                <a:ea typeface="新細明體" panose="02020500000000000000" pitchFamily="18" charset="-120"/>
              </a:defRPr>
            </a:lvl4pPr>
            <a:lvl5pPr marL="1543050" indent="-171450">
              <a:defRPr kumimoji="1" sz="525">
                <a:solidFill>
                  <a:schemeClr val="tx1"/>
                </a:solidFill>
                <a:latin typeface="Verdana" panose="020B0604030504040204" pitchFamily="34" charset="0"/>
                <a:ea typeface="新細明體" panose="02020500000000000000" pitchFamily="18" charset="-120"/>
              </a:defRPr>
            </a:lvl5pPr>
            <a:lvl6pPr marL="1885950" indent="-171450" eaLnBrk="0" fontAlgn="base" hangingPunct="0">
              <a:spcBef>
                <a:spcPct val="0"/>
              </a:spcBef>
              <a:spcAft>
                <a:spcPct val="0"/>
              </a:spcAft>
              <a:defRPr kumimoji="1" sz="525">
                <a:solidFill>
                  <a:schemeClr val="tx1"/>
                </a:solidFill>
                <a:latin typeface="Verdana" panose="020B0604030504040204" pitchFamily="34" charset="0"/>
                <a:ea typeface="新細明體" panose="02020500000000000000" pitchFamily="18" charset="-120"/>
              </a:defRPr>
            </a:lvl6pPr>
            <a:lvl7pPr marL="2228850" indent="-171450" eaLnBrk="0" fontAlgn="base" hangingPunct="0">
              <a:spcBef>
                <a:spcPct val="0"/>
              </a:spcBef>
              <a:spcAft>
                <a:spcPct val="0"/>
              </a:spcAft>
              <a:defRPr kumimoji="1" sz="525">
                <a:solidFill>
                  <a:schemeClr val="tx1"/>
                </a:solidFill>
                <a:latin typeface="Verdana" panose="020B0604030504040204" pitchFamily="34" charset="0"/>
                <a:ea typeface="新細明體" panose="02020500000000000000" pitchFamily="18" charset="-120"/>
              </a:defRPr>
            </a:lvl7pPr>
            <a:lvl8pPr marL="2571750" indent="-171450" eaLnBrk="0" fontAlgn="base" hangingPunct="0">
              <a:spcBef>
                <a:spcPct val="0"/>
              </a:spcBef>
              <a:spcAft>
                <a:spcPct val="0"/>
              </a:spcAft>
              <a:defRPr kumimoji="1" sz="525">
                <a:solidFill>
                  <a:schemeClr val="tx1"/>
                </a:solidFill>
                <a:latin typeface="Verdana" panose="020B0604030504040204" pitchFamily="34" charset="0"/>
                <a:ea typeface="新細明體" panose="02020500000000000000" pitchFamily="18" charset="-120"/>
              </a:defRPr>
            </a:lvl8pPr>
            <a:lvl9pPr marL="2914650" indent="-171450" eaLnBrk="0" fontAlgn="base" hangingPunct="0">
              <a:spcBef>
                <a:spcPct val="0"/>
              </a:spcBef>
              <a:spcAft>
                <a:spcPct val="0"/>
              </a:spcAft>
              <a:defRPr kumimoji="1" sz="525">
                <a:solidFill>
                  <a:schemeClr val="tx1"/>
                </a:solidFill>
                <a:latin typeface="Verdana" panose="020B0604030504040204" pitchFamily="34" charset="0"/>
                <a:ea typeface="新細明體" panose="02020500000000000000" pitchFamily="18" charset="-120"/>
              </a:defRPr>
            </a:lvl9pPr>
          </a:lstStyle>
          <a:p>
            <a:pPr algn="r"/>
            <a:fld id="{33CB8ED4-B5A5-4A46-AC91-223C92A661BE}" type="slidenum">
              <a:rPr lang="zh-TW" altLang="en-US" sz="900">
                <a:solidFill>
                  <a:srgbClr val="898989"/>
                </a:solidFill>
                <a:latin typeface="微軟正黑體 Light" pitchFamily="34" charset="-120"/>
                <a:ea typeface="微軟正黑體 Light" pitchFamily="34" charset="-120"/>
              </a:rPr>
              <a:pPr algn="r"/>
              <a:t>5</a:t>
            </a:fld>
            <a:endParaRPr lang="zh-TW" altLang="en-US" sz="900">
              <a:solidFill>
                <a:srgbClr val="898989"/>
              </a:solidFill>
              <a:latin typeface="微軟正黑體 Light" pitchFamily="34" charset="-120"/>
              <a:ea typeface="微軟正黑體 Light" pitchFamily="34" charset="-120"/>
            </a:endParaRPr>
          </a:p>
        </p:txBody>
      </p:sp>
      <p:sp>
        <p:nvSpPr>
          <p:cNvPr id="7" name="標題 1"/>
          <p:cNvSpPr>
            <a:spLocks noGrp="1"/>
          </p:cNvSpPr>
          <p:nvPr>
            <p:ph type="title"/>
          </p:nvPr>
        </p:nvSpPr>
        <p:spPr>
          <a:xfrm>
            <a:off x="1691680" y="202403"/>
            <a:ext cx="5562600" cy="852488"/>
          </a:xfrm>
        </p:spPr>
        <p:style>
          <a:lnRef idx="2">
            <a:schemeClr val="accent5"/>
          </a:lnRef>
          <a:fillRef idx="1">
            <a:schemeClr val="lt1"/>
          </a:fillRef>
          <a:effectRef idx="0">
            <a:schemeClr val="accent5"/>
          </a:effectRef>
          <a:fontRef idx="minor">
            <a:schemeClr val="dk1"/>
          </a:fontRef>
        </p:style>
        <p:txBody>
          <a:bodyPr rtlCol="0">
            <a:normAutofit fontScale="90000"/>
          </a:bodyPr>
          <a:lstStyle/>
          <a:p>
            <a:pPr algn="ctr">
              <a:defRPr/>
            </a:pPr>
            <a:r>
              <a:rPr lang="zh-TW" altLang="en-US" b="1" dirty="0">
                <a:solidFill>
                  <a:srgbClr val="002060"/>
                </a:solidFill>
                <a:latin typeface="Microsoft JhengHei" panose="020B0604030504040204" pitchFamily="34" charset="-120"/>
                <a:ea typeface="Microsoft JhengHei" panose="020B0604030504040204" pitchFamily="34" charset="-120"/>
              </a:rPr>
              <a:t>住院患者診斷分布</a:t>
            </a:r>
            <a:r>
              <a:rPr lang="en-US" altLang="zh-TW" b="1" dirty="0">
                <a:solidFill>
                  <a:srgbClr val="002060"/>
                </a:solidFill>
                <a:latin typeface="Microsoft JhengHei" panose="020B0604030504040204" pitchFamily="34" charset="-120"/>
                <a:ea typeface="Microsoft JhengHei" panose="020B0604030504040204" pitchFamily="34" charset="-120"/>
              </a:rPr>
              <a:t/>
            </a:r>
            <a:br>
              <a:rPr lang="en-US" altLang="zh-TW" b="1" dirty="0">
                <a:solidFill>
                  <a:srgbClr val="002060"/>
                </a:solidFill>
                <a:latin typeface="Microsoft JhengHei" panose="020B0604030504040204" pitchFamily="34" charset="-120"/>
                <a:ea typeface="Microsoft JhengHei" panose="020B0604030504040204" pitchFamily="34" charset="-120"/>
              </a:rPr>
            </a:br>
            <a:r>
              <a:rPr lang="en-US" altLang="zh-TW" sz="1800" b="1" dirty="0">
                <a:solidFill>
                  <a:srgbClr val="002060"/>
                </a:solidFill>
                <a:latin typeface="Microsoft JhengHei" panose="020B0604030504040204" pitchFamily="34" charset="-120"/>
                <a:ea typeface="Microsoft JhengHei" panose="020B0604030504040204" pitchFamily="34" charset="-120"/>
              </a:rPr>
              <a:t>111</a:t>
            </a:r>
            <a:r>
              <a:rPr lang="zh-TW" altLang="en-US" sz="1800" b="1" dirty="0">
                <a:solidFill>
                  <a:srgbClr val="002060"/>
                </a:solidFill>
                <a:latin typeface="Microsoft JhengHei" panose="020B0604030504040204" pitchFamily="34" charset="-120"/>
                <a:ea typeface="Microsoft JhengHei" panose="020B0604030504040204" pitchFamily="34" charset="-120"/>
              </a:rPr>
              <a:t>年</a:t>
            </a:r>
            <a:r>
              <a:rPr lang="en-US" altLang="zh-TW" sz="1800" b="1" dirty="0">
                <a:solidFill>
                  <a:srgbClr val="002060"/>
                </a:solidFill>
                <a:latin typeface="Microsoft JhengHei" panose="020B0604030504040204" pitchFamily="34" charset="-120"/>
                <a:ea typeface="Microsoft JhengHei" panose="020B0604030504040204" pitchFamily="34" charset="-120"/>
              </a:rPr>
              <a:t>1</a:t>
            </a:r>
            <a:r>
              <a:rPr lang="zh-TW" altLang="en-US" sz="1800" b="1" dirty="0">
                <a:solidFill>
                  <a:srgbClr val="002060"/>
                </a:solidFill>
                <a:latin typeface="Microsoft JhengHei" panose="020B0604030504040204" pitchFamily="34" charset="-120"/>
                <a:ea typeface="Microsoft JhengHei" panose="020B0604030504040204" pitchFamily="34" charset="-120"/>
              </a:rPr>
              <a:t>至</a:t>
            </a:r>
            <a:r>
              <a:rPr lang="en-US" altLang="zh-TW" sz="1800" b="1" dirty="0">
                <a:solidFill>
                  <a:srgbClr val="002060"/>
                </a:solidFill>
                <a:latin typeface="Microsoft JhengHei" panose="020B0604030504040204" pitchFamily="34" charset="-120"/>
                <a:ea typeface="Microsoft JhengHei" panose="020B0604030504040204" pitchFamily="34" charset="-120"/>
              </a:rPr>
              <a:t>12</a:t>
            </a:r>
            <a:r>
              <a:rPr lang="zh-TW" altLang="en-US" sz="1800" b="1" dirty="0">
                <a:solidFill>
                  <a:srgbClr val="002060"/>
                </a:solidFill>
                <a:latin typeface="Microsoft JhengHei" panose="020B0604030504040204" pitchFamily="34" charset="-120"/>
                <a:ea typeface="Microsoft JhengHei" panose="020B0604030504040204" pitchFamily="34" charset="-120"/>
              </a:rPr>
              <a:t>月</a:t>
            </a:r>
            <a:r>
              <a:rPr lang="en-US" altLang="zh-TW" sz="1800" b="1" dirty="0">
                <a:solidFill>
                  <a:srgbClr val="002060"/>
                </a:solidFill>
                <a:latin typeface="Microsoft JhengHei" panose="020B0604030504040204" pitchFamily="34" charset="-120"/>
                <a:ea typeface="Microsoft JhengHei" panose="020B0604030504040204" pitchFamily="34" charset="-120"/>
              </a:rPr>
              <a:t> (N=3334)</a:t>
            </a:r>
            <a:endParaRPr lang="zh-TW" altLang="en-US" sz="1800" b="1" dirty="0">
              <a:solidFill>
                <a:srgbClr val="002060"/>
              </a:solidFill>
              <a:latin typeface="Microsoft JhengHei" panose="020B0604030504040204" pitchFamily="34" charset="-120"/>
              <a:ea typeface="Microsoft JhengHei" panose="020B0604030504040204" pitchFamily="34" charset="-120"/>
            </a:endParaRPr>
          </a:p>
        </p:txBody>
      </p:sp>
      <p:graphicFrame>
        <p:nvGraphicFramePr>
          <p:cNvPr id="5" name="內容版面配置區 7"/>
          <p:cNvGraphicFramePr>
            <a:graphicFrameLocks noGrp="1"/>
          </p:cNvGraphicFramePr>
          <p:nvPr>
            <p:ph idx="1"/>
            <p:extLst>
              <p:ext uri="{D42A27DB-BD31-4B8C-83A1-F6EECF244321}">
                <p14:modId xmlns:p14="http://schemas.microsoft.com/office/powerpoint/2010/main" val="3432373530"/>
              </p:ext>
            </p:extLst>
          </p:nvPr>
        </p:nvGraphicFramePr>
        <p:xfrm>
          <a:off x="356144" y="1484784"/>
          <a:ext cx="8431711" cy="43183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051310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臺北榮總造血幹細胞移植成績</a:t>
            </a:r>
          </a:p>
        </p:txBody>
      </p:sp>
      <p:sp>
        <p:nvSpPr>
          <p:cNvPr id="3" name="Content Placeholder 2">
            <a:extLst>
              <a:ext uri="{FF2B5EF4-FFF2-40B4-BE49-F238E27FC236}">
                <a16:creationId xmlns:a16="http://schemas.microsoft.com/office/drawing/2014/main" xmlns="" id="{8365EC59-167F-3543-0265-AA969178C1C7}"/>
              </a:ext>
            </a:extLst>
          </p:cNvPr>
          <p:cNvSpPr>
            <a:spLocks noGrp="1"/>
          </p:cNvSpPr>
          <p:nvPr>
            <p:ph idx="1"/>
          </p:nvPr>
        </p:nvSpPr>
        <p:spPr/>
        <p:txBody>
          <a:bodyPr/>
          <a:lstStyle/>
          <a:p>
            <a:r>
              <a:rPr lang="en-US" altLang="zh-TW" dirty="0"/>
              <a:t>1984</a:t>
            </a:r>
            <a:r>
              <a:rPr lang="zh-TW" altLang="en-US" dirty="0"/>
              <a:t>年執行台灣第一例異體骨髓幹細胞移植</a:t>
            </a:r>
            <a:endParaRPr lang="en-US" dirty="0"/>
          </a:p>
          <a:p>
            <a:r>
              <a:rPr lang="en-US" dirty="0" err="1"/>
              <a:t>亞洲第一例週邊血幹細胞移植</a:t>
            </a:r>
            <a:endParaRPr lang="en-US" dirty="0"/>
          </a:p>
          <a:p>
            <a:r>
              <a:rPr lang="en-US" dirty="0"/>
              <a:t>執行超過</a:t>
            </a:r>
            <a:r>
              <a:rPr lang="en-US" altLang="zh-TW" dirty="0"/>
              <a:t>2,500</a:t>
            </a:r>
            <a:r>
              <a:rPr lang="zh-TW" altLang="en-US" dirty="0"/>
              <a:t>例骨髓及</a:t>
            </a:r>
            <a:r>
              <a:rPr lang="en-US" dirty="0" err="1"/>
              <a:t>週邊血幹細胞移植</a:t>
            </a:r>
            <a:endParaRPr lang="en-US" dirty="0"/>
          </a:p>
          <a:p>
            <a:endParaRPr lang="x-none" dirty="0"/>
          </a:p>
        </p:txBody>
      </p:sp>
      <p:graphicFrame>
        <p:nvGraphicFramePr>
          <p:cNvPr id="4" name="物件 3">
            <a:extLst>
              <a:ext uri="{FF2B5EF4-FFF2-40B4-BE49-F238E27FC236}">
                <a16:creationId xmlns:a16="http://schemas.microsoft.com/office/drawing/2014/main" xmlns="" id="{90DEB7F8-D647-5E69-9E91-589442C32BF0}"/>
              </a:ext>
            </a:extLst>
          </p:cNvPr>
          <p:cNvGraphicFramePr>
            <a:graphicFrameLocks noChangeAspect="1"/>
          </p:cNvGraphicFramePr>
          <p:nvPr>
            <p:extLst>
              <p:ext uri="{D42A27DB-BD31-4B8C-83A1-F6EECF244321}">
                <p14:modId xmlns:p14="http://schemas.microsoft.com/office/powerpoint/2010/main" val="1069393664"/>
              </p:ext>
            </p:extLst>
          </p:nvPr>
        </p:nvGraphicFramePr>
        <p:xfrm>
          <a:off x="32479" y="2780928"/>
          <a:ext cx="8391848" cy="3024336"/>
        </p:xfrm>
        <a:graphic>
          <a:graphicData uri="http://schemas.openxmlformats.org/presentationml/2006/ole">
            <mc:AlternateContent xmlns:mc="http://schemas.openxmlformats.org/markup-compatibility/2006">
              <mc:Choice xmlns:v="urn:schemas-microsoft-com:vml" Requires="v">
                <p:oleObj spid="_x0000_s1042" name="Prism 9" r:id="rId3" imgW="6424461" imgH="3418648" progId="Prism9.Document">
                  <p:embed/>
                </p:oleObj>
              </mc:Choice>
              <mc:Fallback>
                <p:oleObj name="Prism 9" r:id="rId3" imgW="6424461" imgH="3418648" progId="Prism9.Document">
                  <p:embed/>
                  <p:pic>
                    <p:nvPicPr>
                      <p:cNvPr id="0" name=""/>
                      <p:cNvPicPr/>
                      <p:nvPr/>
                    </p:nvPicPr>
                    <p:blipFill>
                      <a:blip r:embed="rId4"/>
                      <a:stretch>
                        <a:fillRect/>
                      </a:stretch>
                    </p:blipFill>
                    <p:spPr>
                      <a:xfrm>
                        <a:off x="32479" y="2780928"/>
                        <a:ext cx="8391848" cy="3024336"/>
                      </a:xfrm>
                      <a:prstGeom prst="rect">
                        <a:avLst/>
                      </a:prstGeom>
                    </p:spPr>
                  </p:pic>
                </p:oleObj>
              </mc:Fallback>
            </mc:AlternateContent>
          </a:graphicData>
        </a:graphic>
      </p:graphicFrame>
    </p:spTree>
    <p:extLst>
      <p:ext uri="{BB962C8B-B14F-4D97-AF65-F5344CB8AC3E}">
        <p14:creationId xmlns:p14="http://schemas.microsoft.com/office/powerpoint/2010/main" val="371423886"/>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9C471-093E-FA87-400A-939B2825260D}"/>
              </a:ext>
            </a:extLst>
          </p:cNvPr>
          <p:cNvSpPr>
            <a:spLocks noGrp="1"/>
          </p:cNvSpPr>
          <p:nvPr>
            <p:ph type="title"/>
          </p:nvPr>
        </p:nvSpPr>
        <p:spPr/>
        <p:txBody>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智慧化造血幹細胞移植病房</a:t>
            </a:r>
            <a:endParaRPr lang="x-none" dirty="0"/>
          </a:p>
        </p:txBody>
      </p:sp>
      <p:sp>
        <p:nvSpPr>
          <p:cNvPr id="3" name="Content Placeholder 2">
            <a:extLst>
              <a:ext uri="{FF2B5EF4-FFF2-40B4-BE49-F238E27FC236}">
                <a16:creationId xmlns:a16="http://schemas.microsoft.com/office/drawing/2014/main" xmlns="" id="{BE7E2866-29BD-1223-1EC0-A03FA5910821}"/>
              </a:ext>
            </a:extLst>
          </p:cNvPr>
          <p:cNvSpPr>
            <a:spLocks noGrp="1"/>
          </p:cNvSpPr>
          <p:nvPr>
            <p:ph idx="1"/>
          </p:nvPr>
        </p:nvSpPr>
        <p:spPr/>
        <p:txBody>
          <a:bodyPr/>
          <a:lstStyle/>
          <a:p>
            <a:r>
              <a:rPr lang="ja-JP" altLang="en-US" dirty="0" smtClean="0"/>
              <a:t>裝配</a:t>
            </a:r>
            <a:r>
              <a:rPr lang="ja-JP" altLang="en-US" dirty="0"/>
              <a:t>高效率空氣微粒子過濾網</a:t>
            </a:r>
            <a:r>
              <a:rPr lang="zh-TW" altLang="en-US" dirty="0"/>
              <a:t> </a:t>
            </a:r>
            <a:r>
              <a:rPr lang="en-US" altLang="zh-TW" dirty="0"/>
              <a:t>(</a:t>
            </a:r>
            <a:r>
              <a:rPr lang="en-US" altLang="zh-TW" dirty="0" smtClean="0"/>
              <a:t>HEPA</a:t>
            </a:r>
            <a:r>
              <a:rPr lang="zh-TW" altLang="en-US" dirty="0" smtClean="0"/>
              <a:t>等級</a:t>
            </a:r>
            <a:r>
              <a:rPr lang="en-US" altLang="zh-TW" dirty="0" smtClean="0"/>
              <a:t>&gt;1000)</a:t>
            </a:r>
            <a:r>
              <a:rPr lang="zh-TW" altLang="en-US" dirty="0" smtClean="0"/>
              <a:t> </a:t>
            </a:r>
            <a:endParaRPr lang="en-US" altLang="zh-TW" dirty="0" smtClean="0"/>
          </a:p>
          <a:p>
            <a:r>
              <a:rPr lang="zh-TW" altLang="en-US" dirty="0"/>
              <a:t>正壓壓</a:t>
            </a:r>
            <a:r>
              <a:rPr lang="zh-TW" altLang="en-US" dirty="0" smtClean="0"/>
              <a:t>差監測儀</a:t>
            </a:r>
            <a:endParaRPr lang="en-US" altLang="zh-TW" dirty="0" smtClean="0"/>
          </a:p>
          <a:p>
            <a:r>
              <a:rPr lang="en-US" altLang="zh-TW" dirty="0" err="1" smtClean="0"/>
              <a:t>全時段</a:t>
            </a:r>
            <a:r>
              <a:rPr lang="zh-TW" altLang="en-US" dirty="0" smtClean="0"/>
              <a:t>中央</a:t>
            </a:r>
            <a:r>
              <a:rPr lang="en-US" altLang="zh-TW" dirty="0" err="1" smtClean="0"/>
              <a:t>生理監視器</a:t>
            </a:r>
            <a:endParaRPr lang="en-US" altLang="zh-TW" dirty="0" smtClean="0"/>
          </a:p>
          <a:p>
            <a:r>
              <a:rPr lang="zh-TW" altLang="en-US" dirty="0" smtClean="0"/>
              <a:t>高科技探視玻璃窗</a:t>
            </a:r>
            <a:endParaRPr lang="en-US" altLang="zh-TW" dirty="0"/>
          </a:p>
          <a:p>
            <a:endParaRPr lang="x-none" dirty="0"/>
          </a:p>
        </p:txBody>
      </p:sp>
      <p:sp>
        <p:nvSpPr>
          <p:cNvPr id="4" name="Slide Number Placeholder 3">
            <a:extLst>
              <a:ext uri="{FF2B5EF4-FFF2-40B4-BE49-F238E27FC236}">
                <a16:creationId xmlns:a16="http://schemas.microsoft.com/office/drawing/2014/main" xmlns="" id="{C7A5295D-9E05-0537-9BC1-1111A6D941FB}"/>
              </a:ext>
            </a:extLst>
          </p:cNvPr>
          <p:cNvSpPr>
            <a:spLocks noGrp="1"/>
          </p:cNvSpPr>
          <p:nvPr>
            <p:ph type="sldNum" sz="quarter" idx="12"/>
          </p:nvPr>
        </p:nvSpPr>
        <p:spPr/>
        <p:txBody>
          <a:bodyPr/>
          <a:lstStyle/>
          <a:p>
            <a:fld id="{B549402F-2C85-4F12-921B-21D674C3943C}" type="slidenum">
              <a:rPr lang="zh-TW" altLang="en-US" smtClean="0"/>
              <a:pPr/>
              <a:t>7</a:t>
            </a:fld>
            <a:endParaRPr lang="zh-TW" altLang="en-US" dirty="0"/>
          </a:p>
        </p:txBody>
      </p:sp>
      <p:grpSp>
        <p:nvGrpSpPr>
          <p:cNvPr id="14" name="群組 13"/>
          <p:cNvGrpSpPr/>
          <p:nvPr/>
        </p:nvGrpSpPr>
        <p:grpSpPr>
          <a:xfrm>
            <a:off x="5402872" y="4723992"/>
            <a:ext cx="3111107" cy="2008400"/>
            <a:chOff x="4812533" y="3284984"/>
            <a:chExt cx="4022015" cy="3016512"/>
          </a:xfrm>
        </p:grpSpPr>
        <p:pic>
          <p:nvPicPr>
            <p:cNvPr id="6" name="Picture 5">
              <a:extLst>
                <a:ext uri="{FF2B5EF4-FFF2-40B4-BE49-F238E27FC236}">
                  <a16:creationId xmlns:a16="http://schemas.microsoft.com/office/drawing/2014/main" xmlns="" id="{2A656E62-7768-FD30-3007-728164090D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2533" y="3284984"/>
              <a:ext cx="4022015" cy="3016512"/>
            </a:xfrm>
            <a:prstGeom prst="rect">
              <a:avLst/>
            </a:prstGeom>
          </p:spPr>
        </p:pic>
        <p:sp>
          <p:nvSpPr>
            <p:cNvPr id="9" name="橢圓 8"/>
            <p:cNvSpPr/>
            <p:nvPr/>
          </p:nvSpPr>
          <p:spPr>
            <a:xfrm>
              <a:off x="4860030" y="4523660"/>
              <a:ext cx="735048" cy="1081523"/>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grpSp>
        <p:nvGrpSpPr>
          <p:cNvPr id="16" name="群組 15"/>
          <p:cNvGrpSpPr/>
          <p:nvPr/>
        </p:nvGrpSpPr>
        <p:grpSpPr>
          <a:xfrm>
            <a:off x="765709" y="4739730"/>
            <a:ext cx="4637163" cy="2056806"/>
            <a:chOff x="138222" y="4723992"/>
            <a:chExt cx="4637163" cy="2056806"/>
          </a:xfrm>
        </p:grpSpPr>
        <p:pic>
          <p:nvPicPr>
            <p:cNvPr id="13" name="圖片 12"/>
            <p:cNvPicPr>
              <a:picLocks noChangeAspect="1"/>
            </p:cNvPicPr>
            <p:nvPr/>
          </p:nvPicPr>
          <p:blipFill>
            <a:blip r:embed="rId3"/>
            <a:stretch>
              <a:fillRect/>
            </a:stretch>
          </p:blipFill>
          <p:spPr>
            <a:xfrm>
              <a:off x="138222" y="4723992"/>
              <a:ext cx="4637163" cy="2056806"/>
            </a:xfrm>
            <a:prstGeom prst="rect">
              <a:avLst/>
            </a:prstGeom>
          </p:spPr>
        </p:pic>
        <p:sp>
          <p:nvSpPr>
            <p:cNvPr id="22" name="矩形 21"/>
            <p:cNvSpPr/>
            <p:nvPr/>
          </p:nvSpPr>
          <p:spPr>
            <a:xfrm>
              <a:off x="3309741" y="4833503"/>
              <a:ext cx="1226271" cy="75076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3" name="文字方塊 22"/>
            <p:cNvSpPr txBox="1"/>
            <p:nvPr/>
          </p:nvSpPr>
          <p:spPr>
            <a:xfrm>
              <a:off x="3701639" y="5353438"/>
              <a:ext cx="795622" cy="230832"/>
            </a:xfrm>
            <a:prstGeom prst="rect">
              <a:avLst/>
            </a:prstGeom>
            <a:noFill/>
          </p:spPr>
          <p:txBody>
            <a:bodyPr wrap="square" rtlCol="0">
              <a:spAutoFit/>
            </a:bodyPr>
            <a:lstStyle/>
            <a:p>
              <a:r>
                <a:rPr lang="zh-TW" altLang="en-US" sz="900" b="1" smtClean="0">
                  <a:solidFill>
                    <a:srgbClr val="FFC000"/>
                  </a:solidFill>
                  <a:latin typeface="微軟正黑體" panose="020B0604030504040204" pitchFamily="34" charset="-120"/>
                  <a:ea typeface="微軟正黑體" panose="020B0604030504040204" pitchFamily="34" charset="-120"/>
                </a:rPr>
                <a:t>監視器</a:t>
              </a:r>
              <a:r>
                <a:rPr lang="zh-TW" altLang="en-US" sz="900" b="1">
                  <a:solidFill>
                    <a:srgbClr val="FFC000"/>
                  </a:solidFill>
                  <a:latin typeface="微軟正黑體" panose="020B0604030504040204" pitchFamily="34" charset="-120"/>
                  <a:ea typeface="微軟正黑體" panose="020B0604030504040204" pitchFamily="34" charset="-120"/>
                </a:rPr>
                <a:t>主機</a:t>
              </a:r>
              <a:endParaRPr lang="zh-TW" altLang="en-US" sz="900" b="1" dirty="0">
                <a:solidFill>
                  <a:srgbClr val="FFC000"/>
                </a:solidFill>
                <a:latin typeface="微軟正黑體" panose="020B0604030504040204" pitchFamily="34" charset="-120"/>
                <a:ea typeface="微軟正黑體" panose="020B0604030504040204" pitchFamily="34" charset="-120"/>
              </a:endParaRPr>
            </a:p>
          </p:txBody>
        </p:sp>
      </p:grpSp>
      <p:pic>
        <p:nvPicPr>
          <p:cNvPr id="15" name="圖片 14"/>
          <p:cNvPicPr>
            <a:picLocks noChangeAspect="1"/>
          </p:cNvPicPr>
          <p:nvPr/>
        </p:nvPicPr>
        <p:blipFill>
          <a:blip r:embed="rId4"/>
          <a:stretch>
            <a:fillRect/>
          </a:stretch>
        </p:blipFill>
        <p:spPr>
          <a:xfrm>
            <a:off x="4716016" y="2027942"/>
            <a:ext cx="3797963" cy="2696050"/>
          </a:xfrm>
          <a:prstGeom prst="rect">
            <a:avLst/>
          </a:prstGeom>
        </p:spPr>
      </p:pic>
    </p:spTree>
    <p:extLst>
      <p:ext uri="{BB962C8B-B14F-4D97-AF65-F5344CB8AC3E}">
        <p14:creationId xmlns:p14="http://schemas.microsoft.com/office/powerpoint/2010/main" val="128221503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dirty="0">
                <a:solidFill>
                  <a:schemeClr val="accent1">
                    <a:lumMod val="75000"/>
                  </a:schemeClr>
                </a:solidFill>
                <a:latin typeface="Microsoft YaHei" panose="020B0503020204020204" pitchFamily="34" charset="-122"/>
                <a:ea typeface="Microsoft YaHei" panose="020B0503020204020204" pitchFamily="34" charset="-122"/>
              </a:rPr>
              <a:t>臺北榮總造血幹細胞移植成績</a:t>
            </a:r>
          </a:p>
        </p:txBody>
      </p:sp>
      <p:grpSp>
        <p:nvGrpSpPr>
          <p:cNvPr id="4" name="群組 3"/>
          <p:cNvGrpSpPr/>
          <p:nvPr/>
        </p:nvGrpSpPr>
        <p:grpSpPr>
          <a:xfrm>
            <a:off x="380870" y="1340770"/>
            <a:ext cx="8410867" cy="3300655"/>
            <a:chOff x="1052723" y="801326"/>
            <a:chExt cx="9831573" cy="3938097"/>
          </a:xfrm>
        </p:grpSpPr>
        <p:grpSp>
          <p:nvGrpSpPr>
            <p:cNvPr id="5" name="群組 4"/>
            <p:cNvGrpSpPr/>
            <p:nvPr/>
          </p:nvGrpSpPr>
          <p:grpSpPr>
            <a:xfrm>
              <a:off x="1110487" y="1203257"/>
              <a:ext cx="9645012" cy="3077392"/>
              <a:chOff x="913795" y="1214522"/>
              <a:chExt cx="9645012" cy="3240000"/>
            </a:xfrm>
          </p:grpSpPr>
          <p:pic>
            <p:nvPicPr>
              <p:cNvPr id="12" name="圖片 11"/>
              <p:cNvPicPr>
                <a:picLocks noChangeAspect="1"/>
              </p:cNvPicPr>
              <p:nvPr/>
            </p:nvPicPr>
            <p:blipFill rotWithShape="1">
              <a:blip r:embed="rId2"/>
              <a:srcRect l="13079" t="26716" r="13352" b="29348"/>
              <a:stretch/>
            </p:blipFill>
            <p:spPr>
              <a:xfrm>
                <a:off x="913795" y="1214522"/>
                <a:ext cx="9645012" cy="3240000"/>
              </a:xfrm>
              <a:prstGeom prst="rect">
                <a:avLst/>
              </a:prstGeom>
            </p:spPr>
          </p:pic>
          <p:grpSp>
            <p:nvGrpSpPr>
              <p:cNvPr id="13" name="群組 12"/>
              <p:cNvGrpSpPr/>
              <p:nvPr/>
            </p:nvGrpSpPr>
            <p:grpSpPr>
              <a:xfrm>
                <a:off x="9611493" y="2287678"/>
                <a:ext cx="947314" cy="1332239"/>
                <a:chOff x="9611493" y="2287678"/>
                <a:chExt cx="947314" cy="1332239"/>
              </a:xfrm>
            </p:grpSpPr>
            <p:sp>
              <p:nvSpPr>
                <p:cNvPr id="14" name="文字方塊 13"/>
                <p:cNvSpPr txBox="1"/>
                <p:nvPr/>
              </p:nvSpPr>
              <p:spPr>
                <a:xfrm>
                  <a:off x="9787545" y="2287678"/>
                  <a:ext cx="693002" cy="246471"/>
                </a:xfrm>
                <a:prstGeom prst="rect">
                  <a:avLst/>
                </a:prstGeom>
                <a:noFill/>
              </p:spPr>
              <p:txBody>
                <a:bodyPr wrap="square" rtlCol="0">
                  <a:spAutoFit/>
                </a:bodyPr>
                <a:lstStyle/>
                <a:p>
                  <a:r>
                    <a:rPr lang="en-US" altLang="zh-TW" sz="675" b="1" dirty="0">
                      <a:solidFill>
                        <a:schemeClr val="bg1"/>
                      </a:solidFill>
                      <a:latin typeface="Arial" panose="020B0604020202020204" pitchFamily="34" charset="0"/>
                      <a:cs typeface="Arial" panose="020B0604020202020204" pitchFamily="34" charset="0"/>
                    </a:rPr>
                    <a:t>OS: 78%</a:t>
                  </a:r>
                  <a:endParaRPr lang="zh-TW" altLang="en-US" sz="675" b="1" dirty="0">
                    <a:solidFill>
                      <a:schemeClr val="bg1"/>
                    </a:solidFill>
                    <a:latin typeface="Arial" panose="020B0604020202020204" pitchFamily="34" charset="0"/>
                    <a:cs typeface="Arial" panose="020B0604020202020204" pitchFamily="34" charset="0"/>
                  </a:endParaRPr>
                </a:p>
              </p:txBody>
            </p:sp>
            <p:sp>
              <p:nvSpPr>
                <p:cNvPr id="15" name="文字方塊 14"/>
                <p:cNvSpPr txBox="1"/>
                <p:nvPr/>
              </p:nvSpPr>
              <p:spPr>
                <a:xfrm>
                  <a:off x="9611493" y="3373446"/>
                  <a:ext cx="869054" cy="246471"/>
                </a:xfrm>
                <a:prstGeom prst="rect">
                  <a:avLst/>
                </a:prstGeom>
                <a:noFill/>
              </p:spPr>
              <p:txBody>
                <a:bodyPr wrap="square" rtlCol="0">
                  <a:spAutoFit/>
                </a:bodyPr>
                <a:lstStyle/>
                <a:p>
                  <a:r>
                    <a:rPr lang="en-US" altLang="zh-TW" sz="675" b="1" dirty="0">
                      <a:solidFill>
                        <a:schemeClr val="bg1"/>
                      </a:solidFill>
                      <a:latin typeface="Arial" panose="020B0604020202020204" pitchFamily="34" charset="0"/>
                      <a:cs typeface="Arial" panose="020B0604020202020204" pitchFamily="34" charset="0"/>
                    </a:rPr>
                    <a:t>GFRS: 31%</a:t>
                  </a:r>
                  <a:endParaRPr lang="zh-TW" altLang="en-US" sz="675" b="1" dirty="0">
                    <a:solidFill>
                      <a:schemeClr val="bg1"/>
                    </a:solidFill>
                    <a:latin typeface="Arial" panose="020B0604020202020204" pitchFamily="34" charset="0"/>
                    <a:cs typeface="Arial" panose="020B0604020202020204" pitchFamily="34" charset="0"/>
                  </a:endParaRPr>
                </a:p>
              </p:txBody>
            </p:sp>
            <p:sp>
              <p:nvSpPr>
                <p:cNvPr id="16" name="文字方塊 15"/>
                <p:cNvSpPr txBox="1"/>
                <p:nvPr/>
              </p:nvSpPr>
              <p:spPr>
                <a:xfrm>
                  <a:off x="9709285" y="2811289"/>
                  <a:ext cx="849522" cy="246471"/>
                </a:xfrm>
                <a:prstGeom prst="rect">
                  <a:avLst/>
                </a:prstGeom>
                <a:noFill/>
              </p:spPr>
              <p:txBody>
                <a:bodyPr wrap="square" rtlCol="0">
                  <a:spAutoFit/>
                </a:bodyPr>
                <a:lstStyle/>
                <a:p>
                  <a:r>
                    <a:rPr lang="en-US" altLang="zh-TW" sz="675" b="1" dirty="0">
                      <a:solidFill>
                        <a:schemeClr val="bg1"/>
                      </a:solidFill>
                      <a:latin typeface="Arial" panose="020B0604020202020204" pitchFamily="34" charset="0"/>
                      <a:cs typeface="Arial" panose="020B0604020202020204" pitchFamily="34" charset="0"/>
                    </a:rPr>
                    <a:t>DFS: 64%</a:t>
                  </a:r>
                  <a:endParaRPr lang="zh-TW" altLang="en-US" sz="675" b="1" dirty="0">
                    <a:solidFill>
                      <a:schemeClr val="bg1"/>
                    </a:solidFill>
                    <a:latin typeface="Arial" panose="020B0604020202020204" pitchFamily="34" charset="0"/>
                    <a:cs typeface="Arial" panose="020B0604020202020204" pitchFamily="34" charset="0"/>
                  </a:endParaRPr>
                </a:p>
              </p:txBody>
            </p:sp>
          </p:grpSp>
        </p:grpSp>
        <p:sp>
          <p:nvSpPr>
            <p:cNvPr id="6" name="矩形 5"/>
            <p:cNvSpPr/>
            <p:nvPr/>
          </p:nvSpPr>
          <p:spPr>
            <a:xfrm>
              <a:off x="1467863" y="801326"/>
              <a:ext cx="1139628" cy="385577"/>
            </a:xfrm>
            <a:prstGeom prst="rect">
              <a:avLst/>
            </a:prstGeom>
          </p:spPr>
          <p:txBody>
            <a:bodyPr wrap="none">
              <a:spAutoFit/>
            </a:bodyPr>
            <a:lstStyle/>
            <a:p>
              <a:r>
                <a:rPr lang="en-US" altLang="zh-TW" sz="1500" b="1" dirty="0">
                  <a:solidFill>
                    <a:schemeClr val="accent1">
                      <a:lumMod val="75000"/>
                    </a:schemeClr>
                  </a:solidFill>
                  <a:latin typeface="Arial" panose="020B0604020202020204" pitchFamily="34" charset="0"/>
                  <a:cs typeface="Arial" panose="020B0604020202020204" pitchFamily="34" charset="0"/>
                </a:rPr>
                <a:t>VGHTPE</a:t>
              </a:r>
              <a:endParaRPr lang="zh-TW" altLang="en-US" sz="1500" b="1" dirty="0">
                <a:solidFill>
                  <a:schemeClr val="accent1">
                    <a:lumMod val="75000"/>
                  </a:schemeClr>
                </a:solidFill>
                <a:latin typeface="Arial" panose="020B0604020202020204" pitchFamily="34" charset="0"/>
                <a:cs typeface="Arial" panose="020B0604020202020204" pitchFamily="34" charset="0"/>
              </a:endParaRPr>
            </a:p>
          </p:txBody>
        </p:sp>
        <p:sp>
          <p:nvSpPr>
            <p:cNvPr id="7" name="矩形 6"/>
            <p:cNvSpPr/>
            <p:nvPr/>
          </p:nvSpPr>
          <p:spPr>
            <a:xfrm>
              <a:off x="4572517" y="856368"/>
              <a:ext cx="2681217" cy="330495"/>
            </a:xfrm>
            <a:prstGeom prst="rect">
              <a:avLst/>
            </a:prstGeom>
          </p:spPr>
          <p:txBody>
            <a:bodyPr wrap="none">
              <a:spAutoFit/>
            </a:bodyPr>
            <a:lstStyle/>
            <a:p>
              <a:r>
                <a:rPr lang="en-US" altLang="zh-TW" sz="1200" b="1" dirty="0">
                  <a:solidFill>
                    <a:schemeClr val="accent1">
                      <a:lumMod val="75000"/>
                    </a:schemeClr>
                  </a:solidFill>
                  <a:latin typeface="Arial" panose="020B0604020202020204" pitchFamily="34" charset="0"/>
                  <a:cs typeface="Arial" panose="020B0604020202020204" pitchFamily="34" charset="0"/>
                </a:rPr>
                <a:t>Masonic Cancer Center, USA</a:t>
              </a:r>
            </a:p>
          </p:txBody>
        </p:sp>
        <p:sp>
          <p:nvSpPr>
            <p:cNvPr id="8" name="矩形 7"/>
            <p:cNvSpPr/>
            <p:nvPr/>
          </p:nvSpPr>
          <p:spPr>
            <a:xfrm>
              <a:off x="7970767" y="857973"/>
              <a:ext cx="2295744" cy="330495"/>
            </a:xfrm>
            <a:prstGeom prst="rect">
              <a:avLst/>
            </a:prstGeom>
          </p:spPr>
          <p:txBody>
            <a:bodyPr wrap="none">
              <a:spAutoFit/>
            </a:bodyPr>
            <a:lstStyle/>
            <a:p>
              <a:r>
                <a:rPr lang="en-US" altLang="zh-TW" sz="1200" b="1" dirty="0">
                  <a:solidFill>
                    <a:schemeClr val="accent1">
                      <a:lumMod val="75000"/>
                    </a:schemeClr>
                  </a:solidFill>
                  <a:latin typeface="Arial" panose="020B0604020202020204" pitchFamily="34" charset="0"/>
                  <a:cs typeface="Arial" panose="020B0604020202020204" pitchFamily="34" charset="0"/>
                </a:rPr>
                <a:t>Northside Hospital, USA</a:t>
              </a:r>
            </a:p>
          </p:txBody>
        </p:sp>
        <p:sp>
          <p:nvSpPr>
            <p:cNvPr id="9" name="文字方塊 8"/>
            <p:cNvSpPr txBox="1"/>
            <p:nvPr/>
          </p:nvSpPr>
          <p:spPr>
            <a:xfrm>
              <a:off x="1052723" y="4298763"/>
              <a:ext cx="3312368" cy="440660"/>
            </a:xfrm>
            <a:prstGeom prst="rect">
              <a:avLst/>
            </a:prstGeom>
            <a:noFill/>
          </p:spPr>
          <p:txBody>
            <a:bodyPr wrap="square" rtlCol="0">
              <a:spAutoFit/>
            </a:bodyPr>
            <a:lstStyle/>
            <a:p>
              <a:r>
                <a:rPr lang="en-US" altLang="zh-TW" sz="900" i="1" dirty="0"/>
                <a:t>Liu YC et al. Stem Cells Int. 2016;2016:5143071</a:t>
              </a:r>
            </a:p>
            <a:p>
              <a:r>
                <a:rPr lang="en-US" altLang="zh-TW" sz="900" i="1" dirty="0"/>
                <a:t>IF: 3.54</a:t>
              </a:r>
              <a:endParaRPr lang="zh-TW" altLang="en-US" sz="900" dirty="0"/>
            </a:p>
          </p:txBody>
        </p:sp>
        <p:sp>
          <p:nvSpPr>
            <p:cNvPr id="10" name="文字方塊 9"/>
            <p:cNvSpPr txBox="1"/>
            <p:nvPr/>
          </p:nvSpPr>
          <p:spPr>
            <a:xfrm>
              <a:off x="4572517" y="4282470"/>
              <a:ext cx="2684070" cy="440660"/>
            </a:xfrm>
            <a:prstGeom prst="rect">
              <a:avLst/>
            </a:prstGeom>
            <a:noFill/>
          </p:spPr>
          <p:txBody>
            <a:bodyPr wrap="square" rtlCol="0">
              <a:spAutoFit/>
            </a:bodyPr>
            <a:lstStyle/>
            <a:p>
              <a:r>
                <a:rPr lang="en-US" altLang="zh-TW" sz="900" i="1" dirty="0"/>
                <a:t>Blood. 2015 Feb 19;125(8):1333-8</a:t>
              </a:r>
            </a:p>
            <a:p>
              <a:r>
                <a:rPr lang="en-US" altLang="zh-TW" sz="900" i="1" dirty="0"/>
                <a:t>IF: 13.164</a:t>
              </a:r>
              <a:endParaRPr lang="zh-TW" altLang="en-US" sz="900" i="1" dirty="0"/>
            </a:p>
          </p:txBody>
        </p:sp>
        <p:sp>
          <p:nvSpPr>
            <p:cNvPr id="11" name="文字方塊 10"/>
            <p:cNvSpPr txBox="1"/>
            <p:nvPr/>
          </p:nvSpPr>
          <p:spPr>
            <a:xfrm>
              <a:off x="7571928" y="4280649"/>
              <a:ext cx="3312368" cy="440660"/>
            </a:xfrm>
            <a:prstGeom prst="rect">
              <a:avLst/>
            </a:prstGeom>
            <a:noFill/>
          </p:spPr>
          <p:txBody>
            <a:bodyPr wrap="square" rtlCol="0">
              <a:spAutoFit/>
            </a:bodyPr>
            <a:lstStyle/>
            <a:p>
              <a:r>
                <a:rPr lang="en-US" altLang="zh-TW" sz="900" i="1" dirty="0"/>
                <a:t>BBMT. 2016 </a:t>
              </a:r>
              <a:r>
                <a:rPr lang="en-US" altLang="zh-TW" sz="900" i="1" dirty="0" err="1"/>
                <a:t>pii</a:t>
              </a:r>
              <a:r>
                <a:rPr lang="en-US" altLang="zh-TW" sz="900" i="1" dirty="0"/>
                <a:t>: S1083-8791(16)30025-8</a:t>
              </a:r>
            </a:p>
            <a:p>
              <a:r>
                <a:rPr lang="en-US" altLang="zh-TW" sz="900" i="1" dirty="0"/>
                <a:t>IF: 4.704</a:t>
              </a:r>
              <a:endParaRPr lang="zh-TW" altLang="en-US" sz="900" i="1" dirty="0"/>
            </a:p>
          </p:txBody>
        </p:sp>
      </p:grpSp>
      <p:sp>
        <p:nvSpPr>
          <p:cNvPr id="17" name="標題 7"/>
          <p:cNvSpPr txBox="1">
            <a:spLocks/>
          </p:cNvSpPr>
          <p:nvPr/>
        </p:nvSpPr>
        <p:spPr>
          <a:xfrm>
            <a:off x="899592" y="4917548"/>
            <a:ext cx="7542392" cy="610501"/>
          </a:xfrm>
          <a:prstGeom prst="rect">
            <a:avLst/>
          </a:prstGeom>
        </p:spPr>
        <p:style>
          <a:lnRef idx="1">
            <a:schemeClr val="accent2"/>
          </a:lnRef>
          <a:fillRef idx="3">
            <a:schemeClr val="accent2"/>
          </a:fillRef>
          <a:effectRef idx="2">
            <a:schemeClr val="accent2"/>
          </a:effectRef>
          <a:fontRef idx="minor">
            <a:schemeClr val="lt1"/>
          </a:fontRef>
        </p:style>
        <p:txBody>
          <a:bodyPr vert="horz" lIns="68580" tIns="34290" rIns="68580" bIns="34290" rtlCol="0" anchor="ctr">
            <a:no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27675"/>
            <a:r>
              <a:rPr lang="zh-TW" altLang="en-US" sz="2700" dirty="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rPr>
              <a:t>移植成績與美國頂尖醫學中心相當</a:t>
            </a:r>
            <a:endParaRPr lang="en-US" altLang="zh-TW" sz="2700" dirty="0">
              <a:solidFill>
                <a:schemeClr val="bg1"/>
              </a:solidFill>
              <a:effectLst/>
              <a:latin typeface="Microsoft YaHei" panose="020B0503020204020204" pitchFamily="34" charset="-122"/>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06723454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07504" y="51311"/>
            <a:ext cx="8928992" cy="994121"/>
          </a:xfrm>
          <a:solidFill>
            <a:srgbClr val="92D050"/>
          </a:solidFill>
        </p:spPr>
        <p:txBody>
          <a:bodyPr>
            <a:normAutofit fontScale="90000"/>
          </a:bodyPr>
          <a:lstStyle/>
          <a:p>
            <a:pPr algn="ctr"/>
            <a:r>
              <a:rPr lang="en-US" altLang="zh-TW" b="1" dirty="0"/>
              <a:t>COVID-19 </a:t>
            </a:r>
            <a:r>
              <a:rPr lang="zh-TW" altLang="en-US" b="1" dirty="0"/>
              <a:t>疫</a:t>
            </a:r>
            <a:r>
              <a:rPr lang="zh-TW" altLang="en-US" b="1" dirty="0" smtClean="0"/>
              <a:t>情期間緊急國際醫療服務</a:t>
            </a:r>
            <a:r>
              <a:rPr lang="en-US" altLang="zh-TW" b="1" dirty="0" smtClean="0"/>
              <a:t/>
            </a:r>
            <a:br>
              <a:rPr lang="en-US" altLang="zh-TW" b="1" dirty="0" smtClean="0"/>
            </a:br>
            <a:r>
              <a:rPr lang="en-US" altLang="zh-TW" b="1" dirty="0" smtClean="0"/>
              <a:t>International Medical Service in COVID-19 Pandemic</a:t>
            </a:r>
            <a:endParaRPr lang="zh-TW" altLang="en-US" b="1" dirty="0"/>
          </a:p>
        </p:txBody>
      </p:sp>
      <p:sp>
        <p:nvSpPr>
          <p:cNvPr id="3" name="內容版面配置區 2"/>
          <p:cNvSpPr>
            <a:spLocks noGrp="1"/>
          </p:cNvSpPr>
          <p:nvPr>
            <p:ph idx="1"/>
          </p:nvPr>
        </p:nvSpPr>
        <p:spPr>
          <a:xfrm>
            <a:off x="457200" y="1484784"/>
            <a:ext cx="8229600" cy="4641379"/>
          </a:xfrm>
        </p:spPr>
        <p:txBody>
          <a:bodyPr/>
          <a:lstStyle/>
          <a:p>
            <a:r>
              <a:rPr lang="en-US" altLang="zh-TW" b="1" u="sng" dirty="0" smtClean="0"/>
              <a:t>2020/06 39F (USA) AML, unrelated</a:t>
            </a:r>
          </a:p>
          <a:p>
            <a:endParaRPr lang="en-US" altLang="zh-TW" b="1" dirty="0" smtClean="0"/>
          </a:p>
          <a:p>
            <a:r>
              <a:rPr lang="en-US" altLang="zh-TW" b="1" u="sng" dirty="0" smtClean="0"/>
              <a:t>2020/07 23F Indonesia SAA, MSD</a:t>
            </a:r>
          </a:p>
          <a:p>
            <a:endParaRPr lang="en-US" altLang="zh-TW" b="1" dirty="0"/>
          </a:p>
          <a:p>
            <a:r>
              <a:rPr lang="en-US" altLang="zh-TW" b="1" dirty="0"/>
              <a:t>2021/11 52M </a:t>
            </a:r>
            <a:r>
              <a:rPr lang="en-US" altLang="zh-TW" b="1" dirty="0" smtClean="0"/>
              <a:t>Vietnam AML, </a:t>
            </a:r>
            <a:r>
              <a:rPr lang="en-US" altLang="zh-TW" b="1" dirty="0" err="1" smtClean="0"/>
              <a:t>Haplo</a:t>
            </a:r>
            <a:endParaRPr lang="en-US" altLang="zh-TW" b="1" dirty="0" smtClean="0"/>
          </a:p>
          <a:p>
            <a:r>
              <a:rPr lang="en-US" altLang="zh-TW" b="1" u="sng" dirty="0" smtClean="0"/>
              <a:t>2022/05 </a:t>
            </a:r>
            <a:r>
              <a:rPr lang="en-US" altLang="zh-TW" b="1" u="sng" dirty="0"/>
              <a:t>39F Indonesia </a:t>
            </a:r>
            <a:r>
              <a:rPr lang="en-US" altLang="zh-TW" b="1" u="sng" dirty="0" smtClean="0"/>
              <a:t>AML, </a:t>
            </a:r>
            <a:r>
              <a:rPr lang="en-US" altLang="zh-TW" b="1" u="sng" dirty="0" err="1" smtClean="0"/>
              <a:t>Haplo</a:t>
            </a:r>
            <a:endParaRPr lang="en-US" altLang="zh-TW" b="1" u="sng" dirty="0" smtClean="0"/>
          </a:p>
          <a:p>
            <a:r>
              <a:rPr lang="en-US" altLang="zh-TW" b="1" dirty="0" smtClean="0"/>
              <a:t>2022/12 </a:t>
            </a:r>
            <a:r>
              <a:rPr lang="en-US" altLang="zh-TW" b="1" dirty="0"/>
              <a:t>33M Vietnam AML, </a:t>
            </a:r>
            <a:r>
              <a:rPr lang="en-US" altLang="zh-TW" b="1" dirty="0" err="1"/>
              <a:t>Haplo</a:t>
            </a:r>
            <a:endParaRPr lang="en-US" altLang="zh-TW" b="1" dirty="0"/>
          </a:p>
          <a:p>
            <a:endParaRPr lang="zh-TW" altLang="en-US" dirty="0"/>
          </a:p>
        </p:txBody>
      </p:sp>
      <p:pic>
        <p:nvPicPr>
          <p:cNvPr id="6148" name="Picture 4" descr="骨髓移植重生日_病人全家與柯博伸醫師合照"/>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3691" y="1193100"/>
            <a:ext cx="1660378" cy="13681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顏秀如主治醫師(左)與莉娜妹妹(中)及莉娜合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1115" y="2708920"/>
            <a:ext cx="1845685" cy="134858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Users\lthsiao\AppData\Roaming\PixelMetrics\CaptureWiz\Temp\1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1115" y="4205169"/>
            <a:ext cx="1833998" cy="2212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941983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9092</TotalTime>
  <Words>2698</Words>
  <Application>Microsoft Office PowerPoint</Application>
  <PresentationFormat>如螢幕大小 (4:3)</PresentationFormat>
  <Paragraphs>402</Paragraphs>
  <Slides>28</Slides>
  <Notes>11</Notes>
  <HiddenSlides>0</HiddenSlides>
  <MMClips>0</MMClips>
  <ScaleCrop>false</ScaleCrop>
  <HeadingPairs>
    <vt:vector size="6" baseType="variant">
      <vt:variant>
        <vt:lpstr>佈景主題</vt:lpstr>
      </vt:variant>
      <vt:variant>
        <vt:i4>3</vt:i4>
      </vt:variant>
      <vt:variant>
        <vt:lpstr>內嵌 OLE 伺服程式</vt:lpstr>
      </vt:variant>
      <vt:variant>
        <vt:i4>2</vt:i4>
      </vt:variant>
      <vt:variant>
        <vt:lpstr>投影片標題</vt:lpstr>
      </vt:variant>
      <vt:variant>
        <vt:i4>28</vt:i4>
      </vt:variant>
    </vt:vector>
  </HeadingPairs>
  <TitlesOfParts>
    <vt:vector size="33" baseType="lpstr">
      <vt:lpstr>Office 佈景主題</vt:lpstr>
      <vt:lpstr>1_Office 佈景主題</vt:lpstr>
      <vt:lpstr>6_Office 佈景主題</vt:lpstr>
      <vt:lpstr>Prism 9</vt:lpstr>
      <vt:lpstr>Acrobat Document</vt:lpstr>
      <vt:lpstr>臺北榮民總醫院血液科</vt:lpstr>
      <vt:lpstr>組織架構</vt:lpstr>
      <vt:lpstr>主治醫師概況</vt:lpstr>
      <vt:lpstr>病房業務</vt:lpstr>
      <vt:lpstr>住院患者診斷分布 111年1至12月 (N=3334)</vt:lpstr>
      <vt:lpstr>臺北榮總造血幹細胞移植成績</vt:lpstr>
      <vt:lpstr>智慧化造血幹細胞移植病房</vt:lpstr>
      <vt:lpstr>臺北榮總造血幹細胞移植成績</vt:lpstr>
      <vt:lpstr>COVID-19 疫情期間緊急國際醫療服務 International Medical Service in COVID-19 Pandemic</vt:lpstr>
      <vt:lpstr>歷年媒體成果發表</vt:lpstr>
      <vt:lpstr>研究成果亮眼</vt:lpstr>
      <vt:lpstr>2.1.2 病情說明及侵入性治療同意書</vt:lpstr>
      <vt:lpstr>2.1.2 病情說明及侵入性治療同意書</vt:lpstr>
      <vt:lpstr>2.1.3 臨床人員和病人共同參與醫療照護，達成決策共識 (SDM)</vt:lpstr>
      <vt:lpstr>2.2.3 落實醫療倫理與法律病例與議題討論</vt:lpstr>
      <vt:lpstr>2.2.4 醫療照護品質相關會議</vt:lpstr>
      <vt:lpstr>2.2.4 醫療照護品質相關會議</vt:lpstr>
      <vt:lpstr>2.3.1-2.3.3 每日病歷詳實且有修改紀錄</vt:lpstr>
      <vt:lpstr>PowerPoint 簡報</vt:lpstr>
      <vt:lpstr>PowerPoint 簡報</vt:lpstr>
      <vt:lpstr>2.7.6 &amp; 2.7.12 導入組合式照護降低院內感染</vt:lpstr>
      <vt:lpstr>PowerPoint 簡報</vt:lpstr>
      <vt:lpstr>PowerPoint 簡報</vt:lpstr>
      <vt:lpstr>2.3.11 提供身心靈及社會的全人照護</vt:lpstr>
      <vt:lpstr>PowerPoint 簡報</vt:lpstr>
      <vt:lpstr>PowerPoint 簡報</vt:lpstr>
      <vt:lpstr>PowerPoint 簡報</vt:lpstr>
      <vt:lpstr>感謝聆聽 請委員指導</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UserA</dc:creator>
  <cp:lastModifiedBy>User</cp:lastModifiedBy>
  <cp:revision>190</cp:revision>
  <cp:lastPrinted>2020-08-20T09:00:48Z</cp:lastPrinted>
  <dcterms:created xsi:type="dcterms:W3CDTF">2018-02-22T18:29:34Z</dcterms:created>
  <dcterms:modified xsi:type="dcterms:W3CDTF">2023-07-05T19:16:55Z</dcterms:modified>
</cp:coreProperties>
</file>