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A87"/>
    <a:srgbClr val="1F9999"/>
    <a:srgbClr val="19827D"/>
    <a:srgbClr val="197879"/>
    <a:srgbClr val="146262"/>
    <a:srgbClr val="4CB2B4"/>
    <a:srgbClr val="6FE3E0"/>
    <a:srgbClr val="50DFDC"/>
    <a:srgbClr val="48DCD5"/>
    <a:srgbClr val="5EC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一張含有 天空, 室外, 草, 建築物 的圖片&#10;&#10;自動產生的描述">
            <a:extLst>
              <a:ext uri="{FF2B5EF4-FFF2-40B4-BE49-F238E27FC236}">
                <a16:creationId xmlns="" xmlns:a16="http://schemas.microsoft.com/office/drawing/2014/main" id="{205AFF70-9893-447D-BAE8-F8A006761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b="3722"/>
          <a:stretch/>
        </p:blipFill>
        <p:spPr>
          <a:xfrm>
            <a:off x="0" y="-5916"/>
            <a:ext cx="12192001" cy="685799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2E9591B4-AFD3-4B8C-8DE4-A3F692736D19}"/>
              </a:ext>
            </a:extLst>
          </p:cNvPr>
          <p:cNvSpPr/>
          <p:nvPr userDrawn="1"/>
        </p:nvSpPr>
        <p:spPr>
          <a:xfrm>
            <a:off x="0" y="0"/>
            <a:ext cx="9601202" cy="6858000"/>
          </a:xfrm>
          <a:prstGeom prst="rect">
            <a:avLst/>
          </a:prstGeom>
          <a:gradFill flip="none" rotWithShape="1">
            <a:gsLst>
              <a:gs pos="100000">
                <a:srgbClr val="19827D">
                  <a:alpha val="0"/>
                </a:srgbClr>
              </a:gs>
              <a:gs pos="5000">
                <a:srgbClr val="19827D">
                  <a:lumMod val="92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直角三角形 14">
            <a:extLst>
              <a:ext uri="{FF2B5EF4-FFF2-40B4-BE49-F238E27FC236}">
                <a16:creationId xmlns="" xmlns:a16="http://schemas.microsoft.com/office/drawing/2014/main" id="{8A995854-4224-4EE1-B899-C7B239D1F19A}"/>
              </a:ext>
            </a:extLst>
          </p:cNvPr>
          <p:cNvSpPr/>
          <p:nvPr userDrawn="1"/>
        </p:nvSpPr>
        <p:spPr>
          <a:xfrm rot="16200000">
            <a:off x="5555072" y="215153"/>
            <a:ext cx="3672655" cy="9601203"/>
          </a:xfrm>
          <a:prstGeom prst="rtTriangle">
            <a:avLst/>
          </a:prstGeom>
          <a:gradFill>
            <a:gsLst>
              <a:gs pos="100000">
                <a:srgbClr val="1B8A87">
                  <a:alpha val="80000"/>
                  <a:lumMod val="96000"/>
                  <a:lumOff val="4000"/>
                </a:srgbClr>
              </a:gs>
              <a:gs pos="0">
                <a:srgbClr val="146262">
                  <a:alpha val="12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直角三角形 18">
            <a:extLst>
              <a:ext uri="{FF2B5EF4-FFF2-40B4-BE49-F238E27FC236}">
                <a16:creationId xmlns="" xmlns:a16="http://schemas.microsoft.com/office/drawing/2014/main" id="{8315163F-0873-4159-B363-A756A73CE055}"/>
              </a:ext>
            </a:extLst>
          </p:cNvPr>
          <p:cNvSpPr/>
          <p:nvPr userDrawn="1"/>
        </p:nvSpPr>
        <p:spPr>
          <a:xfrm>
            <a:off x="0" y="4672668"/>
            <a:ext cx="4815282" cy="2179416"/>
          </a:xfrm>
          <a:prstGeom prst="rtTriangle">
            <a:avLst/>
          </a:prstGeom>
          <a:gradFill>
            <a:gsLst>
              <a:gs pos="0">
                <a:srgbClr val="50DFDC">
                  <a:alpha val="70000"/>
                </a:srgbClr>
              </a:gs>
              <a:gs pos="100000">
                <a:srgbClr val="197879">
                  <a:alpha val="3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D5C6EF48-A04E-4952-8F4D-0E331C86C30D}"/>
              </a:ext>
            </a:extLst>
          </p:cNvPr>
          <p:cNvGrpSpPr/>
          <p:nvPr userDrawn="1"/>
        </p:nvGrpSpPr>
        <p:grpSpPr>
          <a:xfrm>
            <a:off x="10254845" y="6294256"/>
            <a:ext cx="1730928" cy="394255"/>
            <a:chOff x="4102217" y="3758268"/>
            <a:chExt cx="3724711" cy="848380"/>
          </a:xfrm>
        </p:grpSpPr>
        <p:pic>
          <p:nvPicPr>
            <p:cNvPr id="25" name="圖片 24" descr="一張含有 文字 的圖片&#10;&#10;自動產生的描述">
              <a:extLst>
                <a:ext uri="{FF2B5EF4-FFF2-40B4-BE49-F238E27FC236}">
                  <a16:creationId xmlns="" xmlns:a16="http://schemas.microsoft.com/office/drawing/2014/main" id="{D93652A4-ABFC-4702-8311-5E453A3B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094" y="3915016"/>
              <a:ext cx="2647834" cy="610091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="" xmlns:a16="http://schemas.microsoft.com/office/drawing/2014/main" id="{665CA4A6-98AC-4340-85F0-7387A9AD6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217" y="3758268"/>
              <a:ext cx="848600" cy="848380"/>
            </a:xfrm>
            <a:prstGeom prst="rect">
              <a:avLst/>
            </a:prstGeom>
          </p:spPr>
        </p:pic>
      </p:grpSp>
      <p:sp>
        <p:nvSpPr>
          <p:cNvPr id="7" name="內容版面配置區 6"/>
          <p:cNvSpPr>
            <a:spLocks noGrp="1"/>
          </p:cNvSpPr>
          <p:nvPr>
            <p:ph sz="quarter" idx="11"/>
          </p:nvPr>
        </p:nvSpPr>
        <p:spPr>
          <a:xfrm>
            <a:off x="619125" y="2852008"/>
            <a:ext cx="52022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/>
            <a:endParaRPr lang="zh-TW" altLang="en-US" dirty="0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619125" y="1053337"/>
            <a:ext cx="520223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1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1766F31-3EB7-43B5-B3F0-478E8C6B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145"/>
            <a:ext cx="10515600" cy="675139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7E104DD-C4CE-49AF-840F-171C69FC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/>
              <a:t>按一下以編輯母片文字</a:t>
            </a: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02445E4-FDCA-4116-B1B7-4393C10D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2B5907-FBEE-4842-A0A8-A4285726CC52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9C856E9-6FFC-4C76-BCE4-43F502A7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C0FD420-FD01-453C-B74A-1C4A1D9B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B091CA-3B70-4AF1-AA8B-57A4C5621C5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="" xmlns:a16="http://schemas.microsoft.com/office/drawing/2014/main" id="{094D384C-9A7A-46E8-9B27-7184682BF6F8}"/>
              </a:ext>
            </a:extLst>
          </p:cNvPr>
          <p:cNvCxnSpPr>
            <a:cxnSpLocks/>
          </p:cNvCxnSpPr>
          <p:nvPr userDrawn="1"/>
        </p:nvCxnSpPr>
        <p:spPr>
          <a:xfrm>
            <a:off x="687806" y="1251284"/>
            <a:ext cx="10816389" cy="0"/>
          </a:xfrm>
          <a:prstGeom prst="line">
            <a:avLst/>
          </a:prstGeom>
          <a:ln w="28575">
            <a:solidFill>
              <a:srgbClr val="198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C7AF29CA-4BC4-436A-B91D-8C6939E5989C}"/>
              </a:ext>
            </a:extLst>
          </p:cNvPr>
          <p:cNvSpPr/>
          <p:nvPr userDrawn="1"/>
        </p:nvSpPr>
        <p:spPr>
          <a:xfrm>
            <a:off x="2370" y="1"/>
            <a:ext cx="12189630" cy="167264"/>
          </a:xfrm>
          <a:prstGeom prst="rect">
            <a:avLst/>
          </a:prstGeom>
          <a:gradFill>
            <a:gsLst>
              <a:gs pos="100000">
                <a:srgbClr val="19827D">
                  <a:alpha val="90000"/>
                </a:srgbClr>
              </a:gs>
              <a:gs pos="0">
                <a:srgbClr val="197879"/>
              </a:gs>
              <a:gs pos="60000">
                <a:srgbClr val="197879">
                  <a:alpha val="6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3" name="圖片 12" descr="一張含有 文字 的圖片&#10;&#10;自動產生的描述">
            <a:extLst>
              <a:ext uri="{FF2B5EF4-FFF2-40B4-BE49-F238E27FC236}">
                <a16:creationId xmlns="" xmlns:a16="http://schemas.microsoft.com/office/drawing/2014/main" id="{CAE892F6-3914-4F5F-B0D9-521C0D2E2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86" y="6219825"/>
            <a:ext cx="1695076" cy="42906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EBA6B9E-FEBD-49B5-8022-7C45BE60EACA}"/>
              </a:ext>
            </a:extLst>
          </p:cNvPr>
          <p:cNvSpPr/>
          <p:nvPr userDrawn="1"/>
        </p:nvSpPr>
        <p:spPr>
          <a:xfrm>
            <a:off x="0" y="6690736"/>
            <a:ext cx="12189630" cy="167264"/>
          </a:xfrm>
          <a:prstGeom prst="rect">
            <a:avLst/>
          </a:prstGeom>
          <a:gradFill>
            <a:gsLst>
              <a:gs pos="100000">
                <a:srgbClr val="19827D">
                  <a:alpha val="90000"/>
                </a:srgbClr>
              </a:gs>
              <a:gs pos="0">
                <a:srgbClr val="197879"/>
              </a:gs>
              <a:gs pos="60000">
                <a:srgbClr val="197879">
                  <a:alpha val="6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377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3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1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9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微軟正黑體</vt:lpstr>
      <vt:lpstr>Arial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鼎洋 周</dc:creator>
  <cp:lastModifiedBy>USER</cp:lastModifiedBy>
  <cp:revision>31</cp:revision>
  <dcterms:created xsi:type="dcterms:W3CDTF">2020-12-14T09:24:27Z</dcterms:created>
  <dcterms:modified xsi:type="dcterms:W3CDTF">2021-07-26T06:25:05Z</dcterms:modified>
</cp:coreProperties>
</file>