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4F71"/>
    <a:srgbClr val="01526F"/>
    <a:srgbClr val="154949"/>
    <a:srgbClr val="237E23"/>
    <a:srgbClr val="545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97778"/>
            <a:ext cx="9144000" cy="2865175"/>
          </a:xfrm>
        </p:spPr>
        <p:txBody>
          <a:bodyPr anchor="b">
            <a:normAutofit/>
          </a:bodyPr>
          <a:lstStyle>
            <a:lvl1pPr algn="ctr">
              <a:defRPr lang="zh-TW" altLang="en-US" sz="4400" b="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242062"/>
            <a:ext cx="9144000" cy="105344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F6B0-CA1A-4E27-BCAC-8B3C5AEBF0D9}" type="datetimeFigureOut">
              <a:rPr lang="zh-TW" altLang="en-US" smtClean="0"/>
              <a:t>2021/7/26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A357-C3B0-4624-A892-27A32317EC8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直線接點 7"/>
          <p:cNvCxnSpPr/>
          <p:nvPr userDrawn="1"/>
        </p:nvCxnSpPr>
        <p:spPr>
          <a:xfrm>
            <a:off x="1524000" y="4110087"/>
            <a:ext cx="9144000" cy="0"/>
          </a:xfrm>
          <a:prstGeom prst="line">
            <a:avLst/>
          </a:prstGeom>
          <a:ln w="19050">
            <a:solidFill>
              <a:srgbClr val="034F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217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F6B0-CA1A-4E27-BCAC-8B3C5AEBF0D9}" type="datetimeFigureOut">
              <a:rPr lang="zh-TW" altLang="en-US" smtClean="0"/>
              <a:t>2021/7/26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A357-C3B0-4624-A892-27A32317EC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5863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F6B0-CA1A-4E27-BCAC-8B3C5AEBF0D9}" type="datetimeFigureOut">
              <a:rPr lang="zh-TW" altLang="en-US" smtClean="0"/>
              <a:t>2021/7/26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A357-C3B0-4624-A892-27A32317EC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906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9F6B0-CA1A-4E27-BCAC-8B3C5AEBF0D9}" type="datetimeFigureOut">
              <a:rPr lang="zh-TW" altLang="en-US" smtClean="0"/>
              <a:t>2021/7/26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3A357-C3B0-4624-A892-27A32317EC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38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TW" altLang="en-US" sz="3600" b="0" kern="1200" dirty="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zh-TW" altLang="en-US" sz="2400" kern="1200" dirty="0" smtClean="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altLang="en-US" sz="2400" kern="1200" dirty="0" smtClean="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altLang="en-US" sz="2400" kern="1200" dirty="0" smtClean="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altLang="en-US" sz="2400" kern="1200" dirty="0" smtClean="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altLang="en-US" sz="2400" kern="1200" dirty="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881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37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0</Words>
  <Application>Microsoft Office PowerPoint</Application>
  <PresentationFormat>寬螢幕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2_自訂設計</vt:lpstr>
      <vt:lpstr>PowerPoint 簡報</vt:lpstr>
      <vt:lpstr>PowerPoint 簡報</vt:lpstr>
    </vt:vector>
  </TitlesOfParts>
  <Company>臺北榮民總醫院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教學部簡報</dc:title>
  <dc:creator>USER</dc:creator>
  <cp:lastModifiedBy>USER</cp:lastModifiedBy>
  <cp:revision>27</cp:revision>
  <cp:lastPrinted>2021-07-22T03:23:22Z</cp:lastPrinted>
  <dcterms:created xsi:type="dcterms:W3CDTF">2020-12-22T09:30:34Z</dcterms:created>
  <dcterms:modified xsi:type="dcterms:W3CDTF">2021-07-26T06:14:50Z</dcterms:modified>
</cp:coreProperties>
</file>