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074"/>
    <a:srgbClr val="DADCDC"/>
    <a:srgbClr val="034F71"/>
    <a:srgbClr val="01526F"/>
    <a:srgbClr val="154949"/>
    <a:srgbClr val="237E23"/>
    <a:srgbClr val="545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31736" y="2954216"/>
            <a:ext cx="6306532" cy="929539"/>
          </a:xfrm>
        </p:spPr>
        <p:txBody>
          <a:bodyPr anchor="b">
            <a:noAutofit/>
          </a:bodyPr>
          <a:lstStyle>
            <a:lvl1pPr algn="ctr">
              <a:defRPr sz="4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31736" y="4129939"/>
            <a:ext cx="6306532" cy="517475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465-83C3-4A9B-ADA6-687FCBECD10B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9BDF-F350-41D9-AB5D-975DBF3A6700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730" y="2030521"/>
            <a:ext cx="6602540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12985"/>
            <a:ext cx="10515600" cy="486397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465-83C3-4A9B-ADA6-687FCBECD10B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9BDF-F350-41D9-AB5D-975DBF3A67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等腰三角形 6"/>
          <p:cNvSpPr/>
          <p:nvPr userDrawn="1"/>
        </p:nvSpPr>
        <p:spPr>
          <a:xfrm>
            <a:off x="11569190" y="6039576"/>
            <a:ext cx="287867" cy="248161"/>
          </a:xfrm>
          <a:prstGeom prst="triangle">
            <a:avLst/>
          </a:prstGeom>
          <a:solidFill>
            <a:srgbClr val="045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 userDrawn="1"/>
        </p:nvSpPr>
        <p:spPr>
          <a:xfrm>
            <a:off x="10882037" y="6054904"/>
            <a:ext cx="579458" cy="499533"/>
          </a:xfrm>
          <a:prstGeom prst="triangle">
            <a:avLst/>
          </a:prstGeom>
          <a:solidFill>
            <a:srgbClr val="DA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82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9D465-83C3-4A9B-ADA6-687FCBECD10B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F9BDF-F350-41D9-AB5D-975DBF3A67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/>
          <p:nvPr userDrawn="1"/>
        </p:nvSpPr>
        <p:spPr>
          <a:xfrm>
            <a:off x="11569190" y="6039576"/>
            <a:ext cx="287867" cy="248161"/>
          </a:xfrm>
          <a:prstGeom prst="triangle">
            <a:avLst/>
          </a:prstGeom>
          <a:solidFill>
            <a:srgbClr val="0450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等腰三角形 6"/>
          <p:cNvSpPr/>
          <p:nvPr userDrawn="1"/>
        </p:nvSpPr>
        <p:spPr>
          <a:xfrm>
            <a:off x="10882037" y="6054904"/>
            <a:ext cx="579458" cy="499533"/>
          </a:xfrm>
          <a:prstGeom prst="triangle">
            <a:avLst/>
          </a:prstGeom>
          <a:solidFill>
            <a:srgbClr val="DAD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49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D465-83C3-4A9B-ADA6-687FCBECD10B}" type="datetimeFigureOut">
              <a:rPr lang="zh-TW" altLang="en-US" smtClean="0"/>
              <a:t>2021/7/26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997098" y="64129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9BDF-F350-41D9-AB5D-975DBF3A67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3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90000"/>
        </a:lnSpc>
        <a:spcBef>
          <a:spcPts val="1000"/>
        </a:spcBef>
        <a:buSzPct val="70000"/>
        <a:buFontTx/>
        <a:buBlip>
          <a:blip r:embed="rId6"/>
        </a:buBlip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072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67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自訂設計</vt:lpstr>
      <vt:lpstr>PowerPoint 簡報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教學部簡報</dc:title>
  <dc:creator>USER</dc:creator>
  <cp:lastModifiedBy>USER</cp:lastModifiedBy>
  <cp:revision>30</cp:revision>
  <cp:lastPrinted>2021-07-22T03:23:22Z</cp:lastPrinted>
  <dcterms:created xsi:type="dcterms:W3CDTF">2020-12-22T09:30:34Z</dcterms:created>
  <dcterms:modified xsi:type="dcterms:W3CDTF">2021-07-26T07:42:14Z</dcterms:modified>
</cp:coreProperties>
</file>