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F71"/>
    <a:srgbClr val="01526F"/>
    <a:srgbClr val="154949"/>
    <a:srgbClr val="237E23"/>
    <a:srgbClr val="545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79390" y="2234154"/>
            <a:ext cx="5938885" cy="2102176"/>
          </a:xfrm>
        </p:spPr>
        <p:txBody>
          <a:bodyPr anchor="ctr">
            <a:noAutofit/>
          </a:bodyPr>
          <a:lstStyle>
            <a:lvl1pPr algn="ctr">
              <a:defRPr sz="4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79390" y="4431173"/>
            <a:ext cx="5938885" cy="574459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927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89028" y="189323"/>
            <a:ext cx="10515600" cy="941501"/>
          </a:xfrm>
        </p:spPr>
        <p:txBody>
          <a:bodyPr anchor="b"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14676"/>
            <a:ext cx="10515600" cy="4945447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220" y="5726281"/>
            <a:ext cx="2127688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4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104872"/>
            <a:ext cx="10515600" cy="1087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366887"/>
            <a:ext cx="10515600" cy="4810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812803" y="6346923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81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70000"/>
        <a:buFontTx/>
        <a:buBlip>
          <a:blip r:embed="rId5"/>
        </a:buBlip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7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1_自訂設計</vt:lpstr>
      <vt:lpstr>PowerPoint 簡報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教學部簡報</dc:title>
  <dc:creator>USER</dc:creator>
  <cp:lastModifiedBy>USER</cp:lastModifiedBy>
  <cp:revision>26</cp:revision>
  <cp:lastPrinted>2021-07-22T03:23:22Z</cp:lastPrinted>
  <dcterms:created xsi:type="dcterms:W3CDTF">2020-12-22T09:30:34Z</dcterms:created>
  <dcterms:modified xsi:type="dcterms:W3CDTF">2021-07-26T07:38:35Z</dcterms:modified>
</cp:coreProperties>
</file>