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700" autoAdjust="0"/>
  </p:normalViewPr>
  <p:slideViewPr>
    <p:cSldViewPr snapToGrid="0">
      <p:cViewPr varScale="1">
        <p:scale>
          <a:sx n="87" d="100"/>
          <a:sy n="87" d="100"/>
        </p:scale>
        <p:origin x="648" y="9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06467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7C7B63E-EFDA-447D-9CDC-5B880E6255CD}" type="datetimeFigureOut">
              <a:rPr lang="zh-TW" altLang="en-US" smtClean="0"/>
              <a:t>2018/5/25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474A86F-FE2F-462C-BC35-5F1752E4954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031979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7C7B63E-EFDA-447D-9CDC-5B880E6255CD}" type="datetimeFigureOut">
              <a:rPr lang="zh-TW" altLang="en-US" smtClean="0"/>
              <a:t>2018/5/25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474A86F-FE2F-462C-BC35-5F1752E4954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365468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7C7B63E-EFDA-447D-9CDC-5B880E6255CD}" type="datetimeFigureOut">
              <a:rPr lang="zh-TW" altLang="en-US" smtClean="0"/>
              <a:t>2018/5/25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474A86F-FE2F-462C-BC35-5F1752E4954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07622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7C7B63E-EFDA-447D-9CDC-5B880E6255CD}" type="datetimeFigureOut">
              <a:rPr lang="zh-TW" altLang="en-US" smtClean="0"/>
              <a:t>2018/5/25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474A86F-FE2F-462C-BC35-5F1752E4954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187076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7C7B63E-EFDA-447D-9CDC-5B880E6255CD}" type="datetimeFigureOut">
              <a:rPr lang="zh-TW" altLang="en-US" smtClean="0"/>
              <a:t>2018/5/25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474A86F-FE2F-462C-BC35-5F1752E4954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047229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7C7B63E-EFDA-447D-9CDC-5B880E6255CD}" type="datetimeFigureOut">
              <a:rPr lang="zh-TW" altLang="en-US" smtClean="0"/>
              <a:t>2018/5/25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474A86F-FE2F-462C-BC35-5F1752E4954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399334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7C7B63E-EFDA-447D-9CDC-5B880E6255CD}" type="datetimeFigureOut">
              <a:rPr lang="zh-TW" altLang="en-US" smtClean="0"/>
              <a:t>2018/5/25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474A86F-FE2F-462C-BC35-5F1752E4954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954741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7C7B63E-EFDA-447D-9CDC-5B880E6255CD}" type="datetimeFigureOut">
              <a:rPr lang="zh-TW" altLang="en-US" smtClean="0"/>
              <a:t>2018/5/25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474A86F-FE2F-462C-BC35-5F1752E4954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643791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7C7B63E-EFDA-447D-9CDC-5B880E6255CD}" type="datetimeFigureOut">
              <a:rPr lang="zh-TW" altLang="en-US" smtClean="0"/>
              <a:t>2018/5/25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474A86F-FE2F-462C-BC35-5F1752E4954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590186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7C7B63E-EFDA-447D-9CDC-5B880E6255CD}" type="datetimeFigureOut">
              <a:rPr lang="zh-TW" altLang="en-US" smtClean="0"/>
              <a:t>2018/5/25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474A86F-FE2F-462C-BC35-5F1752E4954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906523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8" y="0"/>
            <a:ext cx="1218658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31536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0000CC"/>
          </a:solidFill>
          <a:latin typeface="標楷體" panose="03000509000000000000" pitchFamily="65" charset="-120"/>
          <a:ea typeface="標楷體" panose="03000509000000000000" pitchFamily="65" charset="-120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800" kern="1200" baseline="0">
          <a:solidFill>
            <a:schemeClr val="tx1"/>
          </a:solidFill>
          <a:latin typeface="標楷體" panose="03000509000000000000" pitchFamily="65" charset="-120"/>
          <a:ea typeface="標楷體" panose="03000509000000000000" pitchFamily="65" charset="-120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84017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275</TotalTime>
  <Words>0</Words>
  <Application>Microsoft Office PowerPoint</Application>
  <PresentationFormat>寬螢幕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6" baseType="lpstr">
      <vt:lpstr>新細明體</vt:lpstr>
      <vt:lpstr>標楷體</vt:lpstr>
      <vt:lpstr>Arial</vt:lpstr>
      <vt:lpstr>Calibri</vt:lpstr>
      <vt:lpstr>Office 佈景主題</vt:lpstr>
      <vt:lpstr>PowerPoint 簡報</vt:lpstr>
    </vt:vector>
  </TitlesOfParts>
  <Company>臺北榮民總醫院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vghuser</dc:creator>
  <cp:lastModifiedBy>于萱 楊</cp:lastModifiedBy>
  <cp:revision>19</cp:revision>
  <dcterms:created xsi:type="dcterms:W3CDTF">2018-01-17T02:08:35Z</dcterms:created>
  <dcterms:modified xsi:type="dcterms:W3CDTF">2018-05-25T08:46:12Z</dcterms:modified>
</cp:coreProperties>
</file>