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4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4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于萱 楊</cp:lastModifiedBy>
  <cp:revision>15</cp:revision>
  <dcterms:created xsi:type="dcterms:W3CDTF">2018-01-17T02:08:35Z</dcterms:created>
  <dcterms:modified xsi:type="dcterms:W3CDTF">2018-05-25T08:47:00Z</dcterms:modified>
</cp:coreProperties>
</file>