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46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19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54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6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870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7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93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47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37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01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065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5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CC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 baseline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01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Calibri</vt:lpstr>
      <vt:lpstr>Office 佈景主題</vt:lpstr>
      <vt:lpstr>PowerPoint 簡報</vt:lpstr>
    </vt:vector>
  </TitlesOfParts>
  <Company>臺北榮民總醫院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vghuser</dc:creator>
  <cp:lastModifiedBy>于萱 楊</cp:lastModifiedBy>
  <cp:revision>20</cp:revision>
  <dcterms:created xsi:type="dcterms:W3CDTF">2018-01-17T02:08:35Z</dcterms:created>
  <dcterms:modified xsi:type="dcterms:W3CDTF">2018-05-25T08:53:38Z</dcterms:modified>
</cp:coreProperties>
</file>