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0" autoAdjust="0"/>
  </p:normalViewPr>
  <p:slideViewPr>
    <p:cSldViewPr snapToGrid="0">
      <p:cViewPr varScale="1">
        <p:scale>
          <a:sx n="87" d="100"/>
          <a:sy n="87" d="100"/>
        </p:scale>
        <p:origin x="64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646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C7B63E-EFDA-447D-9CDC-5B880E6255CD}" type="datetimeFigureOut">
              <a:rPr lang="zh-TW" altLang="en-US" smtClean="0"/>
              <a:t>2018/5/25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4A86F-FE2F-462C-BC35-5F1752E495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3197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C7B63E-EFDA-447D-9CDC-5B880E6255CD}" type="datetimeFigureOut">
              <a:rPr lang="zh-TW" altLang="en-US" smtClean="0"/>
              <a:t>2018/5/25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4A86F-FE2F-462C-BC35-5F1752E495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654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C7B63E-EFDA-447D-9CDC-5B880E6255CD}" type="datetimeFigureOut">
              <a:rPr lang="zh-TW" altLang="en-US" smtClean="0"/>
              <a:t>2018/5/25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4A86F-FE2F-462C-BC35-5F1752E495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76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C7B63E-EFDA-447D-9CDC-5B880E6255CD}" type="datetimeFigureOut">
              <a:rPr lang="zh-TW" altLang="en-US" smtClean="0"/>
              <a:t>2018/5/25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4A86F-FE2F-462C-BC35-5F1752E495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870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C7B63E-EFDA-447D-9CDC-5B880E6255CD}" type="datetimeFigureOut">
              <a:rPr lang="zh-TW" altLang="en-US" smtClean="0"/>
              <a:t>2018/5/25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4A86F-FE2F-462C-BC35-5F1752E495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472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C7B63E-EFDA-447D-9CDC-5B880E6255CD}" type="datetimeFigureOut">
              <a:rPr lang="zh-TW" altLang="en-US" smtClean="0"/>
              <a:t>2018/5/25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4A86F-FE2F-462C-BC35-5F1752E495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93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C7B63E-EFDA-447D-9CDC-5B880E6255CD}" type="datetimeFigureOut">
              <a:rPr lang="zh-TW" altLang="en-US" smtClean="0"/>
              <a:t>2018/5/25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4A86F-FE2F-462C-BC35-5F1752E495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547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C7B63E-EFDA-447D-9CDC-5B880E6255CD}" type="datetimeFigureOut">
              <a:rPr lang="zh-TW" altLang="en-US" smtClean="0"/>
              <a:t>2018/5/25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4A86F-FE2F-462C-BC35-5F1752E495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437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C7B63E-EFDA-447D-9CDC-5B880E6255CD}" type="datetimeFigureOut">
              <a:rPr lang="zh-TW" altLang="en-US" smtClean="0"/>
              <a:t>2018/5/25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4A86F-FE2F-462C-BC35-5F1752E495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901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C7B63E-EFDA-447D-9CDC-5B880E6255CD}" type="datetimeFigureOut">
              <a:rPr lang="zh-TW" altLang="en-US" smtClean="0"/>
              <a:t>2018/5/25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4A86F-FE2F-462C-BC35-5F1752E495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065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153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00CC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 baseline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401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標楷體</vt:lpstr>
      <vt:lpstr>Arial</vt:lpstr>
      <vt:lpstr>Calibri</vt:lpstr>
      <vt:lpstr>Office 佈景主題</vt:lpstr>
      <vt:lpstr>PowerPoint 簡報</vt:lpstr>
    </vt:vector>
  </TitlesOfParts>
  <Company>臺北榮民總醫院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vghuser</dc:creator>
  <cp:lastModifiedBy>于萱 楊</cp:lastModifiedBy>
  <cp:revision>20</cp:revision>
  <dcterms:created xsi:type="dcterms:W3CDTF">2018-01-17T02:08:35Z</dcterms:created>
  <dcterms:modified xsi:type="dcterms:W3CDTF">2018-05-25T08:53:38Z</dcterms:modified>
</cp:coreProperties>
</file>