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3048"/>
            <a:ext cx="1218895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18</cp:revision>
  <dcterms:created xsi:type="dcterms:W3CDTF">2018-01-17T02:08:35Z</dcterms:created>
  <dcterms:modified xsi:type="dcterms:W3CDTF">2018-05-25T08:54:14Z</dcterms:modified>
</cp:coreProperties>
</file>