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1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76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7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1162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02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73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27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3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6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3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8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4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2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2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5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0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8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直線接點 12"/>
          <p:cNvCxnSpPr/>
          <p:nvPr userDrawn="1"/>
        </p:nvCxnSpPr>
        <p:spPr>
          <a:xfrm flipV="1">
            <a:off x="2895600" y="6217920"/>
            <a:ext cx="8788400" cy="203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" name="群組 14"/>
          <p:cNvGrpSpPr/>
          <p:nvPr userDrawn="1"/>
        </p:nvGrpSpPr>
        <p:grpSpPr>
          <a:xfrm>
            <a:off x="0" y="4563768"/>
            <a:ext cx="3230880" cy="2183436"/>
            <a:chOff x="944880" y="2033928"/>
            <a:chExt cx="3230880" cy="2183436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2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artisticBlur/>
                      </a14:imgEffect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40" y="2115208"/>
              <a:ext cx="3119120" cy="2102156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2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" y="2033928"/>
              <a:ext cx="3119120" cy="2102156"/>
            </a:xfrm>
            <a:prstGeom prst="rect">
              <a:avLst/>
            </a:prstGeom>
          </p:spPr>
        </p:pic>
      </p:grpSp>
      <p:sp>
        <p:nvSpPr>
          <p:cNvPr id="19" name="文字方塊 18"/>
          <p:cNvSpPr txBox="1"/>
          <p:nvPr userDrawn="1"/>
        </p:nvSpPr>
        <p:spPr>
          <a:xfrm>
            <a:off x="2885440" y="5685986"/>
            <a:ext cx="276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臺</a:t>
            </a:r>
            <a:r>
              <a:rPr lang="zh-TW" altLang="en-US" sz="2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北榮民總醫院</a:t>
            </a:r>
            <a:endParaRPr lang="zh-TW" altLang="en-US" sz="28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明體(P)" panose="02020900000000000000" pitchFamily="18" charset="-120"/>
              <a:ea typeface="華康新特明體(P)" panose="02020900000000000000" pitchFamily="18" charset="-120"/>
            </a:endParaRPr>
          </a:p>
        </p:txBody>
      </p:sp>
      <p:sp>
        <p:nvSpPr>
          <p:cNvPr id="20" name="文字方塊 19"/>
          <p:cNvSpPr txBox="1"/>
          <p:nvPr userDrawn="1"/>
        </p:nvSpPr>
        <p:spPr>
          <a:xfrm>
            <a:off x="6553200" y="5715020"/>
            <a:ext cx="513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i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Taipei Veterans General Hospital</a:t>
            </a:r>
            <a:endParaRPr lang="zh-TW" altLang="en-US" sz="28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67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823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華康新特明體(P)</vt:lpstr>
      <vt:lpstr>新細明體</vt:lpstr>
      <vt:lpstr>Arial</vt:lpstr>
      <vt:lpstr>Cambria</vt:lpstr>
      <vt:lpstr>Century Gothic</vt:lpstr>
      <vt:lpstr>Wingdings 3</vt:lpstr>
      <vt:lpstr>離子</vt:lpstr>
      <vt:lpstr>PowerPoint 簡報</vt:lpstr>
    </vt:vector>
  </TitlesOfParts>
  <Company>臺北榮民總醫院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李律鋒</dc:creator>
  <cp:lastModifiedBy>李律鋒</cp:lastModifiedBy>
  <cp:revision>9</cp:revision>
  <dcterms:created xsi:type="dcterms:W3CDTF">2017-09-11T01:51:51Z</dcterms:created>
  <dcterms:modified xsi:type="dcterms:W3CDTF">2017-10-24T06:47:29Z</dcterms:modified>
</cp:coreProperties>
</file>