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6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5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1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0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57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7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3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2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3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2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7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直線接點 12"/>
          <p:cNvCxnSpPr/>
          <p:nvPr userDrawn="1"/>
        </p:nvCxnSpPr>
        <p:spPr>
          <a:xfrm flipV="1">
            <a:off x="2895600" y="6217920"/>
            <a:ext cx="8788400" cy="2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群組 14"/>
          <p:cNvGrpSpPr/>
          <p:nvPr userDrawn="1"/>
        </p:nvGrpSpPr>
        <p:grpSpPr>
          <a:xfrm>
            <a:off x="0" y="4563768"/>
            <a:ext cx="3230880" cy="2183436"/>
            <a:chOff x="944880" y="2033928"/>
            <a:chExt cx="3230880" cy="218343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Blur/>
                      </a14:imgEffect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0" y="2115208"/>
              <a:ext cx="3119120" cy="210215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" y="2033928"/>
              <a:ext cx="3119120" cy="2102156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 userDrawn="1"/>
        </p:nvSpPr>
        <p:spPr>
          <a:xfrm>
            <a:off x="2885440" y="5685986"/>
            <a:ext cx="276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臺</a:t>
            </a:r>
            <a:r>
              <a:rPr lang="zh-TW" altLang="en-US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明體(P)" panose="02020900000000000000" pitchFamily="18" charset="-120"/>
                <a:ea typeface="華康新特明體(P)" panose="02020900000000000000" pitchFamily="18" charset="-120"/>
              </a:rPr>
              <a:t>北榮民總醫院</a:t>
            </a:r>
            <a:endParaRPr lang="zh-TW" altLang="en-US" sz="2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明體(P)" panose="02020900000000000000" pitchFamily="18" charset="-120"/>
              <a:ea typeface="華康新特明體(P)" panose="02020900000000000000" pitchFamily="18" charset="-120"/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6553200" y="5715020"/>
            <a:ext cx="51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i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Taipei Veterans General Hospital</a:t>
            </a:r>
            <a:endParaRPr lang="zh-TW" altLang="en-US" sz="28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13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23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華康新特明體(P)</vt:lpstr>
      <vt:lpstr>新細明體</vt:lpstr>
      <vt:lpstr>Arial</vt:lpstr>
      <vt:lpstr>Cambria</vt:lpstr>
      <vt:lpstr>Century Gothic</vt:lpstr>
      <vt:lpstr>Wingdings 3</vt:lpstr>
      <vt:lpstr>離子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10</cp:revision>
  <dcterms:created xsi:type="dcterms:W3CDTF">2017-09-11T01:51:51Z</dcterms:created>
  <dcterms:modified xsi:type="dcterms:W3CDTF">2017-10-24T06:48:35Z</dcterms:modified>
</cp:coreProperties>
</file>