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1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751A188-CDCB-4063-A2FD-741FD9DF0C24}" type="datetimeFigureOut">
              <a:rPr lang="zh-TW" altLang="en-US" smtClean="0"/>
              <a:t>2017/10/26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5E8AA4D-17B9-415F-8E4F-4344E3FF8998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6834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1A188-CDCB-4063-A2FD-741FD9DF0C24}" type="datetimeFigureOut">
              <a:rPr lang="zh-TW" altLang="en-US" smtClean="0"/>
              <a:t>2017/10/26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8AA4D-17B9-415F-8E4F-4344E3FF899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2697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1A188-CDCB-4063-A2FD-741FD9DF0C24}" type="datetimeFigureOut">
              <a:rPr lang="zh-TW" altLang="en-US" smtClean="0"/>
              <a:t>2017/10/26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8AA4D-17B9-415F-8E4F-4344E3FF8998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35992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1A188-CDCB-4063-A2FD-741FD9DF0C24}" type="datetimeFigureOut">
              <a:rPr lang="zh-TW" altLang="en-US" smtClean="0"/>
              <a:t>2017/10/26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8AA4D-17B9-415F-8E4F-4344E3FF899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38792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1A188-CDCB-4063-A2FD-741FD9DF0C24}" type="datetimeFigureOut">
              <a:rPr lang="zh-TW" altLang="en-US" smtClean="0"/>
              <a:t>2017/10/26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8AA4D-17B9-415F-8E4F-4344E3FF899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89400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1A188-CDCB-4063-A2FD-741FD9DF0C24}" type="datetimeFigureOut">
              <a:rPr lang="zh-TW" altLang="en-US" smtClean="0"/>
              <a:t>2017/10/26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8AA4D-17B9-415F-8E4F-4344E3FF899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11884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1A188-CDCB-4063-A2FD-741FD9DF0C24}" type="datetimeFigureOut">
              <a:rPr lang="zh-TW" altLang="en-US" smtClean="0"/>
              <a:t>2017/10/26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8AA4D-17B9-415F-8E4F-4344E3FF8998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51284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1A188-CDCB-4063-A2FD-741FD9DF0C24}" type="datetimeFigureOut">
              <a:rPr lang="zh-TW" altLang="en-US" smtClean="0"/>
              <a:t>2017/10/26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8AA4D-17B9-415F-8E4F-4344E3FF8998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90832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1A188-CDCB-4063-A2FD-741FD9DF0C24}" type="datetimeFigureOut">
              <a:rPr lang="zh-TW" altLang="en-US" smtClean="0"/>
              <a:t>2017/10/26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8AA4D-17B9-415F-8E4F-4344E3FF8998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377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1A188-CDCB-4063-A2FD-741FD9DF0C24}" type="datetimeFigureOut">
              <a:rPr lang="zh-TW" altLang="en-US" smtClean="0"/>
              <a:t>2017/10/26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8AA4D-17B9-415F-8E4F-4344E3FF899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93731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1A188-CDCB-4063-A2FD-741FD9DF0C24}" type="datetimeFigureOut">
              <a:rPr lang="zh-TW" altLang="en-US" smtClean="0"/>
              <a:t>2017/10/26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8AA4D-17B9-415F-8E4F-4344E3FF8998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1944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1A188-CDCB-4063-A2FD-741FD9DF0C24}" type="datetimeFigureOut">
              <a:rPr lang="zh-TW" altLang="en-US" smtClean="0"/>
              <a:t>2017/10/26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8AA4D-17B9-415F-8E4F-4344E3FF8998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6747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1A188-CDCB-4063-A2FD-741FD9DF0C24}" type="datetimeFigureOut">
              <a:rPr lang="zh-TW" altLang="en-US" smtClean="0"/>
              <a:t>2017/10/26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8AA4D-17B9-415F-8E4F-4344E3FF8998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6736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1A188-CDCB-4063-A2FD-741FD9DF0C24}" type="datetimeFigureOut">
              <a:rPr lang="zh-TW" altLang="en-US" smtClean="0"/>
              <a:t>2017/10/26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8AA4D-17B9-415F-8E4F-4344E3FF8998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589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1A188-CDCB-4063-A2FD-741FD9DF0C24}" type="datetimeFigureOut">
              <a:rPr lang="zh-TW" altLang="en-US" smtClean="0"/>
              <a:t>2017/10/26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8AA4D-17B9-415F-8E4F-4344E3FF899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68057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1A188-CDCB-4063-A2FD-741FD9DF0C24}" type="datetimeFigureOut">
              <a:rPr lang="zh-TW" altLang="en-US" smtClean="0"/>
              <a:t>2017/10/26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8AA4D-17B9-415F-8E4F-4344E3FF8998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2166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1A188-CDCB-4063-A2FD-741FD9DF0C24}" type="datetimeFigureOut">
              <a:rPr lang="zh-TW" altLang="en-US" smtClean="0"/>
              <a:t>2017/10/26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8AA4D-17B9-415F-8E4F-4344E3FF899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1463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751A188-CDCB-4063-A2FD-741FD9DF0C24}" type="datetimeFigureOut">
              <a:rPr lang="zh-TW" altLang="en-US" smtClean="0"/>
              <a:t>2017/10/26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5E8AA4D-17B9-415F-8E4F-4344E3FF8998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12" name="圖片 11"/>
          <p:cNvPicPr>
            <a:picLocks noChangeAspect="1"/>
          </p:cNvPicPr>
          <p:nvPr userDrawn="1"/>
        </p:nvPicPr>
        <p:blipFill rotWithShape="1">
          <a:blip r:embed="rId21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14" t="7477" r="5970" b="5462"/>
          <a:stretch/>
        </p:blipFill>
        <p:spPr>
          <a:xfrm>
            <a:off x="8595360" y="3931920"/>
            <a:ext cx="2966720" cy="2194560"/>
          </a:xfrm>
          <a:prstGeom prst="rect">
            <a:avLst/>
          </a:prstGeom>
        </p:spPr>
      </p:pic>
      <p:sp>
        <p:nvSpPr>
          <p:cNvPr id="13" name="文字方塊 12"/>
          <p:cNvSpPr txBox="1"/>
          <p:nvPr userDrawn="1"/>
        </p:nvSpPr>
        <p:spPr>
          <a:xfrm>
            <a:off x="6685280" y="5603260"/>
            <a:ext cx="6085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>
                <a:solidFill>
                  <a:schemeClr val="accent2">
                    <a:lumMod val="50000"/>
                  </a:schemeClr>
                </a:solidFill>
              </a:rPr>
              <a:t>Taipei Veterans General Hospital</a:t>
            </a:r>
            <a:endParaRPr lang="zh-TW" alt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587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2" r:id="rId1"/>
    <p:sldLayoutId id="2147484003" r:id="rId2"/>
    <p:sldLayoutId id="2147484004" r:id="rId3"/>
    <p:sldLayoutId id="2147484005" r:id="rId4"/>
    <p:sldLayoutId id="2147484006" r:id="rId5"/>
    <p:sldLayoutId id="2147484007" r:id="rId6"/>
    <p:sldLayoutId id="2147484008" r:id="rId7"/>
    <p:sldLayoutId id="2147484009" r:id="rId8"/>
    <p:sldLayoutId id="2147484010" r:id="rId9"/>
    <p:sldLayoutId id="2147484011" r:id="rId10"/>
    <p:sldLayoutId id="2147484012" r:id="rId11"/>
    <p:sldLayoutId id="2147484013" r:id="rId12"/>
    <p:sldLayoutId id="2147484014" r:id="rId13"/>
    <p:sldLayoutId id="2147484015" r:id="rId14"/>
    <p:sldLayoutId id="2147484016" r:id="rId15"/>
    <p:sldLayoutId id="2147484017" r:id="rId16"/>
    <p:sldLayoutId id="214748401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14" t="7477" r="5970" b="5462"/>
          <a:stretch/>
        </p:blipFill>
        <p:spPr>
          <a:xfrm>
            <a:off x="8595360" y="3931920"/>
            <a:ext cx="2966720" cy="2194560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6685280" y="5603260"/>
            <a:ext cx="6085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>
                <a:solidFill>
                  <a:schemeClr val="accent2">
                    <a:lumMod val="50000"/>
                  </a:schemeClr>
                </a:solidFill>
              </a:rPr>
              <a:t>Taipei Veterans General Hospital</a:t>
            </a:r>
            <a:endParaRPr lang="zh-TW" alt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5074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22</TotalTime>
  <Words>4</Words>
  <Application>Microsoft Office PowerPoint</Application>
  <PresentationFormat>寬螢幕</PresentationFormat>
  <Paragraphs>1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6" baseType="lpstr">
      <vt:lpstr>微軟正黑體</vt:lpstr>
      <vt:lpstr>新細明體</vt:lpstr>
      <vt:lpstr>Arial</vt:lpstr>
      <vt:lpstr>Garamond</vt:lpstr>
      <vt:lpstr>有機</vt:lpstr>
      <vt:lpstr>PowerPoint 簡報</vt:lpstr>
    </vt:vector>
  </TitlesOfParts>
  <Company>臺北榮民總醫院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李律鋒</dc:creator>
  <cp:lastModifiedBy>WIN</cp:lastModifiedBy>
  <cp:revision>5</cp:revision>
  <dcterms:created xsi:type="dcterms:W3CDTF">2017-09-15T01:03:21Z</dcterms:created>
  <dcterms:modified xsi:type="dcterms:W3CDTF">2017-10-26T00:23:15Z</dcterms:modified>
</cp:coreProperties>
</file>