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01"/>
    <a:srgbClr val="9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3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1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7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89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2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1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2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54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3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42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9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13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0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7893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1255228" y="3750640"/>
            <a:ext cx="296672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 userDrawn="1"/>
        </p:nvSpPr>
        <p:spPr>
          <a:xfrm>
            <a:off x="895150" y="5725180"/>
            <a:ext cx="5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</a:rPr>
              <a:t>Taipei Veterans General Hospital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8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8</cp:revision>
  <dcterms:created xsi:type="dcterms:W3CDTF">2017-09-15T01:03:21Z</dcterms:created>
  <dcterms:modified xsi:type="dcterms:W3CDTF">2017-10-26T00:41:54Z</dcterms:modified>
</cp:coreProperties>
</file>