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3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1301"/>
    <a:srgbClr val="911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45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115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04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07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410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78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95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50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56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69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4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18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27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03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41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25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7477" r="5970" b="5462"/>
          <a:stretch/>
        </p:blipFill>
        <p:spPr>
          <a:xfrm>
            <a:off x="8595360" y="3680470"/>
            <a:ext cx="2966720" cy="2194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/>
          <p:cNvSpPr txBox="1"/>
          <p:nvPr userDrawn="1"/>
        </p:nvSpPr>
        <p:spPr>
          <a:xfrm>
            <a:off x="5902960" y="5715020"/>
            <a:ext cx="58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</a:rPr>
              <a:t>Taipei Veterans General Hospital</a:t>
            </a: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endParaRPr lang="zh-TW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0" name="直線接點 9"/>
          <p:cNvCxnSpPr/>
          <p:nvPr userDrawn="1"/>
        </p:nvCxnSpPr>
        <p:spPr>
          <a:xfrm flipV="1">
            <a:off x="5943600" y="6187440"/>
            <a:ext cx="5262880" cy="304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25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  <p:sldLayoutId id="21474840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507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PowerPoint 簡報</vt:lpstr>
    </vt:vector>
  </TitlesOfParts>
  <Company>臺北榮民總醫院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李律鋒</dc:creator>
  <cp:lastModifiedBy>WIN</cp:lastModifiedBy>
  <cp:revision>9</cp:revision>
  <dcterms:created xsi:type="dcterms:W3CDTF">2017-09-15T01:03:21Z</dcterms:created>
  <dcterms:modified xsi:type="dcterms:W3CDTF">2017-10-26T00:42:56Z</dcterms:modified>
</cp:coreProperties>
</file>