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1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1301"/>
    <a:srgbClr val="911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13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099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718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899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0507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053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527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364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486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913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926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096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92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996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68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95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58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51A188-CDCB-4063-A2FD-741FD9DF0C24}" type="datetimeFigureOut">
              <a:rPr lang="zh-TW" altLang="en-US" smtClean="0"/>
              <a:t>2017/10/26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E8AA4D-17B9-415F-8E4F-4344E3FF899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5902960" y="5715020"/>
            <a:ext cx="583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en-US" altLang="zh-TW" sz="2800" dirty="0" smtClean="0">
                <a:solidFill>
                  <a:schemeClr val="accent3">
                    <a:lumMod val="50000"/>
                  </a:schemeClr>
                </a:solidFill>
              </a:rPr>
              <a:t>Taipei Veterans General Hospital</a:t>
            </a:r>
            <a:r>
              <a:rPr lang="zh-TW" altLang="en-US" sz="28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endParaRPr lang="zh-TW" altLang="en-US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9" name="直線接點 8"/>
          <p:cNvCxnSpPr/>
          <p:nvPr userDrawn="1"/>
        </p:nvCxnSpPr>
        <p:spPr>
          <a:xfrm flipV="1">
            <a:off x="5943600" y="6187440"/>
            <a:ext cx="5262880" cy="304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" name="圖片 9"/>
          <p:cNvPicPr>
            <a:picLocks noChangeAspect="1"/>
          </p:cNvPicPr>
          <p:nvPr userDrawn="1"/>
        </p:nvPicPr>
        <p:blipFill rotWithShape="1">
          <a:blip r:embed="rId20" cstate="print">
            <a:grayscl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14" t="7477" r="5970" b="5462"/>
          <a:stretch/>
        </p:blipFill>
        <p:spPr>
          <a:xfrm>
            <a:off x="632461" y="4216400"/>
            <a:ext cx="2966720" cy="2194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2807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  <p:sldLayoutId id="2147484104" r:id="rId13"/>
    <p:sldLayoutId id="2147484105" r:id="rId14"/>
    <p:sldLayoutId id="2147484106" r:id="rId15"/>
    <p:sldLayoutId id="2147484107" r:id="rId16"/>
    <p:sldLayoutId id="214748410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507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</TotalTime>
  <Words>0</Words>
  <Application>Microsoft Office PowerPoint</Application>
  <PresentationFormat>寬螢幕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新細明體</vt:lpstr>
      <vt:lpstr>Arial</vt:lpstr>
      <vt:lpstr>Garamond</vt:lpstr>
      <vt:lpstr>有機</vt:lpstr>
      <vt:lpstr>PowerPoint 簡報</vt:lpstr>
    </vt:vector>
  </TitlesOfParts>
  <Company>臺北榮民總醫院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李律鋒</dc:creator>
  <cp:lastModifiedBy>WIN</cp:lastModifiedBy>
  <cp:revision>11</cp:revision>
  <dcterms:created xsi:type="dcterms:W3CDTF">2017-09-15T01:03:21Z</dcterms:created>
  <dcterms:modified xsi:type="dcterms:W3CDTF">2017-10-26T01:06:01Z</dcterms:modified>
</cp:coreProperties>
</file>