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301"/>
    <a:srgbClr val="91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1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9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50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53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2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6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8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1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2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96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2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6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5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8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7477" r="5970" b="5462"/>
          <a:stretch/>
        </p:blipFill>
        <p:spPr>
          <a:xfrm>
            <a:off x="8768080" y="3782070"/>
            <a:ext cx="296672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5902960" y="5715020"/>
            <a:ext cx="58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</a:rPr>
              <a:t>Taipei Veterans General Hospital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zh-TW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 flipV="1">
            <a:off x="5943600" y="6187440"/>
            <a:ext cx="5262880" cy="3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0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5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PowerPoint 簡報</vt:lpstr>
    </vt:vector>
  </TitlesOfParts>
  <Company>臺北榮民總醫院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WIN</cp:lastModifiedBy>
  <cp:revision>11</cp:revision>
  <dcterms:created xsi:type="dcterms:W3CDTF">2017-09-15T01:03:21Z</dcterms:created>
  <dcterms:modified xsi:type="dcterms:W3CDTF">2017-10-26T01:07:32Z</dcterms:modified>
</cp:coreProperties>
</file>