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3FE"/>
    <a:srgbClr val="BBD7FD"/>
    <a:srgbClr val="B7D2F7"/>
    <a:srgbClr val="B1C4E1"/>
    <a:srgbClr val="88A9D2"/>
    <a:srgbClr val="7C9ABA"/>
    <a:srgbClr val="4C7AB2"/>
    <a:srgbClr val="2F64AB"/>
    <a:srgbClr val="4F7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9000">
                <a:srgbClr val="88A9D2"/>
              </a:gs>
              <a:gs pos="98710">
                <a:srgbClr val="7C9ABA"/>
              </a:gs>
              <a:gs pos="72000">
                <a:schemeClr val="bg2">
                  <a:tint val="93000"/>
                  <a:satMod val="150000"/>
                  <a:shade val="98000"/>
                  <a:lumMod val="102000"/>
                  <a:alpha val="37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8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19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CEE3FE">
                <a:alpha val="43922"/>
              </a:srgbClr>
            </a:gs>
            <a:gs pos="95000">
              <a:srgbClr val="B7D2F7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-189521" y="-341703"/>
            <a:ext cx="12571042" cy="7541406"/>
            <a:chOff x="-189521" y="-341703"/>
            <a:chExt cx="12571042" cy="7541406"/>
          </a:xfrm>
          <a:noFill/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89521" y="-341703"/>
              <a:ext cx="12571042" cy="7541406"/>
            </a:xfrm>
            <a:prstGeom prst="rect">
              <a:avLst/>
            </a:prstGeom>
            <a:grpFill/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189521" y="0"/>
            <a:ext cx="12476282" cy="6858000"/>
          </a:xfrm>
          <a:prstGeom prst="rect">
            <a:avLst/>
          </a:prstGeom>
          <a:gradFill flip="none" rotWithShape="1">
            <a:gsLst>
              <a:gs pos="89000">
                <a:srgbClr val="88A9D2"/>
              </a:gs>
              <a:gs pos="98710">
                <a:srgbClr val="7C9ABA"/>
              </a:gs>
              <a:gs pos="72000">
                <a:schemeClr val="bg2">
                  <a:tint val="93000"/>
                  <a:satMod val="150000"/>
                  <a:shade val="98000"/>
                  <a:lumMod val="102000"/>
                  <a:alpha val="37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0" y="5478714"/>
            <a:ext cx="630381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4</cp:revision>
  <dcterms:created xsi:type="dcterms:W3CDTF">2017-09-27T06:54:51Z</dcterms:created>
  <dcterms:modified xsi:type="dcterms:W3CDTF">2017-09-27T07:14:21Z</dcterms:modified>
</cp:coreProperties>
</file>