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AEF"/>
    <a:srgbClr val="FBE1EF"/>
    <a:srgbClr val="CEE3FE"/>
    <a:srgbClr val="BBD7FD"/>
    <a:srgbClr val="B7D2F7"/>
    <a:srgbClr val="B1C4E1"/>
    <a:srgbClr val="88A9D2"/>
    <a:srgbClr val="7C9ABA"/>
    <a:srgbClr val="4C7AB2"/>
    <a:srgbClr val="2F6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30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85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71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63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87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81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19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85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55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46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FBE1EF"/>
            </a:gs>
            <a:gs pos="95000">
              <a:schemeClr val="accent1">
                <a:lumMod val="20000"/>
                <a:lumOff val="80000"/>
              </a:schemeClr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 userDrawn="1"/>
        </p:nvGrpSpPr>
        <p:grpSpPr>
          <a:xfrm>
            <a:off x="-189521" y="-341703"/>
            <a:ext cx="12571042" cy="7541406"/>
            <a:chOff x="-189521" y="-341703"/>
            <a:chExt cx="12571042" cy="7541406"/>
          </a:xfrm>
          <a:noFill/>
        </p:grpSpPr>
        <p:pic>
          <p:nvPicPr>
            <p:cNvPr id="7" name="圖片 6"/>
            <p:cNvPicPr>
              <a:picLocks noChangeAspect="1"/>
            </p:cNvPicPr>
            <p:nvPr userDrawn="1"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89521" y="-341703"/>
              <a:ext cx="12571042" cy="7541406"/>
            </a:xfrm>
            <a:prstGeom prst="rect">
              <a:avLst/>
            </a:prstGeom>
            <a:grpFill/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ECCAA-85BE-4529-87FB-0E9625F5A449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-189521" y="0"/>
            <a:ext cx="12476282" cy="6858000"/>
          </a:xfrm>
          <a:prstGeom prst="rect">
            <a:avLst/>
          </a:prstGeom>
          <a:gradFill flip="none" rotWithShape="1">
            <a:gsLst>
              <a:gs pos="85000">
                <a:schemeClr val="accent6">
                  <a:lumMod val="40000"/>
                  <a:lumOff val="60000"/>
                </a:schemeClr>
              </a:gs>
              <a:gs pos="98710">
                <a:schemeClr val="accent6">
                  <a:lumMod val="60000"/>
                  <a:lumOff val="40000"/>
                </a:schemeClr>
              </a:gs>
              <a:gs pos="72000">
                <a:srgbClr val="FAEAEF">
                  <a:alpha val="50000"/>
                </a:srgb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96000" y="5478714"/>
            <a:ext cx="630381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8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2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紅紫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>臺北榮民總醫院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WIN</cp:lastModifiedBy>
  <cp:revision>6</cp:revision>
  <dcterms:created xsi:type="dcterms:W3CDTF">2017-09-27T06:54:51Z</dcterms:created>
  <dcterms:modified xsi:type="dcterms:W3CDTF">2017-10-26T01:16:40Z</dcterms:modified>
</cp:coreProperties>
</file>