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8F1C"/>
    <a:srgbClr val="FFF8DD"/>
    <a:srgbClr val="FFF9E1"/>
    <a:srgbClr val="FAEAEF"/>
    <a:srgbClr val="FBE1EF"/>
    <a:srgbClr val="CEE3FE"/>
    <a:srgbClr val="BBD7FD"/>
    <a:srgbClr val="B7D2F7"/>
    <a:srgbClr val="B1C4E1"/>
    <a:srgbClr val="88A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730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85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71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363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87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81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19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85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55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8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46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710">
              <a:schemeClr val="accent3">
                <a:lumMod val="20000"/>
                <a:lumOff val="80000"/>
              </a:schemeClr>
            </a:gs>
            <a:gs pos="77000">
              <a:schemeClr val="accent3">
                <a:lumMod val="40000"/>
                <a:lumOff val="60000"/>
              </a:schemeClr>
            </a:gs>
            <a:gs pos="98000">
              <a:schemeClr val="accent2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>
          <a:xfrm>
            <a:off x="-189521" y="-341703"/>
            <a:ext cx="12571042" cy="7541406"/>
            <a:chOff x="-189521" y="-341703"/>
            <a:chExt cx="12571042" cy="7541406"/>
          </a:xfrm>
          <a:noFill/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89521" y="-341703"/>
              <a:ext cx="12571042" cy="7541406"/>
            </a:xfrm>
            <a:prstGeom prst="rect">
              <a:avLst/>
            </a:prstGeom>
            <a:grpFill/>
          </p:spPr>
        </p:pic>
        <p:sp>
          <p:nvSpPr>
            <p:cNvPr id="8" name="矩形 7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ECCAA-85BE-4529-87FB-0E9625F5A449}" type="datetimeFigureOut">
              <a:rPr lang="zh-TW" altLang="en-US" smtClean="0"/>
              <a:t>2017/9/27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-30752" y="0"/>
            <a:ext cx="12476282" cy="6858000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75000"/>
                </a:schemeClr>
              </a:gs>
              <a:gs pos="92000">
                <a:schemeClr val="accent3">
                  <a:lumMod val="50000"/>
                </a:schemeClr>
              </a:gs>
              <a:gs pos="72000">
                <a:schemeClr val="accent3">
                  <a:lumMod val="20000"/>
                  <a:lumOff val="80000"/>
                  <a:alpha val="38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B5F-93C5-4FF0-B7BA-A582963A4AE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096000" y="5478714"/>
            <a:ext cx="6303810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8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2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李律鋒</cp:lastModifiedBy>
  <cp:revision>10</cp:revision>
  <dcterms:created xsi:type="dcterms:W3CDTF">2017-09-27T06:54:51Z</dcterms:created>
  <dcterms:modified xsi:type="dcterms:W3CDTF">2017-09-27T07:50:24Z</dcterms:modified>
</cp:coreProperties>
</file>