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2047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7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08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53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3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44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47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55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171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7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36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7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2047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F8B1-DBB2-4994-838D-D22A9FF5C159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87AA-5442-4699-9749-10A454A64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11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1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2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</cp:revision>
  <dcterms:created xsi:type="dcterms:W3CDTF">2018-02-28T09:22:58Z</dcterms:created>
  <dcterms:modified xsi:type="dcterms:W3CDTF">2018-02-28T09:36:40Z</dcterms:modified>
</cp:coreProperties>
</file>