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6" autoAdjust="0"/>
    <p:restoredTop sz="94660"/>
  </p:normalViewPr>
  <p:slideViewPr>
    <p:cSldViewPr snapToGrid="0">
      <p:cViewPr varScale="1">
        <p:scale>
          <a:sx n="62" d="100"/>
          <a:sy n="62" d="100"/>
        </p:scale>
        <p:origin x="71" y="3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68"/>
            <a:ext cx="122047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13AE-0B97-4290-85EA-3B27005D02A4}" type="datetimeFigureOut">
              <a:rPr lang="zh-TW" altLang="en-US" smtClean="0"/>
              <a:t>2018/3/1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88FF-2E79-42BE-8849-681A892DDC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070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13AE-0B97-4290-85EA-3B27005D02A4}" type="datetimeFigureOut">
              <a:rPr lang="zh-TW" altLang="en-US" smtClean="0"/>
              <a:t>2018/3/1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88FF-2E79-42BE-8849-681A892DDC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258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13AE-0B97-4290-85EA-3B27005D02A4}" type="datetimeFigureOut">
              <a:rPr lang="zh-TW" altLang="en-US" smtClean="0"/>
              <a:t>2018/3/1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88FF-2E79-42BE-8849-681A892DDC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1769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13AE-0B97-4290-85EA-3B27005D02A4}" type="datetimeFigureOut">
              <a:rPr lang="zh-TW" altLang="en-US" smtClean="0"/>
              <a:t>2018/3/1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88FF-2E79-42BE-8849-681A892DDC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6755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13AE-0B97-4290-85EA-3B27005D02A4}" type="datetimeFigureOut">
              <a:rPr lang="zh-TW" altLang="en-US" smtClean="0"/>
              <a:t>2018/3/1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88FF-2E79-42BE-8849-681A892DDC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111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13AE-0B97-4290-85EA-3B27005D02A4}" type="datetimeFigureOut">
              <a:rPr lang="zh-TW" altLang="en-US" smtClean="0"/>
              <a:t>2018/3/1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88FF-2E79-42BE-8849-681A892DDC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2460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13AE-0B97-4290-85EA-3B27005D02A4}" type="datetimeFigureOut">
              <a:rPr lang="zh-TW" altLang="en-US" smtClean="0"/>
              <a:t>2018/3/1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88FF-2E79-42BE-8849-681A892DDC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3556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13AE-0B97-4290-85EA-3B27005D02A4}" type="datetimeFigureOut">
              <a:rPr lang="zh-TW" altLang="en-US" smtClean="0"/>
              <a:t>2018/3/1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88FF-2E79-42BE-8849-681A892DDC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494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13AE-0B97-4290-85EA-3B27005D02A4}" type="datetimeFigureOut">
              <a:rPr lang="zh-TW" altLang="en-US" smtClean="0"/>
              <a:t>2018/3/1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88FF-2E79-42BE-8849-681A892DDC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8476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13AE-0B97-4290-85EA-3B27005D02A4}" type="datetimeFigureOut">
              <a:rPr lang="zh-TW" altLang="en-US" smtClean="0"/>
              <a:t>2018/3/1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88FF-2E79-42BE-8849-681A892DDC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1466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13AE-0B97-4290-85EA-3B27005D02A4}" type="datetimeFigureOut">
              <a:rPr lang="zh-TW" altLang="en-US" smtClean="0"/>
              <a:t>2018/3/1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88FF-2E79-42BE-8849-681A892DDC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8607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713AE-0B97-4290-85EA-3B27005D02A4}" type="datetimeFigureOut">
              <a:rPr lang="zh-TW" altLang="en-US" smtClean="0"/>
              <a:t>2018/3/1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788FF-2E79-42BE-8849-681A892DDCDD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68"/>
            <a:ext cx="122047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84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999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946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寬螢幕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Windows 使用者</cp:lastModifiedBy>
  <cp:revision>5</cp:revision>
  <dcterms:created xsi:type="dcterms:W3CDTF">2018-02-27T17:26:53Z</dcterms:created>
  <dcterms:modified xsi:type="dcterms:W3CDTF">2018-03-01T15:30:38Z</dcterms:modified>
</cp:coreProperties>
</file>