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C62"/>
    <a:srgbClr val="007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327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C6F5-8EC7-42CE-A798-1B40C6C7549D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C16F3-BB77-4DA8-AED9-CBBCFAF82A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9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19625-7B3B-4100-A1AD-5901195DB568}" type="datetimeFigureOut">
              <a:rPr lang="zh-TW" altLang="en-US" smtClean="0"/>
              <a:t>2018/4/18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509EE-3C81-4DBE-8DE7-BA1778D2F4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99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cxnSp>
        <p:nvCxnSpPr>
          <p:cNvPr id="19" name="直線接點 18"/>
          <p:cNvCxnSpPr/>
          <p:nvPr userDrawn="1"/>
        </p:nvCxnSpPr>
        <p:spPr>
          <a:xfrm>
            <a:off x="574040" y="4503843"/>
            <a:ext cx="9566703" cy="0"/>
          </a:xfrm>
          <a:prstGeom prst="line">
            <a:avLst/>
          </a:prstGeom>
          <a:ln w="25400">
            <a:solidFill>
              <a:srgbClr val="007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標題 22"/>
          <p:cNvSpPr>
            <a:spLocks noGrp="1"/>
          </p:cNvSpPr>
          <p:nvPr>
            <p:ph type="title"/>
          </p:nvPr>
        </p:nvSpPr>
        <p:spPr>
          <a:xfrm>
            <a:off x="574040" y="1902069"/>
            <a:ext cx="10515600" cy="1325563"/>
          </a:xfrm>
        </p:spPr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rPr lang="zh-TW" altLang="en-US" dirty="0" smtClean="0"/>
              <a:t>按一下以編輯母片標題</a:t>
            </a:r>
            <a:endParaRPr lang="zh-TW" altLang="en-US" dirty="0"/>
          </a:p>
        </p:txBody>
      </p:sp>
      <p:sp>
        <p:nvSpPr>
          <p:cNvPr id="29" name="文字版面配置區 28"/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4503738"/>
            <a:ext cx="2937224" cy="334962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zh-TW" altLang="en-US" dirty="0" smtClean="0"/>
              <a:t>臺北榮民總醫院 單位</a:t>
            </a:r>
            <a:r>
              <a:rPr lang="en-US" altLang="zh-TW" dirty="0" smtClean="0"/>
              <a:t>/</a:t>
            </a:r>
            <a:r>
              <a:rPr lang="zh-TW" altLang="en-US" dirty="0" smtClean="0"/>
              <a:t>級職</a:t>
            </a:r>
          </a:p>
        </p:txBody>
      </p:sp>
      <p:sp>
        <p:nvSpPr>
          <p:cNvPr id="31" name="文字版面配置區 30"/>
          <p:cNvSpPr>
            <a:spLocks noGrp="1"/>
          </p:cNvSpPr>
          <p:nvPr>
            <p:ph type="body" sz="quarter" idx="12" hasCustomPrompt="1"/>
          </p:nvPr>
        </p:nvSpPr>
        <p:spPr>
          <a:xfrm>
            <a:off x="3561672" y="4503738"/>
            <a:ext cx="2462212" cy="33496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zh-TW" altLang="en-US" dirty="0" smtClean="0"/>
              <a:t>姓名</a:t>
            </a:r>
          </a:p>
        </p:txBody>
      </p:sp>
      <p:sp>
        <p:nvSpPr>
          <p:cNvPr id="33" name="文字版面配置區 32"/>
          <p:cNvSpPr>
            <a:spLocks noGrp="1"/>
          </p:cNvSpPr>
          <p:nvPr>
            <p:ph type="body" sz="quarter" idx="13" hasCustomPrompt="1"/>
          </p:nvPr>
        </p:nvSpPr>
        <p:spPr>
          <a:xfrm>
            <a:off x="574675" y="1608138"/>
            <a:ext cx="3776663" cy="2936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07524"/>
                </a:solidFill>
              </a:defRPr>
            </a:lvl1pPr>
          </a:lstStyle>
          <a:p>
            <a:pPr lvl="0"/>
            <a:r>
              <a:rPr lang="zh-TW" altLang="en-US" sz="1800" dirty="0" smtClean="0"/>
              <a:t>臺北榮民總醫院</a:t>
            </a:r>
            <a:endParaRPr lang="zh-TW" altLang="en-US" dirty="0"/>
          </a:p>
        </p:txBody>
      </p:sp>
      <p:sp>
        <p:nvSpPr>
          <p:cNvPr id="35" name="文字版面配置區 34"/>
          <p:cNvSpPr>
            <a:spLocks noGrp="1"/>
          </p:cNvSpPr>
          <p:nvPr>
            <p:ph type="body" sz="quarter" idx="14" hasCustomPrompt="1"/>
          </p:nvPr>
        </p:nvSpPr>
        <p:spPr>
          <a:xfrm>
            <a:off x="574675" y="3227388"/>
            <a:ext cx="3776663" cy="33020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479C62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按一下以編輯母片副標題</a:t>
            </a:r>
            <a:endParaRPr lang="zh-TW" altLang="en-US" dirty="0"/>
          </a:p>
        </p:txBody>
      </p:sp>
      <p:sp>
        <p:nvSpPr>
          <p:cNvPr id="37" name="圖片版面配置區 36"/>
          <p:cNvSpPr>
            <a:spLocks noGrp="1"/>
          </p:cNvSpPr>
          <p:nvPr>
            <p:ph type="pic" sz="quarter" idx="15"/>
          </p:nvPr>
        </p:nvSpPr>
        <p:spPr>
          <a:xfrm>
            <a:off x="6023884" y="2858756"/>
            <a:ext cx="4116859" cy="164498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日期版面配置區 3"/>
          <p:cNvSpPr txBox="1">
            <a:spLocks/>
          </p:cNvSpPr>
          <p:nvPr userDrawn="1"/>
        </p:nvSpPr>
        <p:spPr>
          <a:xfrm>
            <a:off x="10270364" y="6277762"/>
            <a:ext cx="191554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EC3513-4194-413F-B834-A96C7FC684CD}" type="datetimeFigureOut">
              <a:rPr lang="zh-TW" alt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2018/4/18</a:t>
            </a:fld>
            <a:endParaRPr lang="zh-TW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26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尾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 hasCustomPrompt="1"/>
          </p:nvPr>
        </p:nvSpPr>
        <p:spPr>
          <a:xfrm>
            <a:off x="2671186" y="2766217"/>
            <a:ext cx="6849628" cy="1325563"/>
          </a:xfrm>
        </p:spPr>
        <p:txBody>
          <a:bodyPr>
            <a:noAutofit/>
          </a:bodyPr>
          <a:lstStyle>
            <a:lvl1pPr algn="ctr">
              <a:defRPr sz="5400" b="1"/>
            </a:lvl1pPr>
          </a:lstStyle>
          <a:p>
            <a:r>
              <a:rPr lang="zh-TW" altLang="en-US" dirty="0" smtClean="0"/>
              <a:t>按一下以編輯感謝詞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8"/>
          </a:xfrm>
          <a:prstGeom prst="rect">
            <a:avLst/>
          </a:prstGeom>
        </p:spPr>
      </p:pic>
      <p:sp>
        <p:nvSpPr>
          <p:cNvPr id="4" name="文字方塊 3"/>
          <p:cNvSpPr txBox="1"/>
          <p:nvPr userDrawn="1"/>
        </p:nvSpPr>
        <p:spPr>
          <a:xfrm>
            <a:off x="5235828" y="2921167"/>
            <a:ext cx="1720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6000" b="1" dirty="0" smtClean="0">
                <a:latin typeface="+mn-lt"/>
                <a:ea typeface="微軟正黑體" panose="020B0604030504040204" pitchFamily="34" charset="-12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0077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5"/>
            <a:ext cx="12192000" cy="6847728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2169188" y="2057809"/>
            <a:ext cx="7853624" cy="1325563"/>
          </a:xfrm>
        </p:spPr>
        <p:txBody>
          <a:bodyPr>
            <a:normAutofit/>
          </a:bodyPr>
          <a:lstStyle>
            <a:lvl1pPr algn="ctr">
              <a:defRPr sz="6000" b="1"/>
            </a:lvl1pPr>
          </a:lstStyle>
          <a:p>
            <a:r>
              <a:rPr lang="zh-TW" altLang="en-US" dirty="0" smtClean="0"/>
              <a:t>按一下以編輯母片標題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465951" y="3382579"/>
            <a:ext cx="3361715" cy="4508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79C62"/>
                </a:solidFill>
              </a:defRPr>
            </a:lvl1pPr>
          </a:lstStyle>
          <a:p>
            <a:pPr lvl="0"/>
            <a:r>
              <a:rPr lang="zh-TW" altLang="en-US" dirty="0" smtClean="0"/>
              <a:t>按一下編輯母片副標題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479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sp>
        <p:nvSpPr>
          <p:cNvPr id="5" name="標題 12"/>
          <p:cNvSpPr>
            <a:spLocks noGrp="1"/>
          </p:cNvSpPr>
          <p:nvPr>
            <p:ph type="title"/>
          </p:nvPr>
        </p:nvSpPr>
        <p:spPr>
          <a:xfrm>
            <a:off x="2169188" y="2057809"/>
            <a:ext cx="7853624" cy="1325563"/>
          </a:xfrm>
        </p:spPr>
        <p:txBody>
          <a:bodyPr>
            <a:normAutofit/>
          </a:bodyPr>
          <a:lstStyle>
            <a:lvl1pPr algn="ctr">
              <a:defRPr sz="6000" b="1"/>
            </a:lvl1pPr>
          </a:lstStyle>
          <a:p>
            <a:r>
              <a:rPr lang="zh-TW" altLang="en-US" dirty="0" smtClean="0"/>
              <a:t>按一下以編輯母片標題</a:t>
            </a:r>
            <a:endParaRPr lang="zh-TW" altLang="en-US" dirty="0"/>
          </a:p>
        </p:txBody>
      </p:sp>
      <p:sp>
        <p:nvSpPr>
          <p:cNvPr id="6" name="文字版面配置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465951" y="3382579"/>
            <a:ext cx="3361715" cy="4508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79C62"/>
                </a:solidFill>
              </a:defRPr>
            </a:lvl1pPr>
          </a:lstStyle>
          <a:p>
            <a:pPr lvl="0"/>
            <a:r>
              <a:rPr lang="zh-TW" altLang="en-US" dirty="0" smtClean="0"/>
              <a:t>按一下編輯母片副標題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799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標題 12"/>
          <p:cNvSpPr>
            <a:spLocks noGrp="1"/>
          </p:cNvSpPr>
          <p:nvPr>
            <p:ph type="title"/>
          </p:nvPr>
        </p:nvSpPr>
        <p:spPr>
          <a:xfrm>
            <a:off x="2169188" y="2057809"/>
            <a:ext cx="7853624" cy="1325563"/>
          </a:xfrm>
        </p:spPr>
        <p:txBody>
          <a:bodyPr>
            <a:normAutofit/>
          </a:bodyPr>
          <a:lstStyle>
            <a:lvl1pPr algn="ctr">
              <a:defRPr sz="6000" b="1"/>
            </a:lvl1pPr>
          </a:lstStyle>
          <a:p>
            <a:r>
              <a:rPr lang="zh-TW" altLang="en-US" dirty="0" smtClean="0"/>
              <a:t>按一下以編輯母片標題</a:t>
            </a:r>
            <a:endParaRPr lang="zh-TW" altLang="en-US" dirty="0"/>
          </a:p>
        </p:txBody>
      </p:sp>
      <p:sp>
        <p:nvSpPr>
          <p:cNvPr id="6" name="文字版面配置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465951" y="3382579"/>
            <a:ext cx="3361715" cy="4508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79C62"/>
                </a:solidFill>
              </a:defRPr>
            </a:lvl1pPr>
          </a:lstStyle>
          <a:p>
            <a:pPr lvl="0"/>
            <a:r>
              <a:rPr lang="zh-TW" altLang="en-US" dirty="0" smtClean="0"/>
              <a:t>按一下編輯母片副標題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663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3567" y="1715"/>
            <a:ext cx="4452257" cy="510752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13159"/>
            <a:ext cx="10515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19122" y="6265913"/>
            <a:ext cx="65899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254E702-E36E-49FD-B63E-19CD1D1ED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77719" y="436563"/>
            <a:ext cx="3314281" cy="3175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7390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473932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473932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1953567" y="1715"/>
            <a:ext cx="4452257" cy="510752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7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77719" y="436563"/>
            <a:ext cx="3314281" cy="3175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19122" y="6265913"/>
            <a:ext cx="65899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254E702-E36E-49FD-B63E-19CD1D1ED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28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496448" y="1213269"/>
            <a:ext cx="5858940" cy="46557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80681" y="1210826"/>
            <a:ext cx="4119824" cy="4658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1953567" y="1715"/>
            <a:ext cx="4452257" cy="510752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4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77719" y="436563"/>
            <a:ext cx="3314281" cy="3175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19122" y="6265913"/>
            <a:ext cx="658996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F254E702-E36E-49FD-B63E-19CD1D1EDB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34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703263" y="1501775"/>
            <a:ext cx="8245475" cy="49990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68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52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1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3" r:id="rId4"/>
    <p:sldLayoutId id="2147483650" r:id="rId5"/>
    <p:sldLayoutId id="2147483652" r:id="rId6"/>
    <p:sldLayoutId id="2147483657" r:id="rId7"/>
    <p:sldLayoutId id="2147483662" r:id="rId8"/>
    <p:sldLayoutId id="2147483655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圖片版面配置區 1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03804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31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自訂 1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Shawn</dc:creator>
  <cp:lastModifiedBy>vghuser</cp:lastModifiedBy>
  <cp:revision>24</cp:revision>
  <dcterms:created xsi:type="dcterms:W3CDTF">2018-02-28T09:43:04Z</dcterms:created>
  <dcterms:modified xsi:type="dcterms:W3CDTF">2018-04-18T07:56:56Z</dcterms:modified>
</cp:coreProperties>
</file>