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0693400" cy="7561263"/>
  <p:notesSz cx="6858000" cy="9144000"/>
  <p:defaultTextStyle>
    <a:defPPr>
      <a:defRPr lang="zh-TW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4008"/>
    <a:srgbClr val="C17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301" y="-86"/>
      </p:cViewPr>
      <p:guideLst>
        <p:guide orient="horz" pos="2382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8682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35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9067112" y="334306"/>
            <a:ext cx="2812588" cy="7113188"/>
          </a:xfrm>
          <a:prstGeom prst="rect">
            <a:avLst/>
          </a:prstGeo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25639" y="334306"/>
            <a:ext cx="8263250" cy="7113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790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53093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  <a:prstGeom prst="rect">
            <a:avLst/>
          </a:prstGeo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684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25639" y="1944575"/>
            <a:ext cx="5537918" cy="55029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41781" y="1944575"/>
            <a:ext cx="5537919" cy="5502919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921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  <a:prstGeom prst="rect">
            <a:avLst/>
          </a:prstGeo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1662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684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305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  <a:prstGeom prst="rect">
            <a:avLst/>
          </a:prstGeo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3401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  <a:prstGeom prst="rect">
            <a:avLst/>
          </a:prstGeo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0D93D3E2-EAE0-45E1-91E1-A47351741D49}" type="datetimeFigureOut">
              <a:rPr lang="zh-TW" altLang="en-US" smtClean="0"/>
              <a:t>2018/3/1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/>
          <a:lstStyle/>
          <a:p>
            <a:fld id="{6DD24C3F-DAAC-4861-9376-E09565512BB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669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Judy\Downloads\榮總簡報\中正樓線稿-簡報2-02.jp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0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787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Judy\Downloads\榮總簡報\中正樓線稿-簡報2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" y="-591"/>
            <a:ext cx="10691813" cy="755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598374" y="3490547"/>
            <a:ext cx="6932902" cy="1017380"/>
          </a:xfrm>
        </p:spPr>
        <p:txBody>
          <a:bodyPr/>
          <a:lstStyle/>
          <a:p>
            <a:endParaRPr lang="zh-TW" altLang="en-US" dirty="0">
              <a:solidFill>
                <a:srgbClr val="6E4008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598373" y="4500711"/>
            <a:ext cx="6929289" cy="792088"/>
          </a:xfrm>
        </p:spPr>
        <p:txBody>
          <a:bodyPr/>
          <a:lstStyle/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1230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954212" y="252239"/>
            <a:ext cx="9001000" cy="828303"/>
          </a:xfrm>
        </p:spPr>
        <p:txBody>
          <a:bodyPr/>
          <a:lstStyle/>
          <a:p>
            <a:endParaRPr lang="zh-TW" altLang="en-US" sz="4000" dirty="0">
              <a:solidFill>
                <a:srgbClr val="6E400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5656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自訂</PresentationFormat>
  <Paragraphs>0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PowerPoint 簡報</vt:lpstr>
      <vt:lpstr>PowerPoint 簡報</vt:lpstr>
    </vt:vector>
  </TitlesOfParts>
  <Company>台北榮民總醫院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Judy</dc:creator>
  <cp:lastModifiedBy>Judy</cp:lastModifiedBy>
  <cp:revision>4</cp:revision>
  <dcterms:created xsi:type="dcterms:W3CDTF">2018-02-28T16:26:47Z</dcterms:created>
  <dcterms:modified xsi:type="dcterms:W3CDTF">2018-02-28T16:37:23Z</dcterms:modified>
</cp:coreProperties>
</file>