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0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24" y="2500306"/>
            <a:ext cx="7715304" cy="857256"/>
          </a:xfrm>
        </p:spPr>
        <p:txBody>
          <a:bodyPr>
            <a:noAutofit/>
          </a:bodyPr>
          <a:lstStyle>
            <a:lvl1pPr algn="l">
              <a:defRPr sz="4400" b="1">
                <a:latin typeface="微軟正黑體 Light" pitchFamily="34" charset="-120"/>
                <a:ea typeface="微軟正黑體 Light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24" y="3357562"/>
            <a:ext cx="6072230" cy="64294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微軟正黑體 Light" pitchFamily="34" charset="-120"/>
                <a:ea typeface="微軟正黑體 Light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57224" y="4143380"/>
            <a:ext cx="1571636" cy="365125"/>
          </a:xfrm>
        </p:spPr>
        <p:txBody>
          <a:bodyPr/>
          <a:lstStyle>
            <a:lvl1pPr>
              <a:defRPr>
                <a:latin typeface="微軟正黑體 Light" pitchFamily="34" charset="-120"/>
                <a:ea typeface="微軟正黑體 Light" pitchFamily="34" charset="-120"/>
              </a:defRPr>
            </a:lvl1pPr>
          </a:lstStyle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57224" y="4500570"/>
            <a:ext cx="1571636" cy="365125"/>
          </a:xfrm>
        </p:spPr>
        <p:txBody>
          <a:bodyPr/>
          <a:lstStyle>
            <a:lvl1pPr algn="l">
              <a:defRPr>
                <a:latin typeface="微軟正黑體 Light" pitchFamily="34" charset="-120"/>
                <a:ea typeface="微軟正黑體 Light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57224" y="4857760"/>
            <a:ext cx="1571636" cy="365125"/>
          </a:xfrm>
        </p:spPr>
        <p:txBody>
          <a:bodyPr/>
          <a:lstStyle>
            <a:lvl1pPr algn="l">
              <a:defRPr>
                <a:latin typeface="微軟正黑體 Light" pitchFamily="34" charset="-120"/>
                <a:ea typeface="微軟正黑體 Light" pitchFamily="34" charset="-120"/>
              </a:defRPr>
            </a:lvl1pPr>
          </a:lstStyle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260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260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3571876"/>
            <a:ext cx="7772400" cy="1500198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14348" y="2786058"/>
            <a:ext cx="7772400" cy="6921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928794" y="5143512"/>
            <a:ext cx="2133600" cy="365125"/>
          </a:xfrm>
        </p:spPr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43372" y="5143512"/>
            <a:ext cx="2143140" cy="3651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357950" y="5143512"/>
            <a:ext cx="2133600" cy="365125"/>
          </a:xfrm>
        </p:spPr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85861"/>
            <a:ext cx="4038600" cy="4214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85861"/>
            <a:ext cx="4038600" cy="4214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299"/>
            <a:ext cx="4040188" cy="5715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5718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5715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5718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3008313" cy="10779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357166"/>
            <a:ext cx="5111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0656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357694"/>
            <a:ext cx="5486400" cy="5000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00043"/>
            <a:ext cx="5486400" cy="371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857760"/>
            <a:ext cx="5486400" cy="642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09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5820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8229600" cy="4214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5572140"/>
            <a:ext cx="1185842" cy="2857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軟正黑體 Light" pitchFamily="34" charset="-120"/>
                <a:ea typeface="微軟正黑體 Light" pitchFamily="34" charset="-120"/>
              </a:defRPr>
            </a:lvl1pPr>
          </a:lstStyle>
          <a:p>
            <a:fld id="{1729D0A1-0F43-4201-865F-B0941E6035D7}" type="datetimeFigureOut">
              <a:rPr lang="zh-TW" altLang="en-US" smtClean="0"/>
              <a:pPr/>
              <a:t>2018/3/3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714480" y="5572140"/>
            <a:ext cx="1143008" cy="28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  <a:latin typeface="微軟正黑體 Light" pitchFamily="34" charset="-120"/>
                <a:ea typeface="微軟正黑體 Light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928926" y="5572140"/>
            <a:ext cx="1285884" cy="28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軟正黑體 Light" pitchFamily="34" charset="-120"/>
                <a:ea typeface="微軟正黑體 Light" pitchFamily="34" charset="-120"/>
              </a:defRPr>
            </a:lvl1pPr>
          </a:lstStyle>
          <a:p>
            <a:fld id="{B549402F-2C85-4F12-921B-21D674C3943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微軟正黑體 Light" pitchFamily="34" charset="-120"/>
          <a:ea typeface="微軟正黑體 Light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微軟正黑體 Light" pitchFamily="34" charset="-120"/>
          <a:ea typeface="微軟正黑體 Light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微軟正黑體 Light" pitchFamily="34" charset="-120"/>
          <a:ea typeface="微軟正黑體 Light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微軟正黑體 Light" pitchFamily="34" charset="-120"/>
          <a:ea typeface="微軟正黑體 Light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微軟正黑體 Light" pitchFamily="34" charset="-120"/>
          <a:ea typeface="微軟正黑體 Light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微軟正黑體 Light" pitchFamily="34" charset="-120"/>
          <a:ea typeface="微軟正黑體 Light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zh-TW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UserA</dc:creator>
  <cp:lastModifiedBy>UserA</cp:lastModifiedBy>
  <cp:revision>18</cp:revision>
  <dcterms:created xsi:type="dcterms:W3CDTF">2018-02-22T18:29:34Z</dcterms:created>
  <dcterms:modified xsi:type="dcterms:W3CDTF">2018-03-03T06:32:19Z</dcterms:modified>
</cp:coreProperties>
</file>