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09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D1301"/>
    <a:srgbClr val="9116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9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1A188-CDCB-4063-A2FD-741FD9DF0C24}" type="datetimeFigureOut">
              <a:rPr lang="zh-TW" altLang="en-US" smtClean="0"/>
              <a:t>2018/1/31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8AA4D-17B9-415F-8E4F-4344E3FF899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440349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1A188-CDCB-4063-A2FD-741FD9DF0C24}" type="datetimeFigureOut">
              <a:rPr lang="zh-TW" altLang="en-US" smtClean="0"/>
              <a:t>2018/1/31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8AA4D-17B9-415F-8E4F-4344E3FF899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019368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390696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390696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1A188-CDCB-4063-A2FD-741FD9DF0C24}" type="datetimeFigureOut">
              <a:rPr lang="zh-TW" altLang="en-US" smtClean="0"/>
              <a:t>2018/1/31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8AA4D-17B9-415F-8E4F-4344E3FF899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90319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1A188-CDCB-4063-A2FD-741FD9DF0C24}" type="datetimeFigureOut">
              <a:rPr lang="zh-TW" altLang="en-US" smtClean="0"/>
              <a:t>2018/1/31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8AA4D-17B9-415F-8E4F-4344E3FF899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49721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876983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3993469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1A188-CDCB-4063-A2FD-741FD9DF0C24}" type="datetimeFigureOut">
              <a:rPr lang="zh-TW" altLang="en-US" smtClean="0"/>
              <a:t>2018/1/31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8AA4D-17B9-415F-8E4F-4344E3FF899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95022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3919991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3919991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1A188-CDCB-4063-A2FD-741FD9DF0C24}" type="datetimeFigureOut">
              <a:rPr lang="zh-TW" altLang="en-US" smtClean="0"/>
              <a:t>2018/1/31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8AA4D-17B9-415F-8E4F-4344E3FF899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401711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218089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218089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1A188-CDCB-4063-A2FD-741FD9DF0C24}" type="datetimeFigureOut">
              <a:rPr lang="zh-TW" altLang="en-US" smtClean="0"/>
              <a:t>2018/1/31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8AA4D-17B9-415F-8E4F-4344E3FF899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602558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1A188-CDCB-4063-A2FD-741FD9DF0C24}" type="datetimeFigureOut">
              <a:rPr lang="zh-TW" altLang="en-US" smtClean="0"/>
              <a:t>2018/1/31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8AA4D-17B9-415F-8E4F-4344E3FF899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35063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1A188-CDCB-4063-A2FD-741FD9DF0C24}" type="datetimeFigureOut">
              <a:rPr lang="zh-TW" altLang="en-US" smtClean="0"/>
              <a:t>2018/1/31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8AA4D-17B9-415F-8E4F-4344E3FF899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58951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1A188-CDCB-4063-A2FD-741FD9DF0C24}" type="datetimeFigureOut">
              <a:rPr lang="zh-TW" altLang="en-US" smtClean="0"/>
              <a:t>2018/1/31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8AA4D-17B9-415F-8E4F-4344E3FF899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303408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1A188-CDCB-4063-A2FD-741FD9DF0C24}" type="datetimeFigureOut">
              <a:rPr lang="zh-TW" altLang="en-US" smtClean="0"/>
              <a:t>2018/1/31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8AA4D-17B9-415F-8E4F-4344E3FF899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064672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圖片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791936"/>
            <a:ext cx="10515600" cy="8987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38077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58805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51A188-CDCB-4063-A2FD-741FD9DF0C24}" type="datetimeFigureOut">
              <a:rPr lang="zh-TW" altLang="en-US" smtClean="0"/>
              <a:t>2018/1/31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5880553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588055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8AA4D-17B9-415F-8E4F-4344E3FF899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269272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10" r:id="rId1"/>
    <p:sldLayoutId id="2147484111" r:id="rId2"/>
    <p:sldLayoutId id="2147484112" r:id="rId3"/>
    <p:sldLayoutId id="2147484113" r:id="rId4"/>
    <p:sldLayoutId id="2147484114" r:id="rId5"/>
    <p:sldLayoutId id="2147484115" r:id="rId6"/>
    <p:sldLayoutId id="2147484116" r:id="rId7"/>
    <p:sldLayoutId id="2147484117" r:id="rId8"/>
    <p:sldLayoutId id="2147484118" r:id="rId9"/>
    <p:sldLayoutId id="2147484119" r:id="rId10"/>
    <p:sldLayoutId id="214748412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GlowEdges/>
                    </a14:imgEffect>
                  </a14:imgLayer>
                </a14:imgProps>
              </a:ext>
            </a:extLst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圖片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文字方塊 5"/>
          <p:cNvSpPr txBox="1"/>
          <p:nvPr/>
        </p:nvSpPr>
        <p:spPr>
          <a:xfrm>
            <a:off x="6471372" y="5138372"/>
            <a:ext cx="53993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zh-TW" altLang="en-US" sz="2800" dirty="0" smtClean="0">
                <a:solidFill>
                  <a:schemeClr val="accent3">
                    <a:lumMod val="50000"/>
                  </a:schemeClr>
                </a:solidFill>
              </a:rPr>
              <a:t>   </a:t>
            </a:r>
            <a:r>
              <a:rPr lang="en-US" altLang="zh-TW" sz="2800" dirty="0" smtClean="0">
                <a:solidFill>
                  <a:schemeClr val="accent3">
                    <a:lumMod val="50000"/>
                  </a:schemeClr>
                </a:solidFill>
              </a:rPr>
              <a:t>Taipei Veterans General Hospital</a:t>
            </a:r>
            <a:r>
              <a:rPr lang="zh-TW" altLang="en-US" sz="2800" dirty="0" smtClean="0">
                <a:solidFill>
                  <a:schemeClr val="accent3">
                    <a:lumMod val="50000"/>
                  </a:schemeClr>
                </a:solidFill>
              </a:rPr>
              <a:t>  </a:t>
            </a:r>
            <a:endParaRPr lang="zh-TW" altLang="en-US" sz="2800" dirty="0">
              <a:solidFill>
                <a:schemeClr val="accent3">
                  <a:lumMod val="50000"/>
                </a:schemeClr>
              </a:solidFill>
            </a:endParaRPr>
          </a:p>
        </p:txBody>
      </p:sp>
      <p:cxnSp>
        <p:nvCxnSpPr>
          <p:cNvPr id="8" name="直線接點 7"/>
          <p:cNvCxnSpPr/>
          <p:nvPr/>
        </p:nvCxnSpPr>
        <p:spPr>
          <a:xfrm flipV="1">
            <a:off x="6512012" y="5643744"/>
            <a:ext cx="5262880" cy="3048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75074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502612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80</TotalTime>
  <Words>5</Words>
  <Application>Microsoft Office PowerPoint</Application>
  <PresentationFormat>寬螢幕</PresentationFormat>
  <Paragraphs>1</Paragraphs>
  <Slides>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7" baseType="lpstr">
      <vt:lpstr>新細明體</vt:lpstr>
      <vt:lpstr>Arial</vt:lpstr>
      <vt:lpstr>Calibri</vt:lpstr>
      <vt:lpstr>Calibri Light</vt:lpstr>
      <vt:lpstr>Office 佈景主題</vt:lpstr>
      <vt:lpstr>PowerPoint 簡報</vt:lpstr>
      <vt:lpstr>PowerPoint 簡報</vt:lpstr>
    </vt:vector>
  </TitlesOfParts>
  <Company>臺北榮民總醫院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李律鋒</dc:creator>
  <cp:lastModifiedBy>YIWEI</cp:lastModifiedBy>
  <cp:revision>14</cp:revision>
  <dcterms:created xsi:type="dcterms:W3CDTF">2017-09-15T01:03:21Z</dcterms:created>
  <dcterms:modified xsi:type="dcterms:W3CDTF">2018-01-31T12:41:34Z</dcterms:modified>
</cp:coreProperties>
</file>