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84BB-F757-422F-B204-46E37D287A25}" type="datetimeFigureOut">
              <a:rPr lang="zh-TW" altLang="en-US" smtClean="0"/>
              <a:t>2018/5/22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E375-E695-47C9-8DFF-101DE581D2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9080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84BB-F757-422F-B204-46E37D287A25}" type="datetimeFigureOut">
              <a:rPr lang="zh-TW" altLang="en-US" smtClean="0"/>
              <a:t>2018/5/22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E375-E695-47C9-8DFF-101DE581D2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6026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84BB-F757-422F-B204-46E37D287A25}" type="datetimeFigureOut">
              <a:rPr lang="zh-TW" altLang="en-US" smtClean="0"/>
              <a:t>2018/5/22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E375-E695-47C9-8DFF-101DE581D2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4193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84BB-F757-422F-B204-46E37D287A25}" type="datetimeFigureOut">
              <a:rPr lang="zh-TW" altLang="en-US" smtClean="0"/>
              <a:t>2018/5/22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E375-E695-47C9-8DFF-101DE581D2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053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84BB-F757-422F-B204-46E37D287A25}" type="datetimeFigureOut">
              <a:rPr lang="zh-TW" altLang="en-US" smtClean="0"/>
              <a:t>2018/5/22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E375-E695-47C9-8DFF-101DE581D2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6655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84BB-F757-422F-B204-46E37D287A25}" type="datetimeFigureOut">
              <a:rPr lang="zh-TW" altLang="en-US" smtClean="0"/>
              <a:t>2018/5/22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E375-E695-47C9-8DFF-101DE581D2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8409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84BB-F757-422F-B204-46E37D287A25}" type="datetimeFigureOut">
              <a:rPr lang="zh-TW" altLang="en-US" smtClean="0"/>
              <a:t>2018/5/22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E375-E695-47C9-8DFF-101DE581D2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187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84BB-F757-422F-B204-46E37D287A25}" type="datetimeFigureOut">
              <a:rPr lang="zh-TW" altLang="en-US" smtClean="0"/>
              <a:t>2018/5/22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E375-E695-47C9-8DFF-101DE581D2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4701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84BB-F757-422F-B204-46E37D287A25}" type="datetimeFigureOut">
              <a:rPr lang="zh-TW" altLang="en-US" smtClean="0"/>
              <a:t>2018/5/22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E375-E695-47C9-8DFF-101DE581D2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0941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84BB-F757-422F-B204-46E37D287A25}" type="datetimeFigureOut">
              <a:rPr lang="zh-TW" altLang="en-US" smtClean="0"/>
              <a:t>2018/5/22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E375-E695-47C9-8DFF-101DE581D2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1526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84BB-F757-422F-B204-46E37D287A25}" type="datetimeFigureOut">
              <a:rPr lang="zh-TW" altLang="en-US" smtClean="0"/>
              <a:t>2018/5/22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E375-E695-47C9-8DFF-101DE581D2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4585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A84BB-F757-422F-B204-46E37D287A25}" type="datetimeFigureOut">
              <a:rPr lang="zh-TW" altLang="en-US" smtClean="0"/>
              <a:t>2018/5/22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BE375-E695-47C9-8DFF-101DE581D2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6228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3599"/>
            <a:ext cx="9144000" cy="6464401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892461" y="2190814"/>
            <a:ext cx="24625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XXXXXXX</a:t>
            </a:r>
            <a:endParaRPr lang="zh-TW" altLang="en-US" sz="4000" dirty="0">
              <a:solidFill>
                <a:schemeClr val="tx1">
                  <a:lumMod val="65000"/>
                  <a:lumOff val="3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6" name="直線接點 5"/>
          <p:cNvCxnSpPr/>
          <p:nvPr/>
        </p:nvCxnSpPr>
        <p:spPr>
          <a:xfrm>
            <a:off x="467544" y="2888193"/>
            <a:ext cx="3312368" cy="0"/>
          </a:xfrm>
          <a:prstGeom prst="line">
            <a:avLst/>
          </a:prstGeom>
          <a:ln w="19050">
            <a:solidFill>
              <a:srgbClr val="44AF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群組 6"/>
          <p:cNvGrpSpPr/>
          <p:nvPr/>
        </p:nvGrpSpPr>
        <p:grpSpPr>
          <a:xfrm>
            <a:off x="920183" y="3671731"/>
            <a:ext cx="2407091" cy="307777"/>
            <a:chOff x="1187624" y="3348442"/>
            <a:chExt cx="2407091" cy="307777"/>
          </a:xfrm>
        </p:grpSpPr>
        <p:sp>
          <p:nvSpPr>
            <p:cNvPr id="8" name="文字方塊 7"/>
            <p:cNvSpPr txBox="1"/>
            <p:nvPr/>
          </p:nvSpPr>
          <p:spPr>
            <a:xfrm>
              <a:off x="1187624" y="3348442"/>
              <a:ext cx="133722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主講人 </a:t>
              </a:r>
              <a:r>
                <a:rPr lang="en-US" altLang="zh-TW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: OOO</a:t>
              </a:r>
              <a:r>
                <a:rPr lang="zh-TW" alt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 </a:t>
              </a:r>
              <a:endParaRPr lang="zh-TW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2627784" y="3348442"/>
              <a:ext cx="9669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科室 </a:t>
              </a:r>
              <a:r>
                <a:rPr lang="en-US" altLang="zh-TW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:</a:t>
              </a:r>
              <a:r>
                <a:rPr lang="zh-TW" alt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en-US" altLang="zh-TW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OO</a:t>
              </a:r>
              <a:endParaRPr lang="zh-TW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10" name="文字方塊 9"/>
          <p:cNvSpPr txBox="1"/>
          <p:nvPr/>
        </p:nvSpPr>
        <p:spPr>
          <a:xfrm>
            <a:off x="925580" y="2924944"/>
            <a:ext cx="23962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asdfghjklzxcvbnm</a:t>
            </a:r>
            <a:r>
              <a:rPr lang="en-US" altLang="zh-TW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,</a:t>
            </a:r>
            <a:endParaRPr lang="zh-TW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12770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182" y="0"/>
            <a:ext cx="9700750" cy="6857999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3419872" y="1283239"/>
            <a:ext cx="6158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en-US" altLang="zh-TW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endParaRPr lang="zh-TW" alt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3742928" y="2051538"/>
            <a:ext cx="6158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en-US" altLang="zh-TW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endParaRPr lang="zh-TW" alt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4065984" y="2819837"/>
            <a:ext cx="6158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</a:t>
            </a:r>
            <a:r>
              <a:rPr lang="en-US" altLang="zh-TW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endParaRPr lang="zh-TW" alt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94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512" y="9176"/>
            <a:ext cx="9144000" cy="6464401"/>
          </a:xfrm>
          <a:prstGeom prst="rect">
            <a:avLst/>
          </a:prstGeom>
        </p:spPr>
      </p:pic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5940152" y="6435865"/>
            <a:ext cx="989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>
                <a:solidFill>
                  <a:srgbClr val="44AFA3"/>
                </a:solidFill>
                <a:latin typeface="微軟正黑體" pitchFamily="34" charset="-120"/>
                <a:ea typeface="微軟正黑體" pitchFamily="34" charset="-120"/>
              </a:rPr>
              <a:t>參考資料 </a:t>
            </a:r>
            <a:r>
              <a:rPr lang="en-US" altLang="zh-TW" sz="1400" dirty="0" smtClean="0">
                <a:solidFill>
                  <a:srgbClr val="44AFA3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endParaRPr lang="zh-TW" altLang="en-US" sz="1400" dirty="0">
              <a:solidFill>
                <a:srgbClr val="44AFA3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19516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20</Words>
  <Application>Microsoft Office PowerPoint</Application>
  <PresentationFormat>如螢幕大小 (4:3)</PresentationFormat>
  <Paragraphs>8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微軟正黑體</vt:lpstr>
      <vt:lpstr>新細明體</vt:lpstr>
      <vt:lpstr>Arial</vt:lpstr>
      <vt:lpstr>Calibri</vt:lpstr>
      <vt:lpstr>Office 佈景主題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Yellow</dc:creator>
  <cp:lastModifiedBy>vghuser</cp:lastModifiedBy>
  <cp:revision>2</cp:revision>
  <dcterms:created xsi:type="dcterms:W3CDTF">2018-03-02T15:00:17Z</dcterms:created>
  <dcterms:modified xsi:type="dcterms:W3CDTF">2018-05-22T05:57:57Z</dcterms:modified>
</cp:coreProperties>
</file>