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63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8"/>
    <p:restoredTop sz="94723"/>
  </p:normalViewPr>
  <p:slideViewPr>
    <p:cSldViewPr snapToGrid="0" snapToObjects="1">
      <p:cViewPr varScale="1">
        <p:scale>
          <a:sx n="139" d="100"/>
          <a:sy n="139" d="100"/>
        </p:scale>
        <p:origin x="184" y="12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31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61D8027-BB15-2B4C-BDDC-00D83F082B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0F8F8D-7261-CF48-9FB1-BE41F6581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5A294-CB22-3641-8C9D-6FA697E2F139}" type="datetimeFigureOut">
              <a:rPr kumimoji="1" lang="zh-TW" altLang="en-US" smtClean="0"/>
              <a:t>2018/2/14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B497079-BF23-4543-AC48-60F0D9E9A9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E3C7BFE-1D9D-EC4C-9F30-D6DCF8CA06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61277-5AC8-8A4C-9FA3-D9287DE37DE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73754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0F2B9-9B8D-F84D-BA2A-5FCC410BE772}" type="datetimeFigureOut">
              <a:rPr kumimoji="1" lang="zh-TW" altLang="en-US" smtClean="0"/>
              <a:t>2018/2/14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37175-F1FA-394B-B642-0292932163D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9670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C0FA356-E675-7443-891A-F0DDFC514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376" y="534316"/>
            <a:ext cx="7198659" cy="847631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223B7E6A-73E0-0A49-9CA6-55151B3A0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376" y="1489189"/>
            <a:ext cx="7198659" cy="435231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按一下以編輯母片副標題樣式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BD6002B-60C5-7844-9D0A-FABF073C2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5862" y="6342195"/>
            <a:ext cx="935828" cy="335881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2110DA-433F-FA43-B025-8C14509D05C2}" type="datetime1">
              <a:rPr kumimoji="1" lang="zh-TW" altLang="en-US" smtClean="0"/>
              <a:t>2018/2/14</a:t>
            </a:fld>
            <a:endParaRPr kumimoji="1" lang="zh-TW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9A1AED-A8F3-CC47-B4B6-DEBF47E38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5026" y="6342196"/>
            <a:ext cx="413708" cy="335882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8EE091-EA7A-B340-BB29-C055279ED741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678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87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B877337-39CF-A744-A2B6-2BB725B891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8BE85D-6BB9-DF43-A32A-2E1942B083CA}" type="datetime1">
              <a:rPr kumimoji="1" lang="zh-TW" altLang="en-US" smtClean="0"/>
              <a:t>2018/2/14</a:t>
            </a:fld>
            <a:endParaRPr kumimoji="1" lang="zh-TW" alt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D17E6D8-1B7B-B24B-85C1-C92FC66F3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8EE091-EA7A-B340-BB29-C055279ED741}" type="slidenum">
              <a:rPr kumimoji="1" lang="zh-TW" altLang="en-US" smtClean="0"/>
              <a:pPr/>
              <a:t>0</a:t>
            </a:fld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39CE43A-3A7A-104F-97C3-760555B3D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2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EE73CA-BCEB-C749-9798-EA5D24B49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C0C2ABA-93F1-624D-AD55-B230D60F7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709FFA-62A3-E948-BB5D-EE26306CB2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2110DA-433F-FA43-B025-8C14509D05C2}" type="datetime1">
              <a:rPr kumimoji="1" lang="zh-TW" altLang="en-US" smtClean="0"/>
              <a:t>2018/2/14</a:t>
            </a:fld>
            <a:endParaRPr kumimoji="1"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2A8F669-96DF-0B4E-8E45-6AB5F8D92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8EE091-EA7A-B340-BB29-C055279ED741}" type="slidenum">
              <a:rPr kumimoji="1" lang="zh-TW" altLang="en-US" smtClean="0"/>
              <a:pPr/>
              <a:t>1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9204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4</Words>
  <Application>Microsoft Macintosh PowerPoint</Application>
  <PresentationFormat>如螢幕大小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Microsoft Office 使用者</cp:lastModifiedBy>
  <cp:revision>23</cp:revision>
  <cp:lastPrinted>2018-02-06T09:20:26Z</cp:lastPrinted>
  <dcterms:created xsi:type="dcterms:W3CDTF">2018-02-01T05:33:22Z</dcterms:created>
  <dcterms:modified xsi:type="dcterms:W3CDTF">2018-02-14T03:16:53Z</dcterms:modified>
</cp:coreProperties>
</file>