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DEF"/>
    <a:srgbClr val="456BA7"/>
    <a:srgbClr val="E4402F"/>
    <a:srgbClr val="7BB5BB"/>
    <a:srgbClr val="133926"/>
    <a:srgbClr val="66FFCC"/>
    <a:srgbClr val="003366"/>
    <a:srgbClr val="006666"/>
    <a:srgbClr val="008080"/>
    <a:srgbClr val="00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92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45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列1</c:v>
                </c:pt>
              </c:strCache>
            </c:strRef>
          </c:tx>
          <c:spPr>
            <a:solidFill>
              <a:srgbClr val="FABB95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添加标题</c:v>
                </c:pt>
                <c:pt idx="1">
                  <c:v>添加标题</c:v>
                </c:pt>
                <c:pt idx="2">
                  <c:v>添加标题</c:v>
                </c:pt>
                <c:pt idx="3">
                  <c:v>添加标题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F22-4BAE-943A-B498C68CB5E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列2</c:v>
                </c:pt>
              </c:strCache>
            </c:strRef>
          </c:tx>
          <c:spPr>
            <a:solidFill>
              <a:srgbClr val="74A0B2"/>
            </a:solidFill>
            <a:ln>
              <a:noFill/>
            </a:ln>
          </c:spPr>
          <c:invertIfNegative val="0"/>
          <c:cat>
            <c:strRef>
              <c:f>Sheet1!$A$2:$A$5</c:f>
              <c:strCache>
                <c:ptCount val="4"/>
                <c:pt idx="0">
                  <c:v>添加标题</c:v>
                </c:pt>
                <c:pt idx="1">
                  <c:v>添加标题</c:v>
                </c:pt>
                <c:pt idx="2">
                  <c:v>添加标题</c:v>
                </c:pt>
                <c:pt idx="3">
                  <c:v>添加标题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F22-4BAE-943A-B498C68CB5E8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列3</c:v>
                </c:pt>
              </c:strCache>
            </c:strRef>
          </c:tx>
          <c:spPr>
            <a:noFill/>
            <a:ln>
              <a:solidFill>
                <a:srgbClr val="404040"/>
              </a:solidFill>
            </a:ln>
          </c:spPr>
          <c:invertIfNegative val="0"/>
          <c:cat>
            <c:strRef>
              <c:f>Sheet1!$A$2:$A$5</c:f>
              <c:strCache>
                <c:ptCount val="4"/>
                <c:pt idx="0">
                  <c:v>添加标题</c:v>
                </c:pt>
                <c:pt idx="1">
                  <c:v>添加标题</c:v>
                </c:pt>
                <c:pt idx="2">
                  <c:v>添加标题</c:v>
                </c:pt>
                <c:pt idx="3">
                  <c:v>添加标题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F22-4BAE-943A-B498C68CB5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165625312"/>
        <c:axId val="165610624"/>
      </c:barChart>
      <c:catAx>
        <c:axId val="16562531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one"/>
        <c:crossAx val="165610624"/>
        <c:crosses val="autoZero"/>
        <c:auto val="1"/>
        <c:lblAlgn val="ctr"/>
        <c:lblOffset val="100"/>
        <c:noMultiLvlLbl val="0"/>
      </c:catAx>
      <c:valAx>
        <c:axId val="16561062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one"/>
        <c:crossAx val="16562531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lang="zh-CN" sz="1800"/>
      </a:pPr>
      <a:endParaRPr lang="zh-TW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jpg"/></Relationships>
</file>

<file path=ppt/slideLayouts/_rels/slideLayout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jpg"/></Relationships>
</file>

<file path=ppt/slideLayouts/_rels/slideLayout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jpg"/></Relationships>
</file>

<file path=ppt/slideLayouts/_rels/slideLayout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jpg"/></Relationships>
</file>

<file path=ppt/slideLayouts/_rels/slideLayout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jp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jpg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chart" Target="../charts/chart1.xml"/><Relationship Id="rId4" Type="http://schemas.openxmlformats.org/officeDocument/2006/relationships/image" Target="../media/image2.jpg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jpg"/></Relationships>
</file>

<file path=ppt/slideLayouts/_rels/slideLayout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2.jpg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jpg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jp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jpg"/><Relationship Id="rId5" Type="http://schemas.openxmlformats.org/officeDocument/2006/relationships/image" Target="../media/image2.jpg"/><Relationship Id="rId4" Type="http://schemas.microsoft.com/office/2007/relationships/hdphoto" Target="../media/hdphoto1.wdp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2"/>
          <a:stretch/>
        </p:blipFill>
        <p:spPr>
          <a:xfrm>
            <a:off x="-33338" y="-56714"/>
            <a:ext cx="12258675" cy="7133354"/>
          </a:xfrm>
          <a:prstGeom prst="rect">
            <a:avLst/>
          </a:prstGeom>
        </p:spPr>
      </p:pic>
      <p:sp>
        <p:nvSpPr>
          <p:cNvPr id="9" name="Rectangle 10"/>
          <p:cNvSpPr>
            <a:spLocks noChangeArrowheads="1"/>
          </p:cNvSpPr>
          <p:nvPr userDrawn="1"/>
        </p:nvSpPr>
        <p:spPr bwMode="auto">
          <a:xfrm>
            <a:off x="-33338" y="5418620"/>
            <a:ext cx="12258675" cy="1642280"/>
          </a:xfrm>
          <a:prstGeom prst="rect">
            <a:avLst/>
          </a:prstGeom>
          <a:solidFill>
            <a:schemeClr val="accent1">
              <a:alpha val="61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-33338" y="2230957"/>
            <a:ext cx="4781209" cy="899993"/>
          </a:xfrm>
        </p:spPr>
        <p:txBody>
          <a:bodyPr anchor="b"/>
          <a:lstStyle>
            <a:lvl1pPr algn="l">
              <a:defRPr sz="6000" b="0">
                <a:solidFill>
                  <a:schemeClr val="tx1"/>
                </a:solidFill>
                <a:latin typeface="華康新特明體" panose="02020909000000000000" pitchFamily="49" charset="-120"/>
                <a:ea typeface="華康新特明體" panose="02020909000000000000" pitchFamily="49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69760" y="5684268"/>
            <a:ext cx="11969840" cy="551101"/>
          </a:xfrm>
        </p:spPr>
        <p:txBody>
          <a:bodyPr/>
          <a:lstStyle>
            <a:lvl1pPr marL="0" indent="0" algn="l">
              <a:buNone/>
              <a:defRPr sz="2400" b="0">
                <a:solidFill>
                  <a:schemeClr val="tx1">
                    <a:lumMod val="95000"/>
                    <a:lumOff val="5000"/>
                  </a:schemeClr>
                </a:solidFill>
                <a:latin typeface="華康新特明體" panose="02020909000000000000" pitchFamily="49" charset="-120"/>
                <a:ea typeface="華康新特明體" panose="02020909000000000000" pitchFamily="49" charset="-12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69760" y="6565119"/>
            <a:ext cx="2743200" cy="365125"/>
          </a:xfrm>
        </p:spPr>
        <p:txBody>
          <a:bodyPr/>
          <a:lstStyle/>
          <a:p>
            <a:fld id="{607E1FA2-84D2-4A12-82F7-BE39F421E7AC}" type="datetimeFigureOut">
              <a:rPr lang="zh-TW" altLang="en-US" smtClean="0"/>
              <a:t>2018/4/18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4038600" y="6609363"/>
            <a:ext cx="4114800" cy="365125"/>
          </a:xfrm>
        </p:spPr>
        <p:txBody>
          <a:bodyPr/>
          <a:lstStyle/>
          <a:p>
            <a:endParaRPr lang="zh-TW" alt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9296400" y="6609363"/>
            <a:ext cx="2743200" cy="365125"/>
          </a:xfrm>
        </p:spPr>
        <p:txBody>
          <a:bodyPr/>
          <a:lstStyle/>
          <a:p>
            <a:fld id="{95367988-D3E5-4BB2-A05E-44DBD79A4D3E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11" name="圖片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60" y="33697"/>
            <a:ext cx="3968840" cy="920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72179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/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8525" b="-214"/>
          <a:stretch/>
        </p:blipFill>
        <p:spPr>
          <a:xfrm>
            <a:off x="-211555" y="-277586"/>
            <a:ext cx="12741008" cy="2184011"/>
          </a:xfrm>
          <a:prstGeom prst="rect">
            <a:avLst/>
          </a:prstGeom>
          <a:ln>
            <a:noFill/>
          </a:ln>
          <a:effectLst>
            <a:softEdge rad="215900"/>
          </a:effectLst>
        </p:spPr>
      </p:pic>
      <p:sp>
        <p:nvSpPr>
          <p:cNvPr id="9" name="Rectangle 10"/>
          <p:cNvSpPr>
            <a:spLocks noChangeArrowheads="1"/>
          </p:cNvSpPr>
          <p:nvPr userDrawn="1"/>
        </p:nvSpPr>
        <p:spPr bwMode="auto">
          <a:xfrm>
            <a:off x="11816440" y="1847850"/>
            <a:ext cx="381001" cy="2591902"/>
          </a:xfrm>
          <a:prstGeom prst="rect">
            <a:avLst/>
          </a:prstGeom>
          <a:solidFill>
            <a:schemeClr val="accent1">
              <a:lumMod val="75000"/>
              <a:alpha val="6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pic>
        <p:nvPicPr>
          <p:cNvPr id="10" name="圖片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6543" y="4674053"/>
            <a:ext cx="3810000" cy="2543175"/>
          </a:xfrm>
          <a:prstGeom prst="rect">
            <a:avLst/>
          </a:prstGeom>
          <a:ln>
            <a:noFill/>
          </a:ln>
          <a:effectLst>
            <a:softEdge rad="508000"/>
          </a:effectLst>
        </p:spPr>
      </p:pic>
      <p:grpSp>
        <p:nvGrpSpPr>
          <p:cNvPr id="11" name="组合 25"/>
          <p:cNvGrpSpPr>
            <a:grpSpLocks noChangeAspect="1"/>
          </p:cNvGrpSpPr>
          <p:nvPr userDrawn="1"/>
        </p:nvGrpSpPr>
        <p:grpSpPr>
          <a:xfrm>
            <a:off x="-249651" y="-170227"/>
            <a:ext cx="1087851" cy="1116639"/>
            <a:chOff x="3832226" y="3284537"/>
            <a:chExt cx="872174" cy="895259"/>
          </a:xfrm>
          <a:solidFill>
            <a:srgbClr val="008080"/>
          </a:solidFill>
        </p:grpSpPr>
        <p:sp>
          <p:nvSpPr>
            <p:cNvPr id="12" name="椭圆 26"/>
            <p:cNvSpPr/>
            <p:nvPr/>
          </p:nvSpPr>
          <p:spPr>
            <a:xfrm>
              <a:off x="3832226" y="3284537"/>
              <a:ext cx="777875" cy="77787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 dirty="0"/>
            </a:p>
          </p:txBody>
        </p:sp>
        <p:sp>
          <p:nvSpPr>
            <p:cNvPr id="13" name="TextBox 34" descr="e7d195523061f1c0dc4eb095ef98a80d432ab5f5ac2fa1ec9A04093C40641F0917DB5F0ACB951B229F3670423540916292DB116844AAB0F00FEFF6E8E4293DAC5FD3F90415D8F35813B35A693A33C33F3D5BFF0641E6EC05FF3B6B060D1EC04DC2D230E8A87D1D448B0A553D838968DF7BEA939F8BB8F3F855678524924E43D5FEBF582B0A19BD3EEB16E580BB28A190"/>
            <p:cNvSpPr txBox="1">
              <a:spLocks noChangeArrowheads="1"/>
            </p:cNvSpPr>
            <p:nvPr/>
          </p:nvSpPr>
          <p:spPr bwMode="auto">
            <a:xfrm>
              <a:off x="3939454" y="3365494"/>
              <a:ext cx="764946" cy="814302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TW" altLang="en-US" sz="6000" b="0" dirty="0">
                  <a:solidFill>
                    <a:schemeClr val="bg1"/>
                  </a:solidFill>
                  <a:latin typeface="華康新特明體" panose="02020909000000000000" pitchFamily="49" charset="-120"/>
                  <a:ea typeface="華康新特明體" panose="02020909000000000000" pitchFamily="49" charset="-120"/>
                </a:rPr>
                <a:t>壹</a:t>
              </a:r>
              <a:endParaRPr lang="zh-CN" altLang="en-US" sz="6000" b="0" dirty="0">
                <a:solidFill>
                  <a:schemeClr val="bg1"/>
                </a:solidFill>
                <a:latin typeface="華康新特明體" panose="02020909000000000000" pitchFamily="49" charset="-120"/>
                <a:ea typeface="華康新特明體" panose="02020909000000000000" pitchFamily="49" charset="-120"/>
              </a:endParaRPr>
            </a:p>
          </p:txBody>
        </p:sp>
      </p:grpSp>
      <p:sp>
        <p:nvSpPr>
          <p:cNvPr id="14" name="文字方塊 13"/>
          <p:cNvSpPr txBox="1"/>
          <p:nvPr userDrawn="1"/>
        </p:nvSpPr>
        <p:spPr>
          <a:xfrm>
            <a:off x="11789957" y="1965001"/>
            <a:ext cx="433965" cy="259190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marL="0" lvl="3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pPr>
            <a:r>
              <a:rPr lang="zh-TW" altLang="en-US" sz="1800" kern="12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華康魏碑體" panose="03000709000000000000" pitchFamily="65" charset="-120"/>
                <a:ea typeface="華康魏碑體" panose="03000709000000000000" pitchFamily="65" charset="-120"/>
                <a:cs typeface="+mn-cs"/>
              </a:rPr>
              <a:t>視病如親 </a:t>
            </a:r>
            <a:r>
              <a:rPr lang="en-US" altLang="zh-TW" sz="1800" kern="12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華康魏碑體" panose="03000709000000000000" pitchFamily="65" charset="-120"/>
                <a:ea typeface="華康魏碑體" panose="03000709000000000000" pitchFamily="65" charset="-120"/>
                <a:cs typeface="+mn-cs"/>
              </a:rPr>
              <a:t>·</a:t>
            </a:r>
            <a:r>
              <a:rPr lang="zh-TW" altLang="en-US" sz="1800" kern="12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華康魏碑體" panose="03000709000000000000" pitchFamily="65" charset="-120"/>
                <a:ea typeface="華康魏碑體" panose="03000709000000000000" pitchFamily="65" charset="-120"/>
                <a:cs typeface="+mn-cs"/>
              </a:rPr>
              <a:t>追求卓越</a:t>
            </a:r>
            <a:endParaRPr lang="zh-TW" altLang="en-US" sz="1800" kern="1200" dirty="0">
              <a:solidFill>
                <a:schemeClr val="accent1">
                  <a:lumMod val="20000"/>
                  <a:lumOff val="80000"/>
                </a:schemeClr>
              </a:solidFill>
              <a:latin typeface="華康魏碑體" panose="03000709000000000000" pitchFamily="65" charset="-120"/>
              <a:ea typeface="華康魏碑體" panose="03000709000000000000" pitchFamily="65" charset="-120"/>
              <a:cs typeface="+mn-cs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 b="1">
                <a:latin typeface="華康新特明體" panose="02020909000000000000" pitchFamily="49" charset="-120"/>
                <a:ea typeface="華康新特明體" panose="02020909000000000000" pitchFamily="49" charset="-12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latin typeface="華康新特明體" panose="02020909000000000000" pitchFamily="49" charset="-120"/>
                <a:ea typeface="華康新特明體" panose="02020909000000000000" pitchFamily="49" charset="-12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dirty="0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E1FA2-84D2-4A12-82F7-BE39F421E7AC}" type="datetimeFigureOut">
              <a:rPr lang="zh-TW" altLang="en-US" smtClean="0"/>
              <a:t>2018/4/18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67988-D3E5-4BB2-A05E-44DBD79A4D3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68418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/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8525" b="-214"/>
          <a:stretch/>
        </p:blipFill>
        <p:spPr>
          <a:xfrm>
            <a:off x="-211555" y="-277586"/>
            <a:ext cx="12741008" cy="2184011"/>
          </a:xfrm>
          <a:prstGeom prst="rect">
            <a:avLst/>
          </a:prstGeom>
          <a:ln>
            <a:noFill/>
          </a:ln>
          <a:effectLst>
            <a:softEdge rad="215900"/>
          </a:effectLst>
        </p:spPr>
      </p:pic>
      <p:sp>
        <p:nvSpPr>
          <p:cNvPr id="9" name="Rectangle 10"/>
          <p:cNvSpPr>
            <a:spLocks noChangeArrowheads="1"/>
          </p:cNvSpPr>
          <p:nvPr userDrawn="1"/>
        </p:nvSpPr>
        <p:spPr bwMode="auto">
          <a:xfrm>
            <a:off x="11816440" y="1847850"/>
            <a:ext cx="381001" cy="2591902"/>
          </a:xfrm>
          <a:prstGeom prst="rect">
            <a:avLst/>
          </a:prstGeom>
          <a:solidFill>
            <a:schemeClr val="accent1">
              <a:lumMod val="75000"/>
              <a:alpha val="6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pic>
        <p:nvPicPr>
          <p:cNvPr id="10" name="圖片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6543" y="4674053"/>
            <a:ext cx="3810000" cy="2543175"/>
          </a:xfrm>
          <a:prstGeom prst="rect">
            <a:avLst/>
          </a:prstGeom>
          <a:ln>
            <a:noFill/>
          </a:ln>
          <a:effectLst>
            <a:softEdge rad="508000"/>
          </a:effectLst>
        </p:spPr>
      </p:pic>
      <p:grpSp>
        <p:nvGrpSpPr>
          <p:cNvPr id="11" name="组合 25"/>
          <p:cNvGrpSpPr>
            <a:grpSpLocks noChangeAspect="1"/>
          </p:cNvGrpSpPr>
          <p:nvPr userDrawn="1"/>
        </p:nvGrpSpPr>
        <p:grpSpPr>
          <a:xfrm>
            <a:off x="-249651" y="-170227"/>
            <a:ext cx="1087851" cy="1116639"/>
            <a:chOff x="3832226" y="3284537"/>
            <a:chExt cx="872174" cy="895259"/>
          </a:xfrm>
          <a:solidFill>
            <a:srgbClr val="008080"/>
          </a:solidFill>
        </p:grpSpPr>
        <p:sp>
          <p:nvSpPr>
            <p:cNvPr id="12" name="椭圆 26"/>
            <p:cNvSpPr/>
            <p:nvPr/>
          </p:nvSpPr>
          <p:spPr>
            <a:xfrm>
              <a:off x="3832226" y="3284537"/>
              <a:ext cx="777875" cy="77787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 dirty="0"/>
            </a:p>
          </p:txBody>
        </p:sp>
        <p:sp>
          <p:nvSpPr>
            <p:cNvPr id="13" name="TextBox 34" descr="e7d195523061f1c0dc4eb095ef98a80d432ab5f5ac2fa1ec9A04093C40641F0917DB5F0ACB951B229F3670423540916292DB116844AAB0F00FEFF6E8E4293DAC5FD3F90415D8F35813B35A693A33C33F3D5BFF0641E6EC05FF3B6B060D1EC04DC2D230E8A87D1D448B0A553D838968DF7BEA939F8BB8F3F855678524924E43D5FEBF582B0A19BD3EEB16E580BB28A190"/>
            <p:cNvSpPr txBox="1">
              <a:spLocks noChangeArrowheads="1"/>
            </p:cNvSpPr>
            <p:nvPr/>
          </p:nvSpPr>
          <p:spPr bwMode="auto">
            <a:xfrm>
              <a:off x="3939454" y="3365494"/>
              <a:ext cx="764946" cy="814302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TW" altLang="en-US" sz="6000" b="0" dirty="0">
                  <a:solidFill>
                    <a:schemeClr val="bg1"/>
                  </a:solidFill>
                  <a:latin typeface="華康新特明體" panose="02020909000000000000" pitchFamily="49" charset="-120"/>
                  <a:ea typeface="華康新特明體" panose="02020909000000000000" pitchFamily="49" charset="-120"/>
                </a:rPr>
                <a:t>壹</a:t>
              </a:r>
              <a:endParaRPr lang="zh-CN" altLang="en-US" sz="6000" b="0" dirty="0">
                <a:solidFill>
                  <a:schemeClr val="bg1"/>
                </a:solidFill>
                <a:latin typeface="華康新特明體" panose="02020909000000000000" pitchFamily="49" charset="-120"/>
                <a:ea typeface="華康新特明體" panose="02020909000000000000" pitchFamily="49" charset="-120"/>
              </a:endParaRPr>
            </a:p>
          </p:txBody>
        </p:sp>
      </p:grpSp>
      <p:sp>
        <p:nvSpPr>
          <p:cNvPr id="14" name="文字方塊 13"/>
          <p:cNvSpPr txBox="1"/>
          <p:nvPr userDrawn="1"/>
        </p:nvSpPr>
        <p:spPr>
          <a:xfrm>
            <a:off x="11789957" y="1965001"/>
            <a:ext cx="433965" cy="259190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marL="0" lvl="3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pPr>
            <a:r>
              <a:rPr lang="zh-TW" altLang="en-US" sz="1800" kern="12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華康魏碑體" panose="03000709000000000000" pitchFamily="65" charset="-120"/>
                <a:ea typeface="華康魏碑體" panose="03000709000000000000" pitchFamily="65" charset="-120"/>
                <a:cs typeface="+mn-cs"/>
              </a:rPr>
              <a:t>視病如親 </a:t>
            </a:r>
            <a:r>
              <a:rPr lang="en-US" altLang="zh-TW" sz="1800" kern="12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華康魏碑體" panose="03000709000000000000" pitchFamily="65" charset="-120"/>
                <a:ea typeface="華康魏碑體" panose="03000709000000000000" pitchFamily="65" charset="-120"/>
                <a:cs typeface="+mn-cs"/>
              </a:rPr>
              <a:t>·</a:t>
            </a:r>
            <a:r>
              <a:rPr lang="zh-TW" altLang="en-US" sz="1800" kern="12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華康魏碑體" panose="03000709000000000000" pitchFamily="65" charset="-120"/>
                <a:ea typeface="華康魏碑體" panose="03000709000000000000" pitchFamily="65" charset="-120"/>
                <a:cs typeface="+mn-cs"/>
              </a:rPr>
              <a:t>追求卓越</a:t>
            </a:r>
            <a:endParaRPr lang="zh-TW" altLang="en-US" sz="1800" kern="1200" dirty="0">
              <a:solidFill>
                <a:schemeClr val="accent1">
                  <a:lumMod val="20000"/>
                  <a:lumOff val="80000"/>
                </a:schemeClr>
              </a:solidFill>
              <a:latin typeface="華康魏碑體" panose="03000709000000000000" pitchFamily="65" charset="-120"/>
              <a:ea typeface="華康魏碑體" panose="03000709000000000000" pitchFamily="65" charset="-120"/>
              <a:cs typeface="+mn-cs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華康新特明體" panose="02020909000000000000" pitchFamily="49" charset="-120"/>
                <a:ea typeface="華康新特明體" panose="02020909000000000000" pitchFamily="49" charset="-12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latin typeface="華康新特明體" panose="02020909000000000000" pitchFamily="49" charset="-120"/>
                <a:ea typeface="華康新特明體" panose="02020909000000000000" pitchFamily="49" charset="-120"/>
              </a:defRPr>
            </a:lvl1pPr>
            <a:lvl2pPr>
              <a:defRPr>
                <a:latin typeface="華康新特明體" panose="02020909000000000000" pitchFamily="49" charset="-120"/>
                <a:ea typeface="華康新特明體" panose="02020909000000000000" pitchFamily="49" charset="-120"/>
              </a:defRPr>
            </a:lvl2pPr>
            <a:lvl3pPr>
              <a:defRPr>
                <a:latin typeface="華康新特明體" panose="02020909000000000000" pitchFamily="49" charset="-120"/>
                <a:ea typeface="華康新特明體" panose="02020909000000000000" pitchFamily="49" charset="-120"/>
              </a:defRPr>
            </a:lvl3pPr>
            <a:lvl4pPr>
              <a:defRPr>
                <a:latin typeface="華康新特明體" panose="02020909000000000000" pitchFamily="49" charset="-120"/>
                <a:ea typeface="華康新特明體" panose="02020909000000000000" pitchFamily="49" charset="-120"/>
              </a:defRPr>
            </a:lvl4pPr>
            <a:lvl5pPr>
              <a:defRPr>
                <a:latin typeface="華康新特明體" panose="02020909000000000000" pitchFamily="49" charset="-120"/>
                <a:ea typeface="華康新特明體" panose="02020909000000000000" pitchFamily="49" charset="-120"/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latin typeface="華康新特明體" panose="02020909000000000000" pitchFamily="49" charset="-120"/>
                <a:ea typeface="華康新特明體" panose="02020909000000000000" pitchFamily="49" charset="-120"/>
              </a:defRPr>
            </a:lvl1pPr>
            <a:lvl2pPr>
              <a:defRPr>
                <a:latin typeface="華康新特明體" panose="02020909000000000000" pitchFamily="49" charset="-120"/>
                <a:ea typeface="華康新特明體" panose="02020909000000000000" pitchFamily="49" charset="-120"/>
              </a:defRPr>
            </a:lvl2pPr>
            <a:lvl3pPr>
              <a:defRPr>
                <a:latin typeface="華康新特明體" panose="02020909000000000000" pitchFamily="49" charset="-120"/>
                <a:ea typeface="華康新特明體" panose="02020909000000000000" pitchFamily="49" charset="-120"/>
              </a:defRPr>
            </a:lvl3pPr>
            <a:lvl4pPr>
              <a:defRPr>
                <a:latin typeface="華康新特明體" panose="02020909000000000000" pitchFamily="49" charset="-120"/>
                <a:ea typeface="華康新特明體" panose="02020909000000000000" pitchFamily="49" charset="-120"/>
              </a:defRPr>
            </a:lvl4pPr>
            <a:lvl5pPr>
              <a:defRPr>
                <a:latin typeface="華康新特明體" panose="02020909000000000000" pitchFamily="49" charset="-120"/>
                <a:ea typeface="華康新特明體" panose="02020909000000000000" pitchFamily="49" charset="-120"/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E1FA2-84D2-4A12-82F7-BE39F421E7AC}" type="datetimeFigureOut">
              <a:rPr lang="zh-TW" altLang="en-US" smtClean="0"/>
              <a:t>2018/4/18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67988-D3E5-4BB2-A05E-44DBD79A4D3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09391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圖片 28"/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8525" b="-214"/>
          <a:stretch/>
        </p:blipFill>
        <p:spPr>
          <a:xfrm>
            <a:off x="-211555" y="-277586"/>
            <a:ext cx="12741008" cy="2184011"/>
          </a:xfrm>
          <a:prstGeom prst="rect">
            <a:avLst/>
          </a:prstGeom>
          <a:ln>
            <a:noFill/>
          </a:ln>
          <a:effectLst>
            <a:softEdge rad="215900"/>
          </a:effectLst>
        </p:spPr>
      </p:pic>
      <p:sp>
        <p:nvSpPr>
          <p:cNvPr id="27" name="Rectangle 10"/>
          <p:cNvSpPr>
            <a:spLocks noChangeArrowheads="1"/>
          </p:cNvSpPr>
          <p:nvPr userDrawn="1"/>
        </p:nvSpPr>
        <p:spPr bwMode="auto">
          <a:xfrm>
            <a:off x="11816440" y="1847850"/>
            <a:ext cx="381001" cy="2591902"/>
          </a:xfrm>
          <a:prstGeom prst="rect">
            <a:avLst/>
          </a:prstGeom>
          <a:solidFill>
            <a:schemeClr val="accent1">
              <a:lumMod val="75000"/>
              <a:alpha val="6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pic>
        <p:nvPicPr>
          <p:cNvPr id="18" name="圖片 1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6543" y="4674053"/>
            <a:ext cx="3810000" cy="2543175"/>
          </a:xfrm>
          <a:prstGeom prst="rect">
            <a:avLst/>
          </a:prstGeom>
          <a:ln>
            <a:noFill/>
          </a:ln>
          <a:effectLst>
            <a:softEdge rad="508000"/>
          </a:effec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華康新特明體" panose="02020909000000000000" pitchFamily="49" charset="-120"/>
                <a:ea typeface="華康新特明體" panose="02020909000000000000" pitchFamily="49" charset="-12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1847850"/>
            <a:ext cx="10515600" cy="4351338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華康新特明體" panose="02020909000000000000" pitchFamily="49" charset="-120"/>
                <a:ea typeface="華康新特明體" panose="02020909000000000000" pitchFamily="49" charset="-120"/>
              </a:defRPr>
            </a:lvl1pPr>
            <a:lvl2pPr>
              <a:defRPr>
                <a:solidFill>
                  <a:schemeClr val="tx1"/>
                </a:solidFill>
                <a:latin typeface="華康新特明體" panose="02020909000000000000" pitchFamily="49" charset="-120"/>
                <a:ea typeface="華康新特明體" panose="02020909000000000000" pitchFamily="49" charset="-120"/>
              </a:defRPr>
            </a:lvl2pPr>
            <a:lvl3pPr>
              <a:defRPr>
                <a:solidFill>
                  <a:schemeClr val="tx1"/>
                </a:solidFill>
                <a:latin typeface="華康新特明體" panose="02020909000000000000" pitchFamily="49" charset="-120"/>
                <a:ea typeface="華康新特明體" panose="02020909000000000000" pitchFamily="49" charset="-120"/>
              </a:defRPr>
            </a:lvl3pPr>
            <a:lvl4pPr>
              <a:defRPr>
                <a:solidFill>
                  <a:schemeClr val="tx1"/>
                </a:solidFill>
                <a:latin typeface="華康新特明體" panose="02020909000000000000" pitchFamily="49" charset="-120"/>
                <a:ea typeface="華康新特明體" panose="02020909000000000000" pitchFamily="49" charset="-120"/>
              </a:defRPr>
            </a:lvl4pPr>
            <a:lvl5pPr>
              <a:defRPr>
                <a:solidFill>
                  <a:schemeClr val="tx1"/>
                </a:solidFill>
                <a:latin typeface="華康新特明體" panose="02020909000000000000" pitchFamily="49" charset="-120"/>
                <a:ea typeface="華康新特明體" panose="02020909000000000000" pitchFamily="49" charset="-120"/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E1FA2-84D2-4A12-82F7-BE39F421E7AC}" type="datetimeFigureOut">
              <a:rPr lang="zh-TW" altLang="en-US" smtClean="0"/>
              <a:t>2018/4/18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67988-D3E5-4BB2-A05E-44DBD79A4D3E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8" name="文字方塊 27"/>
          <p:cNvSpPr txBox="1"/>
          <p:nvPr userDrawn="1"/>
        </p:nvSpPr>
        <p:spPr>
          <a:xfrm>
            <a:off x="11789957" y="1965001"/>
            <a:ext cx="433965" cy="259190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marL="0" lvl="3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pPr>
            <a:r>
              <a:rPr lang="zh-TW" altLang="en-US" sz="1800" kern="12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華康魏碑體" panose="03000709000000000000" pitchFamily="65" charset="-120"/>
                <a:ea typeface="華康魏碑體" panose="03000709000000000000" pitchFamily="65" charset="-120"/>
                <a:cs typeface="+mn-cs"/>
              </a:rPr>
              <a:t>視病如親 </a:t>
            </a:r>
            <a:r>
              <a:rPr lang="en-US" altLang="zh-TW" sz="1800" kern="12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華康魏碑體" panose="03000709000000000000" pitchFamily="65" charset="-120"/>
                <a:ea typeface="華康魏碑體" panose="03000709000000000000" pitchFamily="65" charset="-120"/>
                <a:cs typeface="+mn-cs"/>
              </a:rPr>
              <a:t>·</a:t>
            </a:r>
            <a:r>
              <a:rPr lang="zh-TW" altLang="en-US" sz="1800" kern="12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華康魏碑體" panose="03000709000000000000" pitchFamily="65" charset="-120"/>
                <a:ea typeface="華康魏碑體" panose="03000709000000000000" pitchFamily="65" charset="-120"/>
                <a:cs typeface="+mn-cs"/>
              </a:rPr>
              <a:t>追求卓越</a:t>
            </a:r>
            <a:endParaRPr lang="zh-TW" altLang="en-US" sz="1800" kern="1200" dirty="0">
              <a:solidFill>
                <a:schemeClr val="accent1">
                  <a:lumMod val="20000"/>
                  <a:lumOff val="80000"/>
                </a:schemeClr>
              </a:solidFill>
              <a:latin typeface="華康魏碑體" panose="03000709000000000000" pitchFamily="65" charset="-120"/>
              <a:ea typeface="華康魏碑體" panose="03000709000000000000" pitchFamily="65" charset="-120"/>
              <a:cs typeface="+mn-cs"/>
            </a:endParaRPr>
          </a:p>
        </p:txBody>
      </p:sp>
      <p:grpSp>
        <p:nvGrpSpPr>
          <p:cNvPr id="14" name="组合 25"/>
          <p:cNvGrpSpPr>
            <a:grpSpLocks noChangeAspect="1"/>
          </p:cNvGrpSpPr>
          <p:nvPr userDrawn="1"/>
        </p:nvGrpSpPr>
        <p:grpSpPr>
          <a:xfrm>
            <a:off x="-248400" y="-169200"/>
            <a:ext cx="1087851" cy="1116639"/>
            <a:chOff x="3832226" y="3284537"/>
            <a:chExt cx="872174" cy="895259"/>
          </a:xfrm>
          <a:solidFill>
            <a:srgbClr val="133926"/>
          </a:solidFill>
        </p:grpSpPr>
        <p:sp>
          <p:nvSpPr>
            <p:cNvPr id="15" name="椭圆 26"/>
            <p:cNvSpPr/>
            <p:nvPr/>
          </p:nvSpPr>
          <p:spPr>
            <a:xfrm>
              <a:off x="3832226" y="3284537"/>
              <a:ext cx="777875" cy="777875"/>
            </a:xfrm>
            <a:prstGeom prst="ellipse">
              <a:avLst/>
            </a:prstGeom>
            <a:solidFill>
              <a:srgbClr val="7BB5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 dirty="0"/>
            </a:p>
          </p:txBody>
        </p:sp>
        <p:sp>
          <p:nvSpPr>
            <p:cNvPr id="16" name="TextBox 34" descr="e7d195523061f1c0dc4eb095ef98a80d432ab5f5ac2fa1ec9A04093C40641F0917DB5F0ACB951B229F3670423540916292DB116844AAB0F00FEFF6E8E4293DAC5FD3F90415D8F35813B35A693A33C33F3D5BFF0641E6EC05FF3B6B060D1EC04DC2D230E8A87D1D448B0A553D838968DF7BEA939F8BB8F3F855678524924E43D5FEBF582B0A19BD3EEB16E580BB28A190"/>
            <p:cNvSpPr txBox="1">
              <a:spLocks noChangeArrowheads="1"/>
            </p:cNvSpPr>
            <p:nvPr/>
          </p:nvSpPr>
          <p:spPr bwMode="auto">
            <a:xfrm>
              <a:off x="3939454" y="3365494"/>
              <a:ext cx="764946" cy="814302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TW" altLang="en-US" sz="6000" b="0" dirty="0">
                  <a:solidFill>
                    <a:schemeClr val="bg1"/>
                  </a:solidFill>
                  <a:latin typeface="華康新特明體" panose="02020909000000000000" pitchFamily="49" charset="-120"/>
                  <a:ea typeface="華康新特明體" panose="02020909000000000000" pitchFamily="49" charset="-120"/>
                </a:rPr>
                <a:t>貳</a:t>
              </a:r>
              <a:endParaRPr lang="zh-CN" altLang="en-US" sz="6000" b="0" dirty="0">
                <a:solidFill>
                  <a:schemeClr val="bg1"/>
                </a:solidFill>
                <a:latin typeface="華康新特明體" panose="02020909000000000000" pitchFamily="49" charset="-120"/>
                <a:ea typeface="華康新特明體" panose="02020909000000000000" pitchFamily="49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28930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圖片 28"/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8525" b="-214"/>
          <a:stretch/>
        </p:blipFill>
        <p:spPr>
          <a:xfrm>
            <a:off x="-211555" y="-277586"/>
            <a:ext cx="12741008" cy="2184011"/>
          </a:xfrm>
          <a:prstGeom prst="rect">
            <a:avLst/>
          </a:prstGeom>
          <a:ln>
            <a:noFill/>
          </a:ln>
          <a:effectLst>
            <a:softEdge rad="215900"/>
          </a:effectLst>
        </p:spPr>
      </p:pic>
      <p:sp>
        <p:nvSpPr>
          <p:cNvPr id="27" name="Rectangle 10"/>
          <p:cNvSpPr>
            <a:spLocks noChangeArrowheads="1"/>
          </p:cNvSpPr>
          <p:nvPr userDrawn="1"/>
        </p:nvSpPr>
        <p:spPr bwMode="auto">
          <a:xfrm>
            <a:off x="11816440" y="1847850"/>
            <a:ext cx="381001" cy="2591902"/>
          </a:xfrm>
          <a:prstGeom prst="rect">
            <a:avLst/>
          </a:prstGeom>
          <a:solidFill>
            <a:schemeClr val="accent1">
              <a:lumMod val="75000"/>
              <a:alpha val="6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pic>
        <p:nvPicPr>
          <p:cNvPr id="18" name="圖片 1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6543" y="4674053"/>
            <a:ext cx="3810000" cy="2543175"/>
          </a:xfrm>
          <a:prstGeom prst="rect">
            <a:avLst/>
          </a:prstGeom>
          <a:ln>
            <a:noFill/>
          </a:ln>
          <a:effectLst>
            <a:softEdge rad="508000"/>
          </a:effec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華康新特明體" panose="02020909000000000000" pitchFamily="49" charset="-120"/>
                <a:ea typeface="華康新特明體" panose="02020909000000000000" pitchFamily="49" charset="-12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1847850"/>
            <a:ext cx="10515600" cy="4351338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華康新特明體" panose="02020909000000000000" pitchFamily="49" charset="-120"/>
                <a:ea typeface="華康新特明體" panose="02020909000000000000" pitchFamily="49" charset="-120"/>
              </a:defRPr>
            </a:lvl1pPr>
            <a:lvl2pPr>
              <a:defRPr>
                <a:solidFill>
                  <a:schemeClr val="tx1"/>
                </a:solidFill>
                <a:latin typeface="華康新特明體" panose="02020909000000000000" pitchFamily="49" charset="-120"/>
                <a:ea typeface="華康新特明體" panose="02020909000000000000" pitchFamily="49" charset="-120"/>
              </a:defRPr>
            </a:lvl2pPr>
            <a:lvl3pPr>
              <a:defRPr>
                <a:solidFill>
                  <a:schemeClr val="tx1"/>
                </a:solidFill>
                <a:latin typeface="華康新特明體" panose="02020909000000000000" pitchFamily="49" charset="-120"/>
                <a:ea typeface="華康新特明體" panose="02020909000000000000" pitchFamily="49" charset="-120"/>
              </a:defRPr>
            </a:lvl3pPr>
            <a:lvl4pPr>
              <a:defRPr>
                <a:solidFill>
                  <a:schemeClr val="tx1"/>
                </a:solidFill>
                <a:latin typeface="華康新特明體" panose="02020909000000000000" pitchFamily="49" charset="-120"/>
                <a:ea typeface="華康新特明體" panose="02020909000000000000" pitchFamily="49" charset="-120"/>
              </a:defRPr>
            </a:lvl4pPr>
            <a:lvl5pPr>
              <a:defRPr>
                <a:solidFill>
                  <a:schemeClr val="tx1"/>
                </a:solidFill>
                <a:latin typeface="華康新特明體" panose="02020909000000000000" pitchFamily="49" charset="-120"/>
                <a:ea typeface="華康新特明體" panose="02020909000000000000" pitchFamily="49" charset="-120"/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E1FA2-84D2-4A12-82F7-BE39F421E7AC}" type="datetimeFigureOut">
              <a:rPr lang="zh-TW" altLang="en-US" smtClean="0"/>
              <a:t>2018/4/18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67988-D3E5-4BB2-A05E-44DBD79A4D3E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8" name="文字方塊 27"/>
          <p:cNvSpPr txBox="1"/>
          <p:nvPr userDrawn="1"/>
        </p:nvSpPr>
        <p:spPr>
          <a:xfrm>
            <a:off x="11789957" y="1965001"/>
            <a:ext cx="433965" cy="259190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marL="0" lvl="3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pPr>
            <a:r>
              <a:rPr lang="zh-TW" altLang="en-US" sz="1800" kern="12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華康魏碑體" panose="03000709000000000000" pitchFamily="65" charset="-120"/>
                <a:ea typeface="華康魏碑體" panose="03000709000000000000" pitchFamily="65" charset="-120"/>
                <a:cs typeface="+mn-cs"/>
              </a:rPr>
              <a:t>視病如親 </a:t>
            </a:r>
            <a:r>
              <a:rPr lang="en-US" altLang="zh-TW" sz="1800" kern="12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華康魏碑體" panose="03000709000000000000" pitchFamily="65" charset="-120"/>
                <a:ea typeface="華康魏碑體" panose="03000709000000000000" pitchFamily="65" charset="-120"/>
                <a:cs typeface="+mn-cs"/>
              </a:rPr>
              <a:t>·</a:t>
            </a:r>
            <a:r>
              <a:rPr lang="zh-TW" altLang="en-US" sz="1800" kern="12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華康魏碑體" panose="03000709000000000000" pitchFamily="65" charset="-120"/>
                <a:ea typeface="華康魏碑體" panose="03000709000000000000" pitchFamily="65" charset="-120"/>
                <a:cs typeface="+mn-cs"/>
              </a:rPr>
              <a:t>追求卓越</a:t>
            </a:r>
            <a:endParaRPr lang="zh-TW" altLang="en-US" sz="1800" kern="1200" dirty="0">
              <a:solidFill>
                <a:schemeClr val="accent1">
                  <a:lumMod val="20000"/>
                  <a:lumOff val="80000"/>
                </a:schemeClr>
              </a:solidFill>
              <a:latin typeface="華康魏碑體" panose="03000709000000000000" pitchFamily="65" charset="-120"/>
              <a:ea typeface="華康魏碑體" panose="03000709000000000000" pitchFamily="65" charset="-120"/>
              <a:cs typeface="+mn-cs"/>
            </a:endParaRPr>
          </a:p>
        </p:txBody>
      </p:sp>
      <p:grpSp>
        <p:nvGrpSpPr>
          <p:cNvPr id="14" name="组合 25"/>
          <p:cNvGrpSpPr>
            <a:grpSpLocks noChangeAspect="1"/>
          </p:cNvGrpSpPr>
          <p:nvPr userDrawn="1"/>
        </p:nvGrpSpPr>
        <p:grpSpPr>
          <a:xfrm>
            <a:off x="-248400" y="-169200"/>
            <a:ext cx="1087851" cy="1116639"/>
            <a:chOff x="3832226" y="3284537"/>
            <a:chExt cx="872174" cy="895259"/>
          </a:xfrm>
          <a:solidFill>
            <a:srgbClr val="008080"/>
          </a:solidFill>
        </p:grpSpPr>
        <p:sp>
          <p:nvSpPr>
            <p:cNvPr id="15" name="椭圆 26"/>
            <p:cNvSpPr/>
            <p:nvPr/>
          </p:nvSpPr>
          <p:spPr>
            <a:xfrm>
              <a:off x="3832226" y="3284537"/>
              <a:ext cx="777875" cy="77787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 dirty="0"/>
            </a:p>
          </p:txBody>
        </p:sp>
        <p:sp>
          <p:nvSpPr>
            <p:cNvPr id="16" name="TextBox 34" descr="e7d195523061f1c0dc4eb095ef98a80d432ab5f5ac2fa1ec9A04093C40641F0917DB5F0ACB951B229F3670423540916292DB116844AAB0F00FEFF6E8E4293DAC5FD3F90415D8F35813B35A693A33C33F3D5BFF0641E6EC05FF3B6B060D1EC04DC2D230E8A87D1D448B0A553D838968DF7BEA939F8BB8F3F855678524924E43D5FEBF582B0A19BD3EEB16E580BB28A190"/>
            <p:cNvSpPr txBox="1">
              <a:spLocks noChangeArrowheads="1"/>
            </p:cNvSpPr>
            <p:nvPr/>
          </p:nvSpPr>
          <p:spPr bwMode="auto">
            <a:xfrm>
              <a:off x="3939454" y="3365494"/>
              <a:ext cx="764946" cy="814302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TW" altLang="en-US" sz="6000" b="0" dirty="0" smtClean="0">
                  <a:solidFill>
                    <a:schemeClr val="bg1"/>
                  </a:solidFill>
                  <a:latin typeface="華康新特明體" panose="02020909000000000000" pitchFamily="49" charset="-120"/>
                  <a:ea typeface="華康新特明體" panose="02020909000000000000" pitchFamily="49" charset="-120"/>
                </a:rPr>
                <a:t>叁</a:t>
              </a:r>
              <a:endParaRPr lang="zh-CN" altLang="en-US" sz="6000" b="0" dirty="0">
                <a:solidFill>
                  <a:schemeClr val="bg1"/>
                </a:solidFill>
                <a:latin typeface="華康新特明體" panose="02020909000000000000" pitchFamily="49" charset="-120"/>
                <a:ea typeface="華康新特明體" panose="02020909000000000000" pitchFamily="49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28600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圖片 28"/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8525" b="-214"/>
          <a:stretch/>
        </p:blipFill>
        <p:spPr>
          <a:xfrm>
            <a:off x="-211555" y="-277586"/>
            <a:ext cx="12741008" cy="2184011"/>
          </a:xfrm>
          <a:prstGeom prst="rect">
            <a:avLst/>
          </a:prstGeom>
          <a:ln>
            <a:noFill/>
          </a:ln>
          <a:effectLst>
            <a:softEdge rad="215900"/>
          </a:effectLst>
        </p:spPr>
      </p:pic>
      <p:sp>
        <p:nvSpPr>
          <p:cNvPr id="27" name="Rectangle 10"/>
          <p:cNvSpPr>
            <a:spLocks noChangeArrowheads="1"/>
          </p:cNvSpPr>
          <p:nvPr userDrawn="1"/>
        </p:nvSpPr>
        <p:spPr bwMode="auto">
          <a:xfrm>
            <a:off x="11816440" y="1847850"/>
            <a:ext cx="381001" cy="2591902"/>
          </a:xfrm>
          <a:prstGeom prst="rect">
            <a:avLst/>
          </a:prstGeom>
          <a:solidFill>
            <a:schemeClr val="accent1">
              <a:lumMod val="75000"/>
              <a:alpha val="6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pic>
        <p:nvPicPr>
          <p:cNvPr id="18" name="圖片 1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6543" y="4674053"/>
            <a:ext cx="3810000" cy="2543175"/>
          </a:xfrm>
          <a:prstGeom prst="rect">
            <a:avLst/>
          </a:prstGeom>
          <a:ln>
            <a:noFill/>
          </a:ln>
          <a:effectLst>
            <a:softEdge rad="508000"/>
          </a:effec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華康新特明體" panose="02020909000000000000" pitchFamily="49" charset="-120"/>
                <a:ea typeface="華康新特明體" panose="02020909000000000000" pitchFamily="49" charset="-12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1847850"/>
            <a:ext cx="10515600" cy="4351338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華康新特明體" panose="02020909000000000000" pitchFamily="49" charset="-120"/>
                <a:ea typeface="華康新特明體" panose="02020909000000000000" pitchFamily="49" charset="-120"/>
              </a:defRPr>
            </a:lvl1pPr>
            <a:lvl2pPr>
              <a:defRPr>
                <a:solidFill>
                  <a:schemeClr val="tx1"/>
                </a:solidFill>
                <a:latin typeface="華康新特明體" panose="02020909000000000000" pitchFamily="49" charset="-120"/>
                <a:ea typeface="華康新特明體" panose="02020909000000000000" pitchFamily="49" charset="-120"/>
              </a:defRPr>
            </a:lvl2pPr>
            <a:lvl3pPr>
              <a:defRPr>
                <a:solidFill>
                  <a:schemeClr val="tx1"/>
                </a:solidFill>
                <a:latin typeface="華康新特明體" panose="02020909000000000000" pitchFamily="49" charset="-120"/>
                <a:ea typeface="華康新特明體" panose="02020909000000000000" pitchFamily="49" charset="-120"/>
              </a:defRPr>
            </a:lvl3pPr>
            <a:lvl4pPr>
              <a:defRPr>
                <a:solidFill>
                  <a:schemeClr val="tx1"/>
                </a:solidFill>
                <a:latin typeface="華康新特明體" panose="02020909000000000000" pitchFamily="49" charset="-120"/>
                <a:ea typeface="華康新特明體" panose="02020909000000000000" pitchFamily="49" charset="-120"/>
              </a:defRPr>
            </a:lvl4pPr>
            <a:lvl5pPr>
              <a:defRPr>
                <a:solidFill>
                  <a:schemeClr val="tx1"/>
                </a:solidFill>
                <a:latin typeface="華康新特明體" panose="02020909000000000000" pitchFamily="49" charset="-120"/>
                <a:ea typeface="華康新特明體" panose="02020909000000000000" pitchFamily="49" charset="-120"/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E1FA2-84D2-4A12-82F7-BE39F421E7AC}" type="datetimeFigureOut">
              <a:rPr lang="zh-TW" altLang="en-US" smtClean="0"/>
              <a:t>2018/4/18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67988-D3E5-4BB2-A05E-44DBD79A4D3E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8" name="文字方塊 27"/>
          <p:cNvSpPr txBox="1"/>
          <p:nvPr userDrawn="1"/>
        </p:nvSpPr>
        <p:spPr>
          <a:xfrm>
            <a:off x="11789957" y="1965001"/>
            <a:ext cx="433965" cy="259190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marL="0" lvl="3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pPr>
            <a:r>
              <a:rPr lang="zh-TW" altLang="en-US" sz="1800" kern="12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華康魏碑體" panose="03000709000000000000" pitchFamily="65" charset="-120"/>
                <a:ea typeface="華康魏碑體" panose="03000709000000000000" pitchFamily="65" charset="-120"/>
                <a:cs typeface="+mn-cs"/>
              </a:rPr>
              <a:t>視病如親 </a:t>
            </a:r>
            <a:r>
              <a:rPr lang="en-US" altLang="zh-TW" sz="1800" kern="12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華康魏碑體" panose="03000709000000000000" pitchFamily="65" charset="-120"/>
                <a:ea typeface="華康魏碑體" panose="03000709000000000000" pitchFamily="65" charset="-120"/>
                <a:cs typeface="+mn-cs"/>
              </a:rPr>
              <a:t>·</a:t>
            </a:r>
            <a:r>
              <a:rPr lang="zh-TW" altLang="en-US" sz="1800" kern="12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華康魏碑體" panose="03000709000000000000" pitchFamily="65" charset="-120"/>
                <a:ea typeface="華康魏碑體" panose="03000709000000000000" pitchFamily="65" charset="-120"/>
                <a:cs typeface="+mn-cs"/>
              </a:rPr>
              <a:t>追求卓越</a:t>
            </a:r>
            <a:endParaRPr lang="zh-TW" altLang="en-US" sz="1800" kern="1200" dirty="0">
              <a:solidFill>
                <a:schemeClr val="accent1">
                  <a:lumMod val="20000"/>
                  <a:lumOff val="80000"/>
                </a:schemeClr>
              </a:solidFill>
              <a:latin typeface="華康魏碑體" panose="03000709000000000000" pitchFamily="65" charset="-120"/>
              <a:ea typeface="華康魏碑體" panose="03000709000000000000" pitchFamily="65" charset="-120"/>
              <a:cs typeface="+mn-cs"/>
            </a:endParaRPr>
          </a:p>
        </p:txBody>
      </p:sp>
      <p:grpSp>
        <p:nvGrpSpPr>
          <p:cNvPr id="14" name="组合 25"/>
          <p:cNvGrpSpPr>
            <a:grpSpLocks noChangeAspect="1"/>
          </p:cNvGrpSpPr>
          <p:nvPr userDrawn="1"/>
        </p:nvGrpSpPr>
        <p:grpSpPr>
          <a:xfrm>
            <a:off x="-248400" y="-169200"/>
            <a:ext cx="1087852" cy="1116640"/>
            <a:chOff x="3832226" y="3284537"/>
            <a:chExt cx="872175" cy="895260"/>
          </a:xfrm>
          <a:solidFill>
            <a:srgbClr val="7BB5BB"/>
          </a:solidFill>
        </p:grpSpPr>
        <p:sp>
          <p:nvSpPr>
            <p:cNvPr id="15" name="椭圆 26"/>
            <p:cNvSpPr/>
            <p:nvPr/>
          </p:nvSpPr>
          <p:spPr>
            <a:xfrm>
              <a:off x="3832226" y="3284537"/>
              <a:ext cx="777875" cy="77787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 dirty="0"/>
            </a:p>
          </p:txBody>
        </p:sp>
        <p:sp>
          <p:nvSpPr>
            <p:cNvPr id="16" name="TextBox 34" descr="e7d195523061f1c0dc4eb095ef98a80d432ab5f5ac2fa1ec9A04093C40641F0917DB5F0ACB951B229F3670423540916292DB116844AAB0F00FEFF6E8E4293DAC5FD3F90415D8F35813B35A693A33C33F3D5BFF0641E6EC05FF3B6B060D1EC04DC2D230E8A87D1D448B0A553D838968DF7BEA939F8BB8F3F855678524924E43D5FEBF582B0A19BD3EEB16E580BB28A190"/>
            <p:cNvSpPr txBox="1">
              <a:spLocks noChangeArrowheads="1"/>
            </p:cNvSpPr>
            <p:nvPr/>
          </p:nvSpPr>
          <p:spPr bwMode="auto">
            <a:xfrm>
              <a:off x="3939455" y="3365495"/>
              <a:ext cx="764946" cy="814302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TW" altLang="en-US" sz="6000" b="0" dirty="0" smtClean="0">
                  <a:solidFill>
                    <a:schemeClr val="bg1"/>
                  </a:solidFill>
                  <a:latin typeface="華康新特明體" panose="02020909000000000000" pitchFamily="49" charset="-120"/>
                  <a:ea typeface="華康新特明體" panose="02020909000000000000" pitchFamily="49" charset="-120"/>
                </a:rPr>
                <a:t>肆</a:t>
              </a:r>
              <a:endParaRPr lang="zh-CN" altLang="en-US" sz="6000" b="0" dirty="0">
                <a:solidFill>
                  <a:schemeClr val="bg1"/>
                </a:solidFill>
                <a:latin typeface="華康新特明體" panose="02020909000000000000" pitchFamily="49" charset="-120"/>
                <a:ea typeface="華康新特明體" panose="02020909000000000000" pitchFamily="49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73093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2"/>
          <a:stretch/>
        </p:blipFill>
        <p:spPr>
          <a:xfrm>
            <a:off x="-33338" y="-56714"/>
            <a:ext cx="12258675" cy="7133354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ctrTitle" hasCustomPrompt="1"/>
          </p:nvPr>
        </p:nvSpPr>
        <p:spPr>
          <a:xfrm>
            <a:off x="-33338" y="2230957"/>
            <a:ext cx="4781209" cy="899993"/>
          </a:xfrm>
        </p:spPr>
        <p:txBody>
          <a:bodyPr anchor="b"/>
          <a:lstStyle>
            <a:lvl1pPr algn="l">
              <a:defRPr sz="6000" b="0">
                <a:solidFill>
                  <a:schemeClr val="tx1"/>
                </a:solidFill>
                <a:latin typeface="華康新特明體" panose="02020909000000000000" pitchFamily="49" charset="-120"/>
                <a:ea typeface="華康新特明體" panose="02020909000000000000" pitchFamily="49" charset="-120"/>
              </a:defRPr>
            </a:lvl1pPr>
          </a:lstStyle>
          <a:p>
            <a:r>
              <a:rPr lang="zh-TW" altLang="en-US" dirty="0" smtClean="0"/>
              <a:t>謝謝觀賞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69760" y="6565119"/>
            <a:ext cx="2743200" cy="365125"/>
          </a:xfrm>
        </p:spPr>
        <p:txBody>
          <a:bodyPr/>
          <a:lstStyle/>
          <a:p>
            <a:fld id="{607E1FA2-84D2-4A12-82F7-BE39F421E7AC}" type="datetimeFigureOut">
              <a:rPr lang="zh-TW" altLang="en-US" smtClean="0"/>
              <a:t>2018/4/18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4038600" y="6609363"/>
            <a:ext cx="4114800" cy="365125"/>
          </a:xfrm>
        </p:spPr>
        <p:txBody>
          <a:bodyPr/>
          <a:lstStyle/>
          <a:p>
            <a:endParaRPr lang="zh-TW" alt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9296400" y="6609363"/>
            <a:ext cx="2743200" cy="365125"/>
          </a:xfrm>
        </p:spPr>
        <p:txBody>
          <a:bodyPr/>
          <a:lstStyle/>
          <a:p>
            <a:fld id="{95367988-D3E5-4BB2-A05E-44DBD79A4D3E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11" name="圖片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60" y="33697"/>
            <a:ext cx="3968840" cy="920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00611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圖片 30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4290"/>
            <a:ext cx="12252960" cy="6892290"/>
          </a:xfrm>
          <a:prstGeom prst="rect">
            <a:avLst/>
          </a:prstGeom>
        </p:spPr>
      </p:pic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E1FA2-84D2-4A12-82F7-BE39F421E7AC}" type="datetimeFigureOut">
              <a:rPr lang="zh-TW" altLang="en-US" smtClean="0"/>
              <a:t>2018/4/18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67988-D3E5-4BB2-A05E-44DBD79A4D3E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8" name="直接连接符 18" descr="e7d195523061f1c0dc4eb095ef98a80d432ab5f5ac2fa1ec9A04093C40641F0917DB5F0ACB951B229F3670423540916292DB116844AAB0F00FEFF6E8E4293DAC5FD3F90415D8F35813B35A693A33C33F3D5BFF0641E6EC05FF3B6B060D1EC04DC2D230E8A87D1D448B0A553D838968DF7BEA939F8BB8F3F855678524924E43D5FEBF582B0A19BD3EEB16E580BB28A190"/>
          <p:cNvCxnSpPr/>
          <p:nvPr userDrawn="1"/>
        </p:nvCxnSpPr>
        <p:spPr>
          <a:xfrm>
            <a:off x="279400" y="3263106"/>
            <a:ext cx="9089629" cy="0"/>
          </a:xfrm>
          <a:prstGeom prst="line">
            <a:avLst/>
          </a:prstGeom>
          <a:ln>
            <a:solidFill>
              <a:schemeClr val="tx1">
                <a:lumMod val="50000"/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椭圆 19" descr="e7d195523061f1c0dc4eb095ef98a80d432ab5f5ac2fa1ec9A04093C40641F0917DB5F0ACB951B229F3670423540916292DB116844AAB0F00FEFF6E8E4293DAC5FD3F90415D8F35813B35A693A33C33F3D5BFF0641E6EC05FF3B6B060D1EC04DC2D230E8A87D1D448B0A553D838968DF7BEA939F8BB8F3F855678524924E43D5FEBF582B0A19BD3EEB16E580BB28A190"/>
          <p:cNvSpPr/>
          <p:nvPr userDrawn="1"/>
        </p:nvSpPr>
        <p:spPr>
          <a:xfrm>
            <a:off x="8254604" y="2018904"/>
            <a:ext cx="2464594" cy="2464594"/>
          </a:xfrm>
          <a:prstGeom prst="ellipse">
            <a:avLst/>
          </a:prstGeom>
          <a:noFill/>
          <a:ln>
            <a:solidFill>
              <a:schemeClr val="tx1">
                <a:lumMod val="50000"/>
                <a:alpha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015"/>
          </a:p>
        </p:txBody>
      </p:sp>
      <p:grpSp>
        <p:nvGrpSpPr>
          <p:cNvPr id="19" name="组合 31"/>
          <p:cNvGrpSpPr>
            <a:grpSpLocks noChangeAspect="1"/>
          </p:cNvGrpSpPr>
          <p:nvPr userDrawn="1"/>
        </p:nvGrpSpPr>
        <p:grpSpPr>
          <a:xfrm>
            <a:off x="9005847" y="2813675"/>
            <a:ext cx="968454" cy="968454"/>
            <a:chOff x="9233693" y="3284537"/>
            <a:chExt cx="777875" cy="777875"/>
          </a:xfrm>
          <a:solidFill>
            <a:srgbClr val="456BA7"/>
          </a:solidFill>
        </p:grpSpPr>
        <p:sp>
          <p:nvSpPr>
            <p:cNvPr id="20" name="椭圆 32"/>
            <p:cNvSpPr/>
            <p:nvPr/>
          </p:nvSpPr>
          <p:spPr>
            <a:xfrm>
              <a:off x="9233693" y="3284537"/>
              <a:ext cx="777875" cy="77787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/>
            </a:p>
          </p:txBody>
        </p:sp>
        <p:sp>
          <p:nvSpPr>
            <p:cNvPr id="21" name="TextBox 36" descr="e7d195523061f1c0dc4eb095ef98a80d432ab5f5ac2fa1ec9A04093C40641F0917DB5F0ACB951B229F3670423540916292DB116844AAB0F00FEFF6E8E4293DAC5FD3F90415D8F35813B35A693A33C33F3D5BFF0641E6EC05FF3B6B060D1EC04DC2D230E8A87D1D448B0A553D838968DF7BEA939F8BB8F3F855678524924E43D5FEBF582B0A19BD3EEB16E580BB28A190"/>
            <p:cNvSpPr txBox="1">
              <a:spLocks noChangeArrowheads="1"/>
            </p:cNvSpPr>
            <p:nvPr/>
          </p:nvSpPr>
          <p:spPr bwMode="auto">
            <a:xfrm>
              <a:off x="9312274" y="3430588"/>
              <a:ext cx="674112" cy="44497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3000" dirty="0">
                  <a:solidFill>
                    <a:schemeClr val="bg1"/>
                  </a:solidFill>
                </a:rPr>
                <a:t>goal</a:t>
              </a:r>
              <a:endParaRPr lang="zh-CN" altLang="en-US" sz="3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2" name="组合 25"/>
          <p:cNvGrpSpPr>
            <a:grpSpLocks noChangeAspect="1"/>
          </p:cNvGrpSpPr>
          <p:nvPr userDrawn="1"/>
        </p:nvGrpSpPr>
        <p:grpSpPr>
          <a:xfrm>
            <a:off x="6747330" y="2786199"/>
            <a:ext cx="1087852" cy="1116640"/>
            <a:chOff x="3832226" y="3284537"/>
            <a:chExt cx="872175" cy="895260"/>
          </a:xfrm>
          <a:solidFill>
            <a:srgbClr val="7BB5BB"/>
          </a:solidFill>
        </p:grpSpPr>
        <p:sp>
          <p:nvSpPr>
            <p:cNvPr id="33" name="椭圆 26"/>
            <p:cNvSpPr/>
            <p:nvPr/>
          </p:nvSpPr>
          <p:spPr>
            <a:xfrm>
              <a:off x="3832226" y="3284537"/>
              <a:ext cx="777875" cy="77787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 dirty="0"/>
            </a:p>
          </p:txBody>
        </p:sp>
        <p:sp>
          <p:nvSpPr>
            <p:cNvPr id="34" name="TextBox 34" descr="e7d195523061f1c0dc4eb095ef98a80d432ab5f5ac2fa1ec9A04093C40641F0917DB5F0ACB951B229F3670423540916292DB116844AAB0F00FEFF6E8E4293DAC5FD3F90415D8F35813B35A693A33C33F3D5BFF0641E6EC05FF3B6B060D1EC04DC2D230E8A87D1D448B0A553D838968DF7BEA939F8BB8F3F855678524924E43D5FEBF582B0A19BD3EEB16E580BB28A190"/>
            <p:cNvSpPr txBox="1">
              <a:spLocks noChangeArrowheads="1"/>
            </p:cNvSpPr>
            <p:nvPr/>
          </p:nvSpPr>
          <p:spPr bwMode="auto">
            <a:xfrm>
              <a:off x="3939455" y="3365495"/>
              <a:ext cx="764946" cy="814302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TW" altLang="en-US" sz="6000" b="0" dirty="0" smtClean="0">
                  <a:solidFill>
                    <a:schemeClr val="bg1"/>
                  </a:solidFill>
                  <a:latin typeface="華康新特明體" panose="02020909000000000000" pitchFamily="49" charset="-120"/>
                  <a:ea typeface="華康新特明體" panose="02020909000000000000" pitchFamily="49" charset="-120"/>
                </a:rPr>
                <a:t>肆</a:t>
              </a:r>
              <a:endParaRPr lang="zh-CN" altLang="en-US" sz="6000" b="0" dirty="0">
                <a:solidFill>
                  <a:schemeClr val="bg1"/>
                </a:solidFill>
                <a:latin typeface="華康新特明體" panose="02020909000000000000" pitchFamily="49" charset="-120"/>
                <a:ea typeface="華康新特明體" panose="02020909000000000000" pitchFamily="49" charset="-120"/>
              </a:endParaRPr>
            </a:p>
          </p:txBody>
        </p:sp>
      </p:grpSp>
      <p:grpSp>
        <p:nvGrpSpPr>
          <p:cNvPr id="35" name="组合 25"/>
          <p:cNvGrpSpPr>
            <a:grpSpLocks noChangeAspect="1"/>
          </p:cNvGrpSpPr>
          <p:nvPr userDrawn="1"/>
        </p:nvGrpSpPr>
        <p:grpSpPr>
          <a:xfrm>
            <a:off x="3377608" y="2786200"/>
            <a:ext cx="1087851" cy="1116639"/>
            <a:chOff x="3832226" y="3284537"/>
            <a:chExt cx="872174" cy="895259"/>
          </a:xfrm>
          <a:solidFill>
            <a:srgbClr val="133926"/>
          </a:solidFill>
        </p:grpSpPr>
        <p:sp>
          <p:nvSpPr>
            <p:cNvPr id="36" name="椭圆 26"/>
            <p:cNvSpPr/>
            <p:nvPr/>
          </p:nvSpPr>
          <p:spPr>
            <a:xfrm>
              <a:off x="3832226" y="3284537"/>
              <a:ext cx="777875" cy="777875"/>
            </a:xfrm>
            <a:prstGeom prst="ellipse">
              <a:avLst/>
            </a:prstGeom>
            <a:solidFill>
              <a:srgbClr val="7BB5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 dirty="0"/>
            </a:p>
          </p:txBody>
        </p:sp>
        <p:sp>
          <p:nvSpPr>
            <p:cNvPr id="37" name="TextBox 34" descr="e7d195523061f1c0dc4eb095ef98a80d432ab5f5ac2fa1ec9A04093C40641F0917DB5F0ACB951B229F3670423540916292DB116844AAB0F00FEFF6E8E4293DAC5FD3F90415D8F35813B35A693A33C33F3D5BFF0641E6EC05FF3B6B060D1EC04DC2D230E8A87D1D448B0A553D838968DF7BEA939F8BB8F3F855678524924E43D5FEBF582B0A19BD3EEB16E580BB28A190"/>
            <p:cNvSpPr txBox="1">
              <a:spLocks noChangeArrowheads="1"/>
            </p:cNvSpPr>
            <p:nvPr/>
          </p:nvSpPr>
          <p:spPr bwMode="auto">
            <a:xfrm>
              <a:off x="3939454" y="3365494"/>
              <a:ext cx="764946" cy="814302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TW" altLang="en-US" sz="6000" b="0" dirty="0">
                  <a:solidFill>
                    <a:schemeClr val="bg1"/>
                  </a:solidFill>
                  <a:latin typeface="華康新特明體" panose="02020909000000000000" pitchFamily="49" charset="-120"/>
                  <a:ea typeface="華康新特明體" panose="02020909000000000000" pitchFamily="49" charset="-120"/>
                </a:rPr>
                <a:t>貳</a:t>
              </a:r>
              <a:endParaRPr lang="zh-CN" altLang="en-US" sz="6000" b="0" dirty="0">
                <a:solidFill>
                  <a:schemeClr val="bg1"/>
                </a:solidFill>
                <a:latin typeface="華康新特明體" panose="02020909000000000000" pitchFamily="49" charset="-120"/>
                <a:ea typeface="華康新特明體" panose="02020909000000000000" pitchFamily="49" charset="-120"/>
              </a:endParaRPr>
            </a:p>
          </p:txBody>
        </p:sp>
      </p:grpSp>
      <p:grpSp>
        <p:nvGrpSpPr>
          <p:cNvPr id="38" name="组合 25"/>
          <p:cNvGrpSpPr>
            <a:grpSpLocks noChangeAspect="1"/>
          </p:cNvGrpSpPr>
          <p:nvPr userDrawn="1"/>
        </p:nvGrpSpPr>
        <p:grpSpPr>
          <a:xfrm>
            <a:off x="1683531" y="2786200"/>
            <a:ext cx="1087851" cy="1116639"/>
            <a:chOff x="3832226" y="3284537"/>
            <a:chExt cx="872174" cy="895259"/>
          </a:xfrm>
          <a:solidFill>
            <a:srgbClr val="008080"/>
          </a:solidFill>
        </p:grpSpPr>
        <p:sp>
          <p:nvSpPr>
            <p:cNvPr id="39" name="椭圆 26"/>
            <p:cNvSpPr/>
            <p:nvPr/>
          </p:nvSpPr>
          <p:spPr>
            <a:xfrm>
              <a:off x="3832226" y="3284537"/>
              <a:ext cx="777875" cy="77787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 dirty="0"/>
            </a:p>
          </p:txBody>
        </p:sp>
        <p:sp>
          <p:nvSpPr>
            <p:cNvPr id="40" name="TextBox 34" descr="e7d195523061f1c0dc4eb095ef98a80d432ab5f5ac2fa1ec9A04093C40641F0917DB5F0ACB951B229F3670423540916292DB116844AAB0F00FEFF6E8E4293DAC5FD3F90415D8F35813B35A693A33C33F3D5BFF0641E6EC05FF3B6B060D1EC04DC2D230E8A87D1D448B0A553D838968DF7BEA939F8BB8F3F855678524924E43D5FEBF582B0A19BD3EEB16E580BB28A190"/>
            <p:cNvSpPr txBox="1">
              <a:spLocks noChangeArrowheads="1"/>
            </p:cNvSpPr>
            <p:nvPr/>
          </p:nvSpPr>
          <p:spPr bwMode="auto">
            <a:xfrm>
              <a:off x="3939454" y="3365494"/>
              <a:ext cx="764946" cy="814302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TW" altLang="en-US" sz="6000" b="0" dirty="0">
                  <a:solidFill>
                    <a:schemeClr val="bg1"/>
                  </a:solidFill>
                  <a:latin typeface="華康新特明體" panose="02020909000000000000" pitchFamily="49" charset="-120"/>
                  <a:ea typeface="華康新特明體" panose="02020909000000000000" pitchFamily="49" charset="-120"/>
                </a:rPr>
                <a:t>壹</a:t>
              </a:r>
              <a:endParaRPr lang="zh-CN" altLang="en-US" sz="6000" b="0" dirty="0">
                <a:solidFill>
                  <a:schemeClr val="bg1"/>
                </a:solidFill>
                <a:latin typeface="華康新特明體" panose="02020909000000000000" pitchFamily="49" charset="-120"/>
                <a:ea typeface="華康新特明體" panose="02020909000000000000" pitchFamily="49" charset="-120"/>
              </a:endParaRPr>
            </a:p>
          </p:txBody>
        </p:sp>
      </p:grpSp>
      <p:sp>
        <p:nvSpPr>
          <p:cNvPr id="47" name="Rectangle 10"/>
          <p:cNvSpPr>
            <a:spLocks noChangeArrowheads="1"/>
          </p:cNvSpPr>
          <p:nvPr userDrawn="1"/>
        </p:nvSpPr>
        <p:spPr bwMode="auto">
          <a:xfrm>
            <a:off x="0" y="433665"/>
            <a:ext cx="3155745" cy="1185242"/>
          </a:xfrm>
          <a:prstGeom prst="rect">
            <a:avLst/>
          </a:prstGeom>
          <a:solidFill>
            <a:schemeClr val="accent1">
              <a:lumMod val="75000"/>
              <a:alpha val="4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8" name="文字方塊 47"/>
          <p:cNvSpPr txBox="1"/>
          <p:nvPr userDrawn="1"/>
        </p:nvSpPr>
        <p:spPr>
          <a:xfrm>
            <a:off x="0" y="672495"/>
            <a:ext cx="27713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 sz="4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華康新特明體" panose="02020909000000000000" pitchFamily="49" charset="-120"/>
                <a:ea typeface="華康新特明體" panose="02020909000000000000" pitchFamily="49" charset="-120"/>
              </a:rPr>
              <a:t>目錄</a:t>
            </a:r>
            <a:r>
              <a:rPr lang="zh-TW" altLang="en-US" dirty="0" smtClean="0"/>
              <a:t> </a:t>
            </a:r>
            <a:r>
              <a:rPr lang="en-US" altLang="zh-CN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华文中宋" pitchFamily="2" charset="-122"/>
              </a:rPr>
              <a:t>CONTENTS</a:t>
            </a:r>
            <a:endParaRPr lang="en-US" altLang="zh-CN" sz="18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华文中宋" pitchFamily="2" charset="-122"/>
            </a:endParaRPr>
          </a:p>
        </p:txBody>
      </p:sp>
      <p:sp>
        <p:nvSpPr>
          <p:cNvPr id="55" name="文字版面配置區 52"/>
          <p:cNvSpPr>
            <a:spLocks noGrp="1"/>
          </p:cNvSpPr>
          <p:nvPr>
            <p:ph type="body" sz="quarter" idx="14"/>
          </p:nvPr>
        </p:nvSpPr>
        <p:spPr>
          <a:xfrm>
            <a:off x="3003802" y="3801753"/>
            <a:ext cx="1717843" cy="625965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buFontTx/>
              <a:buNone/>
              <a:defRPr lang="zh-TW" altLang="en-US" sz="1800" kern="120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華康新特明體" panose="02020909000000000000" pitchFamily="49" charset="-120"/>
                <a:ea typeface="華康新特明體" panose="02020909000000000000" pitchFamily="49" charset="-120"/>
                <a:cs typeface="+mn-cs"/>
              </a:defRPr>
            </a:lvl1pPr>
          </a:lstStyle>
          <a:p>
            <a:pPr lvl="0"/>
            <a:r>
              <a:rPr lang="zh-TW" altLang="en-US" dirty="0" smtClean="0"/>
              <a:t>按一下以編輯母片文字樣式</a:t>
            </a:r>
          </a:p>
        </p:txBody>
      </p:sp>
      <p:sp>
        <p:nvSpPr>
          <p:cNvPr id="58" name="文字版面配置區 52"/>
          <p:cNvSpPr>
            <a:spLocks noGrp="1"/>
          </p:cNvSpPr>
          <p:nvPr>
            <p:ph type="body" sz="quarter" idx="14"/>
          </p:nvPr>
        </p:nvSpPr>
        <p:spPr>
          <a:xfrm>
            <a:off x="1385691" y="2098495"/>
            <a:ext cx="1717843" cy="625965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buFontTx/>
              <a:buNone/>
              <a:defRPr lang="zh-TW" altLang="en-US" sz="1800" kern="120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華康新特明體" panose="02020909000000000000" pitchFamily="49" charset="-120"/>
                <a:ea typeface="華康新特明體" panose="02020909000000000000" pitchFamily="49" charset="-120"/>
                <a:cs typeface="+mn-cs"/>
              </a:defRPr>
            </a:lvl1pPr>
          </a:lstStyle>
          <a:p>
            <a:pPr lvl="0"/>
            <a:r>
              <a:rPr lang="zh-TW" altLang="en-US" dirty="0" smtClean="0"/>
              <a:t>按一下以編輯母片文字樣式</a:t>
            </a:r>
          </a:p>
        </p:txBody>
      </p:sp>
      <p:sp>
        <p:nvSpPr>
          <p:cNvPr id="59" name="文字版面配置區 52"/>
          <p:cNvSpPr>
            <a:spLocks noGrp="1"/>
          </p:cNvSpPr>
          <p:nvPr>
            <p:ph type="body" sz="quarter" idx="14"/>
          </p:nvPr>
        </p:nvSpPr>
        <p:spPr>
          <a:xfrm>
            <a:off x="4770281" y="2097108"/>
            <a:ext cx="1717843" cy="625965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buFontTx/>
              <a:buNone/>
              <a:defRPr lang="zh-TW" altLang="en-US" sz="1800" kern="120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華康新特明體" panose="02020909000000000000" pitchFamily="49" charset="-120"/>
                <a:ea typeface="華康新特明體" panose="02020909000000000000" pitchFamily="49" charset="-120"/>
                <a:cs typeface="+mn-cs"/>
              </a:defRPr>
            </a:lvl1pPr>
          </a:lstStyle>
          <a:p>
            <a:pPr lvl="0"/>
            <a:r>
              <a:rPr lang="zh-TW" altLang="en-US" dirty="0" smtClean="0"/>
              <a:t>按一下以編輯母片文字樣式</a:t>
            </a:r>
          </a:p>
        </p:txBody>
      </p:sp>
      <p:sp>
        <p:nvSpPr>
          <p:cNvPr id="60" name="文字版面配置區 52"/>
          <p:cNvSpPr>
            <a:spLocks noGrp="1"/>
          </p:cNvSpPr>
          <p:nvPr>
            <p:ph type="body" sz="quarter" idx="14"/>
          </p:nvPr>
        </p:nvSpPr>
        <p:spPr>
          <a:xfrm>
            <a:off x="6435557" y="3861056"/>
            <a:ext cx="1717843" cy="625965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buFontTx/>
              <a:buNone/>
              <a:defRPr lang="zh-TW" altLang="en-US" sz="1800" kern="120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華康新特明體" panose="02020909000000000000" pitchFamily="49" charset="-120"/>
                <a:ea typeface="華康新特明體" panose="02020909000000000000" pitchFamily="49" charset="-120"/>
                <a:cs typeface="+mn-cs"/>
              </a:defRPr>
            </a:lvl1pPr>
          </a:lstStyle>
          <a:p>
            <a:pPr lvl="0"/>
            <a:r>
              <a:rPr lang="zh-TW" altLang="en-US" dirty="0" smtClean="0"/>
              <a:t>按一下以編輯母片文字樣式</a:t>
            </a:r>
          </a:p>
        </p:txBody>
      </p:sp>
      <p:grpSp>
        <p:nvGrpSpPr>
          <p:cNvPr id="62" name="组合 25"/>
          <p:cNvGrpSpPr>
            <a:grpSpLocks noChangeAspect="1"/>
          </p:cNvGrpSpPr>
          <p:nvPr userDrawn="1"/>
        </p:nvGrpSpPr>
        <p:grpSpPr>
          <a:xfrm>
            <a:off x="5069279" y="2749654"/>
            <a:ext cx="1087851" cy="1116639"/>
            <a:chOff x="3832226" y="3284537"/>
            <a:chExt cx="872174" cy="895259"/>
          </a:xfrm>
          <a:solidFill>
            <a:srgbClr val="008080"/>
          </a:solidFill>
        </p:grpSpPr>
        <p:sp>
          <p:nvSpPr>
            <p:cNvPr id="63" name="椭圆 26"/>
            <p:cNvSpPr/>
            <p:nvPr/>
          </p:nvSpPr>
          <p:spPr>
            <a:xfrm>
              <a:off x="3832226" y="3284537"/>
              <a:ext cx="777875" cy="77787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 dirty="0"/>
            </a:p>
          </p:txBody>
        </p:sp>
        <p:sp>
          <p:nvSpPr>
            <p:cNvPr id="64" name="TextBox 34" descr="e7d195523061f1c0dc4eb095ef98a80d432ab5f5ac2fa1ec9A04093C40641F0917DB5F0ACB951B229F3670423540916292DB116844AAB0F00FEFF6E8E4293DAC5FD3F90415D8F35813B35A693A33C33F3D5BFF0641E6EC05FF3B6B060D1EC04DC2D230E8A87D1D448B0A553D838968DF7BEA939F8BB8F3F855678524924E43D5FEBF582B0A19BD3EEB16E580BB28A190"/>
            <p:cNvSpPr txBox="1">
              <a:spLocks noChangeArrowheads="1"/>
            </p:cNvSpPr>
            <p:nvPr/>
          </p:nvSpPr>
          <p:spPr bwMode="auto">
            <a:xfrm>
              <a:off x="3939454" y="3365494"/>
              <a:ext cx="764946" cy="814302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TW" altLang="en-US" sz="6000" b="0" dirty="0" smtClean="0">
                  <a:solidFill>
                    <a:schemeClr val="bg1"/>
                  </a:solidFill>
                  <a:latin typeface="華康新特明體" panose="02020909000000000000" pitchFamily="49" charset="-120"/>
                  <a:ea typeface="華康新特明體" panose="02020909000000000000" pitchFamily="49" charset="-120"/>
                </a:rPr>
                <a:t>叁</a:t>
              </a:r>
              <a:endParaRPr lang="zh-CN" altLang="en-US" sz="6000" b="0" dirty="0">
                <a:solidFill>
                  <a:schemeClr val="bg1"/>
                </a:solidFill>
                <a:latin typeface="華康新特明體" panose="02020909000000000000" pitchFamily="49" charset="-120"/>
                <a:ea typeface="華康新特明體" panose="02020909000000000000" pitchFamily="49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65880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圖片 28"/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8525" b="-214"/>
          <a:stretch/>
        </p:blipFill>
        <p:spPr>
          <a:xfrm>
            <a:off x="-211555" y="-277586"/>
            <a:ext cx="12741008" cy="2184011"/>
          </a:xfrm>
          <a:prstGeom prst="rect">
            <a:avLst/>
          </a:prstGeom>
          <a:ln>
            <a:noFill/>
          </a:ln>
          <a:effectLst>
            <a:softEdge rad="215900"/>
          </a:effectLst>
        </p:spPr>
      </p:pic>
      <p:sp>
        <p:nvSpPr>
          <p:cNvPr id="27" name="Rectangle 10"/>
          <p:cNvSpPr>
            <a:spLocks noChangeArrowheads="1"/>
          </p:cNvSpPr>
          <p:nvPr userDrawn="1"/>
        </p:nvSpPr>
        <p:spPr bwMode="auto">
          <a:xfrm>
            <a:off x="11816440" y="1847850"/>
            <a:ext cx="381001" cy="2591902"/>
          </a:xfrm>
          <a:prstGeom prst="rect">
            <a:avLst/>
          </a:prstGeom>
          <a:solidFill>
            <a:schemeClr val="accent1">
              <a:lumMod val="75000"/>
              <a:alpha val="6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pic>
        <p:nvPicPr>
          <p:cNvPr id="18" name="圖片 1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6543" y="4674053"/>
            <a:ext cx="3810000" cy="2543175"/>
          </a:xfrm>
          <a:prstGeom prst="rect">
            <a:avLst/>
          </a:prstGeom>
          <a:ln>
            <a:noFill/>
          </a:ln>
          <a:effectLst>
            <a:softEdge rad="508000"/>
          </a:effec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華康新特明體" panose="02020909000000000000" pitchFamily="49" charset="-120"/>
                <a:ea typeface="華康新特明體" panose="02020909000000000000" pitchFamily="49" charset="-12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1847850"/>
            <a:ext cx="10515600" cy="4351338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華康新特明體" panose="02020909000000000000" pitchFamily="49" charset="-120"/>
                <a:ea typeface="華康新特明體" panose="02020909000000000000" pitchFamily="49" charset="-120"/>
              </a:defRPr>
            </a:lvl1pPr>
            <a:lvl2pPr>
              <a:defRPr>
                <a:solidFill>
                  <a:schemeClr val="tx1"/>
                </a:solidFill>
                <a:latin typeface="華康新特明體" panose="02020909000000000000" pitchFamily="49" charset="-120"/>
                <a:ea typeface="華康新特明體" panose="02020909000000000000" pitchFamily="49" charset="-120"/>
              </a:defRPr>
            </a:lvl2pPr>
            <a:lvl3pPr>
              <a:defRPr>
                <a:solidFill>
                  <a:schemeClr val="tx1"/>
                </a:solidFill>
                <a:latin typeface="華康新特明體" panose="02020909000000000000" pitchFamily="49" charset="-120"/>
                <a:ea typeface="華康新特明體" panose="02020909000000000000" pitchFamily="49" charset="-120"/>
              </a:defRPr>
            </a:lvl3pPr>
            <a:lvl4pPr>
              <a:defRPr>
                <a:solidFill>
                  <a:schemeClr val="tx1"/>
                </a:solidFill>
                <a:latin typeface="華康新特明體" panose="02020909000000000000" pitchFamily="49" charset="-120"/>
                <a:ea typeface="華康新特明體" panose="02020909000000000000" pitchFamily="49" charset="-120"/>
              </a:defRPr>
            </a:lvl4pPr>
            <a:lvl5pPr>
              <a:defRPr>
                <a:solidFill>
                  <a:schemeClr val="tx1"/>
                </a:solidFill>
                <a:latin typeface="華康新特明體" panose="02020909000000000000" pitchFamily="49" charset="-120"/>
                <a:ea typeface="華康新特明體" panose="02020909000000000000" pitchFamily="49" charset="-120"/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E1FA2-84D2-4A12-82F7-BE39F421E7AC}" type="datetimeFigureOut">
              <a:rPr lang="zh-TW" altLang="en-US" smtClean="0"/>
              <a:t>2018/4/18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67988-D3E5-4BB2-A05E-44DBD79A4D3E}" type="slidenum">
              <a:rPr lang="zh-TW" altLang="en-US" smtClean="0"/>
              <a:t>‹#›</a:t>
            </a:fld>
            <a:endParaRPr lang="zh-TW" altLang="en-US"/>
          </a:p>
        </p:txBody>
      </p:sp>
      <p:grpSp>
        <p:nvGrpSpPr>
          <p:cNvPr id="24" name="组合 25"/>
          <p:cNvGrpSpPr>
            <a:grpSpLocks noChangeAspect="1"/>
          </p:cNvGrpSpPr>
          <p:nvPr userDrawn="1"/>
        </p:nvGrpSpPr>
        <p:grpSpPr>
          <a:xfrm>
            <a:off x="-249651" y="-170227"/>
            <a:ext cx="1087851" cy="1116639"/>
            <a:chOff x="3832226" y="3284537"/>
            <a:chExt cx="872174" cy="895259"/>
          </a:xfrm>
          <a:solidFill>
            <a:srgbClr val="008080"/>
          </a:solidFill>
        </p:grpSpPr>
        <p:sp>
          <p:nvSpPr>
            <p:cNvPr id="25" name="椭圆 26"/>
            <p:cNvSpPr/>
            <p:nvPr/>
          </p:nvSpPr>
          <p:spPr>
            <a:xfrm>
              <a:off x="3832226" y="3284537"/>
              <a:ext cx="777875" cy="77787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 dirty="0"/>
            </a:p>
          </p:txBody>
        </p:sp>
        <p:sp>
          <p:nvSpPr>
            <p:cNvPr id="26" name="TextBox 34" descr="e7d195523061f1c0dc4eb095ef98a80d432ab5f5ac2fa1ec9A04093C40641F0917DB5F0ACB951B229F3670423540916292DB116844AAB0F00FEFF6E8E4293DAC5FD3F90415D8F35813B35A693A33C33F3D5BFF0641E6EC05FF3B6B060D1EC04DC2D230E8A87D1D448B0A553D838968DF7BEA939F8BB8F3F855678524924E43D5FEBF582B0A19BD3EEB16E580BB28A190"/>
            <p:cNvSpPr txBox="1">
              <a:spLocks noChangeArrowheads="1"/>
            </p:cNvSpPr>
            <p:nvPr/>
          </p:nvSpPr>
          <p:spPr bwMode="auto">
            <a:xfrm>
              <a:off x="3939454" y="3365494"/>
              <a:ext cx="764946" cy="814302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TW" altLang="en-US" sz="6000" b="0" dirty="0">
                  <a:solidFill>
                    <a:schemeClr val="bg1"/>
                  </a:solidFill>
                  <a:latin typeface="華康新特明體" panose="02020909000000000000" pitchFamily="49" charset="-120"/>
                  <a:ea typeface="華康新特明體" panose="02020909000000000000" pitchFamily="49" charset="-120"/>
                </a:rPr>
                <a:t>壹</a:t>
              </a:r>
              <a:endParaRPr lang="zh-CN" altLang="en-US" sz="6000" b="0" dirty="0">
                <a:solidFill>
                  <a:schemeClr val="bg1"/>
                </a:solidFill>
                <a:latin typeface="華康新特明體" panose="02020909000000000000" pitchFamily="49" charset="-120"/>
                <a:ea typeface="華康新特明體" panose="02020909000000000000" pitchFamily="49" charset="-120"/>
              </a:endParaRPr>
            </a:p>
          </p:txBody>
        </p:sp>
      </p:grpSp>
      <p:sp>
        <p:nvSpPr>
          <p:cNvPr id="28" name="文字方塊 27"/>
          <p:cNvSpPr txBox="1"/>
          <p:nvPr userDrawn="1"/>
        </p:nvSpPr>
        <p:spPr>
          <a:xfrm>
            <a:off x="11789957" y="1965001"/>
            <a:ext cx="433965" cy="259190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marL="0" lvl="3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pPr>
            <a:r>
              <a:rPr lang="zh-TW" altLang="en-US" sz="1800" kern="12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華康魏碑體" panose="03000709000000000000" pitchFamily="65" charset="-120"/>
                <a:ea typeface="華康魏碑體" panose="03000709000000000000" pitchFamily="65" charset="-120"/>
                <a:cs typeface="+mn-cs"/>
              </a:rPr>
              <a:t>視病如親 </a:t>
            </a:r>
            <a:r>
              <a:rPr lang="en-US" altLang="zh-TW" sz="1800" kern="12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華康魏碑體" panose="03000709000000000000" pitchFamily="65" charset="-120"/>
                <a:ea typeface="華康魏碑體" panose="03000709000000000000" pitchFamily="65" charset="-120"/>
                <a:cs typeface="+mn-cs"/>
              </a:rPr>
              <a:t>·</a:t>
            </a:r>
            <a:r>
              <a:rPr lang="zh-TW" altLang="en-US" sz="1800" kern="12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華康魏碑體" panose="03000709000000000000" pitchFamily="65" charset="-120"/>
                <a:ea typeface="華康魏碑體" panose="03000709000000000000" pitchFamily="65" charset="-120"/>
                <a:cs typeface="+mn-cs"/>
              </a:rPr>
              <a:t>追求卓越</a:t>
            </a:r>
            <a:endParaRPr lang="zh-TW" altLang="en-US" sz="1800" kern="1200" dirty="0">
              <a:solidFill>
                <a:schemeClr val="accent1">
                  <a:lumMod val="20000"/>
                  <a:lumOff val="80000"/>
                </a:schemeClr>
              </a:solidFill>
              <a:latin typeface="華康魏碑體" panose="03000709000000000000" pitchFamily="65" charset="-120"/>
              <a:ea typeface="華康魏碑體" panose="03000709000000000000" pitchFamily="65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6990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圖片 27"/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8525" b="-214"/>
          <a:stretch/>
        </p:blipFill>
        <p:spPr>
          <a:xfrm>
            <a:off x="-211555" y="-277586"/>
            <a:ext cx="12741008" cy="2184011"/>
          </a:xfrm>
          <a:prstGeom prst="rect">
            <a:avLst/>
          </a:prstGeom>
          <a:ln>
            <a:noFill/>
          </a:ln>
          <a:effectLst>
            <a:softEdge rad="215900"/>
          </a:effectLst>
        </p:spPr>
      </p:pic>
      <p:sp>
        <p:nvSpPr>
          <p:cNvPr id="29" name="Rectangle 10"/>
          <p:cNvSpPr>
            <a:spLocks noChangeArrowheads="1"/>
          </p:cNvSpPr>
          <p:nvPr userDrawn="1"/>
        </p:nvSpPr>
        <p:spPr bwMode="auto">
          <a:xfrm>
            <a:off x="11816440" y="1847850"/>
            <a:ext cx="381001" cy="2591902"/>
          </a:xfrm>
          <a:prstGeom prst="rect">
            <a:avLst/>
          </a:prstGeom>
          <a:solidFill>
            <a:schemeClr val="accent1">
              <a:lumMod val="75000"/>
              <a:alpha val="6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pic>
        <p:nvPicPr>
          <p:cNvPr id="30" name="圖片 2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6543" y="4674053"/>
            <a:ext cx="3810000" cy="2543175"/>
          </a:xfrm>
          <a:prstGeom prst="rect">
            <a:avLst/>
          </a:prstGeom>
          <a:ln>
            <a:noFill/>
          </a:ln>
          <a:effectLst>
            <a:softEdge rad="508000"/>
          </a:effectLst>
        </p:spPr>
      </p:pic>
      <p:grpSp>
        <p:nvGrpSpPr>
          <p:cNvPr id="31" name="组合 25"/>
          <p:cNvGrpSpPr>
            <a:grpSpLocks noChangeAspect="1"/>
          </p:cNvGrpSpPr>
          <p:nvPr userDrawn="1"/>
        </p:nvGrpSpPr>
        <p:grpSpPr>
          <a:xfrm>
            <a:off x="-249651" y="-170227"/>
            <a:ext cx="1087851" cy="1116639"/>
            <a:chOff x="3832226" y="3284537"/>
            <a:chExt cx="872174" cy="895259"/>
          </a:xfrm>
          <a:solidFill>
            <a:srgbClr val="008080"/>
          </a:solidFill>
        </p:grpSpPr>
        <p:sp>
          <p:nvSpPr>
            <p:cNvPr id="32" name="椭圆 26"/>
            <p:cNvSpPr/>
            <p:nvPr/>
          </p:nvSpPr>
          <p:spPr>
            <a:xfrm>
              <a:off x="3832226" y="3284537"/>
              <a:ext cx="777875" cy="77787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 dirty="0"/>
            </a:p>
          </p:txBody>
        </p:sp>
        <p:sp>
          <p:nvSpPr>
            <p:cNvPr id="33" name="TextBox 34" descr="e7d195523061f1c0dc4eb095ef98a80d432ab5f5ac2fa1ec9A04093C40641F0917DB5F0ACB951B229F3670423540916292DB116844AAB0F00FEFF6E8E4293DAC5FD3F90415D8F35813B35A693A33C33F3D5BFF0641E6EC05FF3B6B060D1EC04DC2D230E8A87D1D448B0A553D838968DF7BEA939F8BB8F3F855678524924E43D5FEBF582B0A19BD3EEB16E580BB28A190"/>
            <p:cNvSpPr txBox="1">
              <a:spLocks noChangeArrowheads="1"/>
            </p:cNvSpPr>
            <p:nvPr/>
          </p:nvSpPr>
          <p:spPr bwMode="auto">
            <a:xfrm>
              <a:off x="3939454" y="3365494"/>
              <a:ext cx="764946" cy="814302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TW" altLang="en-US" sz="6000" b="0" dirty="0">
                  <a:solidFill>
                    <a:schemeClr val="bg1"/>
                  </a:solidFill>
                  <a:latin typeface="華康新特明體" panose="02020909000000000000" pitchFamily="49" charset="-120"/>
                  <a:ea typeface="華康新特明體" panose="02020909000000000000" pitchFamily="49" charset="-120"/>
                </a:rPr>
                <a:t>壹</a:t>
              </a:r>
              <a:endParaRPr lang="zh-CN" altLang="en-US" sz="6000" b="0" dirty="0">
                <a:solidFill>
                  <a:schemeClr val="bg1"/>
                </a:solidFill>
                <a:latin typeface="華康新特明體" panose="02020909000000000000" pitchFamily="49" charset="-120"/>
                <a:ea typeface="華康新特明體" panose="02020909000000000000" pitchFamily="49" charset="-120"/>
              </a:endParaRPr>
            </a:p>
          </p:txBody>
        </p:sp>
      </p:grpSp>
      <p:sp>
        <p:nvSpPr>
          <p:cNvPr id="34" name="文字方塊 33"/>
          <p:cNvSpPr txBox="1"/>
          <p:nvPr userDrawn="1"/>
        </p:nvSpPr>
        <p:spPr>
          <a:xfrm>
            <a:off x="11789957" y="1965001"/>
            <a:ext cx="433965" cy="259190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marL="0" lvl="3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pPr>
            <a:r>
              <a:rPr lang="zh-TW" altLang="en-US" sz="1800" kern="12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華康魏碑體" panose="03000709000000000000" pitchFamily="65" charset="-120"/>
                <a:ea typeface="華康魏碑體" panose="03000709000000000000" pitchFamily="65" charset="-120"/>
                <a:cs typeface="+mn-cs"/>
              </a:rPr>
              <a:t>視病如親 </a:t>
            </a:r>
            <a:r>
              <a:rPr lang="en-US" altLang="zh-TW" sz="1800" kern="12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華康魏碑體" panose="03000709000000000000" pitchFamily="65" charset="-120"/>
                <a:ea typeface="華康魏碑體" panose="03000709000000000000" pitchFamily="65" charset="-120"/>
                <a:cs typeface="+mn-cs"/>
              </a:rPr>
              <a:t>·</a:t>
            </a:r>
            <a:r>
              <a:rPr lang="zh-TW" altLang="en-US" sz="1800" kern="12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華康魏碑體" panose="03000709000000000000" pitchFamily="65" charset="-120"/>
                <a:ea typeface="華康魏碑體" panose="03000709000000000000" pitchFamily="65" charset="-120"/>
                <a:cs typeface="+mn-cs"/>
              </a:rPr>
              <a:t>追求卓越</a:t>
            </a:r>
            <a:endParaRPr lang="zh-TW" altLang="en-US" sz="1800" kern="1200" dirty="0">
              <a:solidFill>
                <a:schemeClr val="accent1">
                  <a:lumMod val="20000"/>
                  <a:lumOff val="80000"/>
                </a:schemeClr>
              </a:solidFill>
              <a:latin typeface="華康魏碑體" panose="03000709000000000000" pitchFamily="65" charset="-120"/>
              <a:ea typeface="華康魏碑體" panose="03000709000000000000" pitchFamily="65" charset="-120"/>
              <a:cs typeface="+mn-cs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華康新特明體" panose="02020909000000000000" pitchFamily="49" charset="-120"/>
                <a:ea typeface="華康新特明體" panose="02020909000000000000" pitchFamily="49" charset="-12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E1FA2-84D2-4A12-82F7-BE39F421E7AC}" type="datetimeFigureOut">
              <a:rPr lang="zh-TW" altLang="en-US" smtClean="0"/>
              <a:t>2018/4/18</a:t>
            </a:fld>
            <a:endParaRPr lang="zh-TW" alt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67988-D3E5-4BB2-A05E-44DBD79A4D3E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7" name="Rectangle 9"/>
          <p:cNvSpPr/>
          <p:nvPr userDrawn="1"/>
        </p:nvSpPr>
        <p:spPr>
          <a:xfrm>
            <a:off x="1022546" y="5606010"/>
            <a:ext cx="7771388" cy="369324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r>
              <a:rPr lang="zh-TW" altLang="en-US" sz="1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華康新特明體" panose="02020909000000000000" pitchFamily="49" charset="-120"/>
                <a:ea typeface="華康新特明體" panose="02020909000000000000" pitchFamily="49" charset="-120"/>
                <a:cs typeface="Open Sans Light" pitchFamily="34" charset="0"/>
              </a:rPr>
              <a:t>請簡述圖表。</a:t>
            </a:r>
            <a:endParaRPr lang="ms-MY" sz="1800" dirty="0">
              <a:solidFill>
                <a:schemeClr val="tx1">
                  <a:lumMod val="50000"/>
                  <a:lumOff val="50000"/>
                </a:schemeClr>
              </a:solidFill>
              <a:latin typeface="華康新特明體" panose="02020909000000000000" pitchFamily="49" charset="-120"/>
              <a:ea typeface="華康新特明體" panose="02020909000000000000" pitchFamily="49" charset="-120"/>
              <a:cs typeface="Open Sans Light" pitchFamily="34" charset="0"/>
            </a:endParaRPr>
          </a:p>
        </p:txBody>
      </p:sp>
      <p:grpSp>
        <p:nvGrpSpPr>
          <p:cNvPr id="18" name="Group 18"/>
          <p:cNvGrpSpPr>
            <a:grpSpLocks noChangeAspect="1"/>
          </p:cNvGrpSpPr>
          <p:nvPr userDrawn="1"/>
        </p:nvGrpSpPr>
        <p:grpSpPr>
          <a:xfrm>
            <a:off x="838176" y="1976933"/>
            <a:ext cx="5531096" cy="3629077"/>
            <a:chOff x="285720" y="1214428"/>
            <a:chExt cx="4286280" cy="2811954"/>
          </a:xfrm>
        </p:grpSpPr>
        <p:graphicFrame>
          <p:nvGraphicFramePr>
            <p:cNvPr id="19" name="Chart 1"/>
            <p:cNvGraphicFramePr/>
            <p:nvPr/>
          </p:nvGraphicFramePr>
          <p:xfrm>
            <a:off x="285720" y="1214428"/>
            <a:ext cx="4286280" cy="257176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sp>
          <p:nvSpPr>
            <p:cNvPr id="20" name="Rectangle 10"/>
            <p:cNvSpPr/>
            <p:nvPr/>
          </p:nvSpPr>
          <p:spPr>
            <a:xfrm>
              <a:off x="428596" y="1214428"/>
              <a:ext cx="1097142" cy="357717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/>
            <a:p>
              <a:r>
                <a:rPr lang="zh-TW" altLang="en-US" sz="2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華康新特明體" panose="02020909000000000000" pitchFamily="49" charset="-120"/>
                  <a:ea typeface="華康新特明體" panose="02020909000000000000" pitchFamily="49" charset="-120"/>
                  <a:cs typeface="Open Sans" pitchFamily="34" charset="0"/>
                </a:rPr>
                <a:t>圖</a:t>
              </a:r>
              <a:r>
                <a:rPr lang="zh-CN" altLang="en-US" sz="24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華康新特明體" panose="02020909000000000000" pitchFamily="49" charset="-120"/>
                  <a:ea typeface="華康新特明體" panose="02020909000000000000" pitchFamily="49" charset="-120"/>
                  <a:cs typeface="Open Sans" pitchFamily="34" charset="0"/>
                </a:rPr>
                <a:t>表</a:t>
              </a:r>
              <a:r>
                <a:rPr lang="zh-TW" altLang="en-US" sz="24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華康新特明體" panose="02020909000000000000" pitchFamily="49" charset="-120"/>
                  <a:ea typeface="華康新特明體" panose="02020909000000000000" pitchFamily="49" charset="-120"/>
                  <a:cs typeface="Open Sans" pitchFamily="34" charset="0"/>
                </a:rPr>
                <a:t>標題</a:t>
              </a:r>
              <a:endPara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華康新特明體" panose="02020909000000000000" pitchFamily="49" charset="-120"/>
                <a:ea typeface="華康新特明體" panose="02020909000000000000" pitchFamily="49" charset="-120"/>
                <a:cs typeface="Open Sans" pitchFamily="34" charset="0"/>
              </a:endParaRPr>
            </a:p>
          </p:txBody>
        </p:sp>
        <p:sp>
          <p:nvSpPr>
            <p:cNvPr id="21" name="Rectangle 11"/>
            <p:cNvSpPr/>
            <p:nvPr/>
          </p:nvSpPr>
          <p:spPr>
            <a:xfrm>
              <a:off x="642911" y="3714758"/>
              <a:ext cx="588700" cy="311624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/>
            <a:p>
              <a:r>
                <a:rPr lang="en-US" sz="1425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Open Sans" pitchFamily="34" charset="0"/>
                </a:rPr>
                <a:t>2015</a:t>
              </a:r>
            </a:p>
          </p:txBody>
        </p:sp>
        <p:sp>
          <p:nvSpPr>
            <p:cNvPr id="22" name="Rectangle 12"/>
            <p:cNvSpPr/>
            <p:nvPr/>
          </p:nvSpPr>
          <p:spPr>
            <a:xfrm>
              <a:off x="1643042" y="3714758"/>
              <a:ext cx="588700" cy="311624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/>
            <a:p>
              <a:r>
                <a:rPr lang="en-US" sz="1425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Open Sans" pitchFamily="34" charset="0"/>
                </a:rPr>
                <a:t>2016</a:t>
              </a:r>
            </a:p>
          </p:txBody>
        </p:sp>
        <p:sp>
          <p:nvSpPr>
            <p:cNvPr id="23" name="Rectangle 13"/>
            <p:cNvSpPr/>
            <p:nvPr/>
          </p:nvSpPr>
          <p:spPr>
            <a:xfrm>
              <a:off x="2643174" y="3714758"/>
              <a:ext cx="588700" cy="311624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/>
            <a:p>
              <a:r>
                <a:rPr lang="en-US" sz="1425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Open Sans" pitchFamily="34" charset="0"/>
                </a:rPr>
                <a:t>2017</a:t>
              </a:r>
            </a:p>
          </p:txBody>
        </p:sp>
        <p:sp>
          <p:nvSpPr>
            <p:cNvPr id="24" name="Rectangle 14"/>
            <p:cNvSpPr/>
            <p:nvPr/>
          </p:nvSpPr>
          <p:spPr>
            <a:xfrm>
              <a:off x="3643306" y="3714758"/>
              <a:ext cx="588700" cy="311624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/>
            <a:p>
              <a:r>
                <a:rPr lang="en-US" sz="1425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Open Sans" pitchFamily="34" charset="0"/>
                </a:rPr>
                <a:t>2018</a:t>
              </a:r>
            </a:p>
          </p:txBody>
        </p:sp>
      </p:grpSp>
      <p:sp>
        <p:nvSpPr>
          <p:cNvPr id="38" name="內容版面配置區 37"/>
          <p:cNvSpPr>
            <a:spLocks noGrp="1"/>
          </p:cNvSpPr>
          <p:nvPr>
            <p:ph sz="quarter" idx="13"/>
          </p:nvPr>
        </p:nvSpPr>
        <p:spPr>
          <a:xfrm>
            <a:off x="6711094" y="1936796"/>
            <a:ext cx="4642706" cy="439738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latin typeface="華康新特明體" panose="02020909000000000000" pitchFamily="49" charset="-120"/>
                <a:ea typeface="華康新特明體" panose="02020909000000000000" pitchFamily="49" charset="-120"/>
              </a:defRPr>
            </a:lvl1pPr>
          </a:lstStyle>
          <a:p>
            <a:pPr lvl="0"/>
            <a:r>
              <a:rPr lang="zh-TW" altLang="en-US" dirty="0" smtClean="0"/>
              <a:t>按一下以編輯母片文字樣式</a:t>
            </a:r>
          </a:p>
        </p:txBody>
      </p:sp>
      <p:sp>
        <p:nvSpPr>
          <p:cNvPr id="41" name="文字版面配置區 40"/>
          <p:cNvSpPr>
            <a:spLocks noGrp="1"/>
          </p:cNvSpPr>
          <p:nvPr>
            <p:ph type="body" sz="quarter" idx="14"/>
          </p:nvPr>
        </p:nvSpPr>
        <p:spPr>
          <a:xfrm>
            <a:off x="6710363" y="2438400"/>
            <a:ext cx="4643437" cy="3536934"/>
          </a:xfrm>
        </p:spPr>
        <p:txBody>
          <a:bodyPr>
            <a:normAutofit/>
          </a:bodyPr>
          <a:lstStyle>
            <a:lvl1pPr>
              <a:defRPr sz="1800">
                <a:latin typeface="華康新特明體" panose="02020909000000000000" pitchFamily="49" charset="-120"/>
                <a:ea typeface="華康新特明體" panose="02020909000000000000" pitchFamily="49" charset="-120"/>
              </a:defRPr>
            </a:lvl1pPr>
            <a:lvl2pPr>
              <a:defRPr sz="1800">
                <a:latin typeface="華康新特明體" panose="02020909000000000000" pitchFamily="49" charset="-120"/>
                <a:ea typeface="華康新特明體" panose="02020909000000000000" pitchFamily="49" charset="-120"/>
              </a:defRPr>
            </a:lvl2pPr>
            <a:lvl3pPr>
              <a:defRPr sz="1800">
                <a:latin typeface="華康新特明體" panose="02020909000000000000" pitchFamily="49" charset="-120"/>
                <a:ea typeface="華康新特明體" panose="02020909000000000000" pitchFamily="49" charset="-120"/>
              </a:defRPr>
            </a:lvl3pPr>
            <a:lvl4pPr>
              <a:defRPr sz="1800">
                <a:latin typeface="華康新特明體" panose="02020909000000000000" pitchFamily="49" charset="-120"/>
                <a:ea typeface="華康新特明體" panose="02020909000000000000" pitchFamily="49" charset="-120"/>
              </a:defRPr>
            </a:lvl4pPr>
            <a:lvl5pPr>
              <a:defRPr sz="1800">
                <a:latin typeface="華康新特明體" panose="02020909000000000000" pitchFamily="49" charset="-120"/>
                <a:ea typeface="華康新特明體" panose="02020909000000000000" pitchFamily="49" charset="-120"/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615571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/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8525" b="-214"/>
          <a:stretch/>
        </p:blipFill>
        <p:spPr>
          <a:xfrm>
            <a:off x="-211555" y="-277586"/>
            <a:ext cx="12741008" cy="2184011"/>
          </a:xfrm>
          <a:prstGeom prst="rect">
            <a:avLst/>
          </a:prstGeom>
          <a:ln>
            <a:noFill/>
          </a:ln>
          <a:effectLst>
            <a:softEdge rad="215900"/>
          </a:effec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華康新特明體" panose="02020909000000000000" pitchFamily="49" charset="-120"/>
                <a:ea typeface="華康新特明體" panose="02020909000000000000" pitchFamily="49" charset="-12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E1FA2-84D2-4A12-82F7-BE39F421E7AC}" type="datetimeFigureOut">
              <a:rPr lang="zh-TW" altLang="en-US" smtClean="0"/>
              <a:t>2018/4/18</a:t>
            </a:fld>
            <a:endParaRPr lang="zh-TW" alt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67988-D3E5-4BB2-A05E-44DBD79A4D3E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7" name="Rectangle 10"/>
          <p:cNvSpPr>
            <a:spLocks noChangeArrowheads="1"/>
          </p:cNvSpPr>
          <p:nvPr userDrawn="1"/>
        </p:nvSpPr>
        <p:spPr bwMode="auto">
          <a:xfrm>
            <a:off x="11816440" y="1847850"/>
            <a:ext cx="381001" cy="2591902"/>
          </a:xfrm>
          <a:prstGeom prst="rect">
            <a:avLst/>
          </a:prstGeom>
          <a:solidFill>
            <a:schemeClr val="accent1">
              <a:lumMod val="75000"/>
              <a:alpha val="6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pic>
        <p:nvPicPr>
          <p:cNvPr id="8" name="圖片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6543" y="4674053"/>
            <a:ext cx="3810000" cy="2543175"/>
          </a:xfrm>
          <a:prstGeom prst="rect">
            <a:avLst/>
          </a:prstGeom>
          <a:ln>
            <a:noFill/>
          </a:ln>
          <a:effectLst>
            <a:softEdge rad="508000"/>
          </a:effectLst>
        </p:spPr>
      </p:pic>
      <p:grpSp>
        <p:nvGrpSpPr>
          <p:cNvPr id="9" name="组合 25"/>
          <p:cNvGrpSpPr>
            <a:grpSpLocks noChangeAspect="1"/>
          </p:cNvGrpSpPr>
          <p:nvPr userDrawn="1"/>
        </p:nvGrpSpPr>
        <p:grpSpPr>
          <a:xfrm>
            <a:off x="-249651" y="-170227"/>
            <a:ext cx="1087851" cy="1116639"/>
            <a:chOff x="3832226" y="3284537"/>
            <a:chExt cx="872174" cy="895259"/>
          </a:xfrm>
          <a:solidFill>
            <a:srgbClr val="008080"/>
          </a:solidFill>
        </p:grpSpPr>
        <p:sp>
          <p:nvSpPr>
            <p:cNvPr id="10" name="椭圆 26"/>
            <p:cNvSpPr/>
            <p:nvPr/>
          </p:nvSpPr>
          <p:spPr>
            <a:xfrm>
              <a:off x="3832226" y="3284537"/>
              <a:ext cx="777875" cy="77787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 dirty="0"/>
            </a:p>
          </p:txBody>
        </p:sp>
        <p:sp>
          <p:nvSpPr>
            <p:cNvPr id="11" name="TextBox 34" descr="e7d195523061f1c0dc4eb095ef98a80d432ab5f5ac2fa1ec9A04093C40641F0917DB5F0ACB951B229F3670423540916292DB116844AAB0F00FEFF6E8E4293DAC5FD3F90415D8F35813B35A693A33C33F3D5BFF0641E6EC05FF3B6B060D1EC04DC2D230E8A87D1D448B0A553D838968DF7BEA939F8BB8F3F855678524924E43D5FEBF582B0A19BD3EEB16E580BB28A190"/>
            <p:cNvSpPr txBox="1">
              <a:spLocks noChangeArrowheads="1"/>
            </p:cNvSpPr>
            <p:nvPr/>
          </p:nvSpPr>
          <p:spPr bwMode="auto">
            <a:xfrm>
              <a:off x="3939454" y="3365494"/>
              <a:ext cx="764946" cy="814302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TW" altLang="en-US" sz="6000" b="0" dirty="0">
                  <a:solidFill>
                    <a:schemeClr val="bg1"/>
                  </a:solidFill>
                  <a:latin typeface="華康新特明體" panose="02020909000000000000" pitchFamily="49" charset="-120"/>
                  <a:ea typeface="華康新特明體" panose="02020909000000000000" pitchFamily="49" charset="-120"/>
                </a:rPr>
                <a:t>壹</a:t>
              </a:r>
              <a:endParaRPr lang="zh-CN" altLang="en-US" sz="6000" b="0" dirty="0">
                <a:solidFill>
                  <a:schemeClr val="bg1"/>
                </a:solidFill>
                <a:latin typeface="華康新特明體" panose="02020909000000000000" pitchFamily="49" charset="-120"/>
                <a:ea typeface="華康新特明體" panose="02020909000000000000" pitchFamily="49" charset="-120"/>
              </a:endParaRPr>
            </a:p>
          </p:txBody>
        </p:sp>
      </p:grpSp>
      <p:sp>
        <p:nvSpPr>
          <p:cNvPr id="12" name="文字方塊 11"/>
          <p:cNvSpPr txBox="1"/>
          <p:nvPr userDrawn="1"/>
        </p:nvSpPr>
        <p:spPr>
          <a:xfrm>
            <a:off x="11789957" y="1965001"/>
            <a:ext cx="433965" cy="259190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marL="0" lvl="3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pPr>
            <a:r>
              <a:rPr lang="zh-TW" altLang="en-US" sz="1800" kern="12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華康魏碑體" panose="03000709000000000000" pitchFamily="65" charset="-120"/>
                <a:ea typeface="華康魏碑體" panose="03000709000000000000" pitchFamily="65" charset="-120"/>
                <a:cs typeface="+mn-cs"/>
              </a:rPr>
              <a:t>視病如親 </a:t>
            </a:r>
            <a:r>
              <a:rPr lang="en-US" altLang="zh-TW" sz="1800" kern="12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華康魏碑體" panose="03000709000000000000" pitchFamily="65" charset="-120"/>
                <a:ea typeface="華康魏碑體" panose="03000709000000000000" pitchFamily="65" charset="-120"/>
                <a:cs typeface="+mn-cs"/>
              </a:rPr>
              <a:t>·</a:t>
            </a:r>
            <a:r>
              <a:rPr lang="zh-TW" altLang="en-US" sz="1800" kern="12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華康魏碑體" panose="03000709000000000000" pitchFamily="65" charset="-120"/>
                <a:ea typeface="華康魏碑體" panose="03000709000000000000" pitchFamily="65" charset="-120"/>
                <a:cs typeface="+mn-cs"/>
              </a:rPr>
              <a:t>追求卓越</a:t>
            </a:r>
            <a:endParaRPr lang="zh-TW" altLang="en-US" sz="1800" kern="1200" dirty="0">
              <a:solidFill>
                <a:schemeClr val="accent1">
                  <a:lumMod val="20000"/>
                  <a:lumOff val="80000"/>
                </a:schemeClr>
              </a:solidFill>
              <a:latin typeface="華康魏碑體" panose="03000709000000000000" pitchFamily="65" charset="-120"/>
              <a:ea typeface="華康魏碑體" panose="03000709000000000000" pitchFamily="65" charset="-120"/>
              <a:cs typeface="+mn-cs"/>
            </a:endParaRPr>
          </a:p>
        </p:txBody>
      </p:sp>
      <p:grpSp>
        <p:nvGrpSpPr>
          <p:cNvPr id="13" name="组合 1"/>
          <p:cNvGrpSpPr/>
          <p:nvPr userDrawn="1"/>
        </p:nvGrpSpPr>
        <p:grpSpPr>
          <a:xfrm>
            <a:off x="3095190" y="5053147"/>
            <a:ext cx="6542484" cy="748060"/>
            <a:chOff x="1757817" y="4375684"/>
            <a:chExt cx="8723312" cy="997414"/>
          </a:xfrm>
        </p:grpSpPr>
        <p:sp>
          <p:nvSpPr>
            <p:cNvPr id="14" name="TextBox 42" descr="e7d195523061f1c0dc4eb095ef98a80d432ab5f5ac2fa1ec9A04093C40641F0917DB5F0ACB951B229F3670423540916292DB116844AAB0F00FEFF6E8E4293DAC5FD3F90415D8F35813B35A693A33C33F3D5BFF0641E6EC05FF3B6B060D1EC04DC2D230E8A87D1D448B0A553D838968DF7BEA939F8BB8F3F855678524924E43D5FEBF582B0A19BD3EEB16E580BB28A190"/>
            <p:cNvSpPr txBox="1"/>
            <p:nvPr/>
          </p:nvSpPr>
          <p:spPr>
            <a:xfrm>
              <a:off x="4154850" y="4375684"/>
              <a:ext cx="3225952" cy="615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zh-TW" altLang="en-US" sz="2400" b="0" dirty="0" smtClean="0">
                  <a:solidFill>
                    <a:schemeClr val="bg1">
                      <a:lumMod val="50000"/>
                    </a:schemeClr>
                  </a:solidFill>
                  <a:latin typeface="華康新特明體" panose="02020909000000000000" pitchFamily="49" charset="-120"/>
                  <a:ea typeface="華康新特明體" panose="02020909000000000000" pitchFamily="49" charset="-120"/>
                </a:rPr>
                <a:t>請輸入您的題目</a:t>
              </a:r>
              <a:endParaRPr lang="zh-CN" altLang="en-US" sz="2400" b="0" dirty="0">
                <a:solidFill>
                  <a:schemeClr val="bg1">
                    <a:lumMod val="50000"/>
                  </a:schemeClr>
                </a:solidFill>
                <a:latin typeface="華康新特明體" panose="02020909000000000000" pitchFamily="49" charset="-120"/>
                <a:ea typeface="華康新特明體" panose="02020909000000000000" pitchFamily="49" charset="-120"/>
              </a:endParaRPr>
            </a:p>
          </p:txBody>
        </p:sp>
        <p:sp>
          <p:nvSpPr>
            <p:cNvPr id="15" name="矩形 15" descr="e7d195523061f1c0dc4eb095ef98a80d432ab5f5ac2fa1ec9A04093C40641F0917DB5F0ACB951B229F3670423540916292DB116844AAB0F00FEFF6E8E4293DAC5FD3F90415D8F35813B35A693A33C33F3D5BFF0641E6EC05FF3B6B060D1EC04DC2D230E8A87D1D448B0A553D838968DF7BEA939F8BB8F3F855678524924E43D5FEBF582B0A19BD3EEB16E580BB28A190"/>
            <p:cNvSpPr>
              <a:spLocks noChangeArrowheads="1"/>
            </p:cNvSpPr>
            <p:nvPr/>
          </p:nvSpPr>
          <p:spPr bwMode="auto">
            <a:xfrm>
              <a:off x="1757817" y="4880655"/>
              <a:ext cx="8723312" cy="492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TW" altLang="en-US" sz="1800" dirty="0" smtClean="0">
                  <a:solidFill>
                    <a:schemeClr val="bg1">
                      <a:lumMod val="50000"/>
                    </a:schemeClr>
                  </a:solidFill>
                  <a:latin typeface="華康新特明體" panose="02020909000000000000" pitchFamily="49" charset="-120"/>
                  <a:ea typeface="華康新特明體" panose="02020909000000000000" pitchFamily="49" charset="-120"/>
                </a:rPr>
                <a:t>請簡述圖表。</a:t>
              </a:r>
              <a:endParaRPr lang="zh-CN" altLang="en-US" sz="1800" dirty="0">
                <a:solidFill>
                  <a:schemeClr val="bg1">
                    <a:lumMod val="50000"/>
                  </a:schemeClr>
                </a:solidFill>
                <a:latin typeface="華康新特明體" panose="02020909000000000000" pitchFamily="49" charset="-120"/>
                <a:ea typeface="華康新特明體" panose="02020909000000000000" pitchFamily="49" charset="-120"/>
              </a:endParaRPr>
            </a:p>
          </p:txBody>
        </p:sp>
      </p:grpSp>
      <p:grpSp>
        <p:nvGrpSpPr>
          <p:cNvPr id="16" name="组合 4"/>
          <p:cNvGrpSpPr>
            <a:grpSpLocks noChangeAspect="1"/>
          </p:cNvGrpSpPr>
          <p:nvPr userDrawn="1"/>
        </p:nvGrpSpPr>
        <p:grpSpPr>
          <a:xfrm>
            <a:off x="1781745" y="1832135"/>
            <a:ext cx="8628510" cy="3130224"/>
            <a:chOff x="1653042" y="1184955"/>
            <a:chExt cx="8705850" cy="3158282"/>
          </a:xfrm>
        </p:grpSpPr>
        <p:cxnSp>
          <p:nvCxnSpPr>
            <p:cNvPr id="17" name="直接连接符 5" descr="e7d195523061f1c0dc4eb095ef98a80d432ab5f5ac2fa1ec9A04093C40641F0917DB5F0ACB951B229F3670423540916292DB116844AAB0F00FEFF6E8E4293DAC5FD3F90415D8F35813B35A693A33C33F3D5BFF0641E6EC05FF3B6B060D1EC04DC2D230E8A87D1D448B0A553D838968DF7BEA939F8BB8F3F855678524924E43D5FEBF582B0A19BD3EEB16E580BB28A190"/>
            <p:cNvCxnSpPr/>
            <p:nvPr/>
          </p:nvCxnSpPr>
          <p:spPr>
            <a:xfrm>
              <a:off x="2014992" y="1821542"/>
              <a:ext cx="8340725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连接符 6" descr="e7d195523061f1c0dc4eb095ef98a80d432ab5f5ac2fa1ec9A04093C40641F0917DB5F0ACB951B229F3670423540916292DB116844AAB0F00FEFF6E8E4293DAC5FD3F90415D8F35813B35A693A33C33F3D5BFF0641E6EC05FF3B6B060D1EC04DC2D230E8A87D1D448B0A553D838968DF7BEA939F8BB8F3F855678524924E43D5FEBF582B0A19BD3EEB16E580BB28A190"/>
            <p:cNvCxnSpPr/>
            <p:nvPr/>
          </p:nvCxnSpPr>
          <p:spPr>
            <a:xfrm>
              <a:off x="2014992" y="2227942"/>
              <a:ext cx="8340725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 7" descr="e7d195523061f1c0dc4eb095ef98a80d432ab5f5ac2fa1ec9A04093C40641F0917DB5F0ACB951B229F3670423540916292DB116844AAB0F00FEFF6E8E4293DAC5FD3F90415D8F35813B35A693A33C33F3D5BFF0641E6EC05FF3B6B060D1EC04DC2D230E8A87D1D448B0A553D838968DF7BEA939F8BB8F3F855678524924E43D5FEBF582B0A19BD3EEB16E580BB28A190"/>
            <p:cNvCxnSpPr/>
            <p:nvPr/>
          </p:nvCxnSpPr>
          <p:spPr>
            <a:xfrm>
              <a:off x="2014992" y="2677205"/>
              <a:ext cx="8340725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连接符 8" descr="e7d195523061f1c0dc4eb095ef98a80d432ab5f5ac2fa1ec9A04093C40641F0917DB5F0ACB951B229F3670423540916292DB116844AAB0F00FEFF6E8E4293DAC5FD3F90415D8F35813B35A693A33C33F3D5BFF0641E6EC05FF3B6B060D1EC04DC2D230E8A87D1D448B0A553D838968DF7BEA939F8BB8F3F855678524924E43D5FEBF582B0A19BD3EEB16E580BB28A190"/>
            <p:cNvCxnSpPr/>
            <p:nvPr/>
          </p:nvCxnSpPr>
          <p:spPr>
            <a:xfrm>
              <a:off x="2014992" y="3094717"/>
              <a:ext cx="8340725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9" descr="e7d195523061f1c0dc4eb095ef98a80d432ab5f5ac2fa1ec9A04093C40641F0917DB5F0ACB951B229F3670423540916292DB116844AAB0F00FEFF6E8E4293DAC5FD3F90415D8F35813B35A693A33C33F3D5BFF0641E6EC05FF3B6B060D1EC04DC2D230E8A87D1D448B0A553D838968DF7BEA939F8BB8F3F855678524924E43D5FEBF582B0A19BD3EEB16E580BB28A190"/>
            <p:cNvCxnSpPr/>
            <p:nvPr/>
          </p:nvCxnSpPr>
          <p:spPr>
            <a:xfrm>
              <a:off x="2014992" y="3551917"/>
              <a:ext cx="8340725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任意多边形 6" descr="e7d195523061f1c0dc4eb095ef98a80d432ab5f5ac2fa1ec9A04093C40641F0917DB5F0ACB951B229F3670423540916292DB116844AAB0F00FEFF6E8E4293DAC5FD3F90415D8F35813B35A693A33C33F3D5BFF0641E6EC05FF3B6B060D1EC04DC2D230E8A87D1D448B0A553D838968DF7BEA939F8BB8F3F855678524924E43D5FEBF582B0A19BD3EEB16E580BB28A190"/>
            <p:cNvSpPr/>
            <p:nvPr/>
          </p:nvSpPr>
          <p:spPr>
            <a:xfrm>
              <a:off x="2362654" y="1500867"/>
              <a:ext cx="7804150" cy="1487488"/>
            </a:xfrm>
            <a:custGeom>
              <a:avLst/>
              <a:gdLst>
                <a:gd name="connsiteX0" fmla="*/ 0 w 7803931"/>
                <a:gd name="connsiteY0" fmla="*/ 620996 h 1487794"/>
                <a:gd name="connsiteX1" fmla="*/ 709448 w 7803931"/>
                <a:gd name="connsiteY1" fmla="*/ 1409272 h 1487794"/>
                <a:gd name="connsiteX2" fmla="*/ 1450427 w 7803931"/>
                <a:gd name="connsiteY2" fmla="*/ 952072 h 1487794"/>
                <a:gd name="connsiteX3" fmla="*/ 2112579 w 7803931"/>
                <a:gd name="connsiteY3" fmla="*/ 510637 h 1487794"/>
                <a:gd name="connsiteX4" fmla="*/ 2837793 w 7803931"/>
                <a:gd name="connsiteY4" fmla="*/ 841713 h 1487794"/>
                <a:gd name="connsiteX5" fmla="*/ 3610303 w 7803931"/>
                <a:gd name="connsiteY5" fmla="*/ 605230 h 1487794"/>
                <a:gd name="connsiteX6" fmla="*/ 4745420 w 7803931"/>
                <a:gd name="connsiteY6" fmla="*/ 21906 h 1487794"/>
                <a:gd name="connsiteX7" fmla="*/ 5423337 w 7803931"/>
                <a:gd name="connsiteY7" fmla="*/ 1456568 h 1487794"/>
                <a:gd name="connsiteX8" fmla="*/ 6321972 w 7803931"/>
                <a:gd name="connsiteY8" fmla="*/ 952072 h 1487794"/>
                <a:gd name="connsiteX9" fmla="*/ 7141779 w 7803931"/>
                <a:gd name="connsiteY9" fmla="*/ 274154 h 1487794"/>
                <a:gd name="connsiteX10" fmla="*/ 7803931 w 7803931"/>
                <a:gd name="connsiteY10" fmla="*/ 211092 h 14877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803931" h="1487794">
                  <a:moveTo>
                    <a:pt x="0" y="620996"/>
                  </a:moveTo>
                  <a:cubicBezTo>
                    <a:pt x="233855" y="987544"/>
                    <a:pt x="467710" y="1354093"/>
                    <a:pt x="709448" y="1409272"/>
                  </a:cubicBezTo>
                  <a:cubicBezTo>
                    <a:pt x="951186" y="1464451"/>
                    <a:pt x="1216572" y="1101844"/>
                    <a:pt x="1450427" y="952072"/>
                  </a:cubicBezTo>
                  <a:cubicBezTo>
                    <a:pt x="1684282" y="802300"/>
                    <a:pt x="1881352" y="529030"/>
                    <a:pt x="2112579" y="510637"/>
                  </a:cubicBezTo>
                  <a:cubicBezTo>
                    <a:pt x="2343806" y="492244"/>
                    <a:pt x="2588172" y="825948"/>
                    <a:pt x="2837793" y="841713"/>
                  </a:cubicBezTo>
                  <a:cubicBezTo>
                    <a:pt x="3087414" y="857478"/>
                    <a:pt x="3292365" y="741864"/>
                    <a:pt x="3610303" y="605230"/>
                  </a:cubicBezTo>
                  <a:cubicBezTo>
                    <a:pt x="3928241" y="468596"/>
                    <a:pt x="4443248" y="-119984"/>
                    <a:pt x="4745420" y="21906"/>
                  </a:cubicBezTo>
                  <a:cubicBezTo>
                    <a:pt x="5047592" y="163796"/>
                    <a:pt x="5160578" y="1301540"/>
                    <a:pt x="5423337" y="1456568"/>
                  </a:cubicBezTo>
                  <a:cubicBezTo>
                    <a:pt x="5686096" y="1611596"/>
                    <a:pt x="6035565" y="1149141"/>
                    <a:pt x="6321972" y="952072"/>
                  </a:cubicBezTo>
                  <a:cubicBezTo>
                    <a:pt x="6608379" y="755003"/>
                    <a:pt x="6894786" y="397651"/>
                    <a:pt x="7141779" y="274154"/>
                  </a:cubicBezTo>
                  <a:cubicBezTo>
                    <a:pt x="7388772" y="150657"/>
                    <a:pt x="7596351" y="180874"/>
                    <a:pt x="7803931" y="211092"/>
                  </a:cubicBezTo>
                </a:path>
              </a:pathLst>
            </a:custGeom>
            <a:noFill/>
            <a:ln>
              <a:solidFill>
                <a:schemeClr val="bg1">
                  <a:lumMod val="6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015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23" name="TextBox 8" descr="e7d195523061f1c0dc4eb095ef98a80d432ab5f5ac2fa1ec9A04093C40641F0917DB5F0ACB951B229F3670423540916292DB116844AAB0F00FEFF6E8E4293DAC5FD3F90415D8F35813B35A693A33C33F3D5BFF0641E6EC05FF3B6B060D1EC04DC2D230E8A87D1D448B0A553D838968DF7BEA939F8BB8F3F855678524924E43D5FEBF582B0A19BD3EEB16E580BB28A190"/>
            <p:cNvSpPr txBox="1">
              <a:spLocks noChangeArrowheads="1"/>
            </p:cNvSpPr>
            <p:nvPr/>
          </p:nvSpPr>
          <p:spPr bwMode="auto">
            <a:xfrm>
              <a:off x="1653042" y="1184955"/>
              <a:ext cx="322263" cy="3309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1015">
                  <a:solidFill>
                    <a:schemeClr val="bg1">
                      <a:lumMod val="50000"/>
                    </a:schemeClr>
                  </a:solidFill>
                </a:rPr>
                <a:t>6</a:t>
              </a:r>
              <a:endParaRPr lang="zh-CN" altLang="en-US" sz="1015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24" name="TextBox 19" descr="e7d195523061f1c0dc4eb095ef98a80d432ab5f5ac2fa1ec9A04093C40641F0917DB5F0ACB951B229F3670423540916292DB116844AAB0F00FEFF6E8E4293DAC5FD3F90415D8F35813B35A693A33C33F3D5BFF0641E6EC05FF3B6B060D1EC04DC2D230E8A87D1D448B0A553D838968DF7BEA939F8BB8F3F855678524924E43D5FEBF582B0A19BD3EEB16E580BB28A190"/>
            <p:cNvSpPr txBox="1">
              <a:spLocks noChangeArrowheads="1"/>
            </p:cNvSpPr>
            <p:nvPr/>
          </p:nvSpPr>
          <p:spPr bwMode="auto">
            <a:xfrm>
              <a:off x="1653042" y="1621518"/>
              <a:ext cx="322263" cy="3309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1015">
                  <a:solidFill>
                    <a:schemeClr val="bg1">
                      <a:lumMod val="50000"/>
                    </a:schemeClr>
                  </a:solidFill>
                </a:rPr>
                <a:t>5</a:t>
              </a:r>
              <a:endParaRPr lang="zh-CN" altLang="en-US" sz="1015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25" name="TextBox 20" descr="e7d195523061f1c0dc4eb095ef98a80d432ab5f5ac2fa1ec9A04093C40641F0917DB5F0ACB951B229F3670423540916292DB116844AAB0F00FEFF6E8E4293DAC5FD3F90415D8F35813B35A693A33C33F3D5BFF0641E6EC05FF3B6B060D1EC04DC2D230E8A87D1D448B0A553D838968DF7BEA939F8BB8F3F855678524924E43D5FEBF582B0A19BD3EEB16E580BB28A190"/>
            <p:cNvSpPr txBox="1">
              <a:spLocks noChangeArrowheads="1"/>
            </p:cNvSpPr>
            <p:nvPr/>
          </p:nvSpPr>
          <p:spPr bwMode="auto">
            <a:xfrm>
              <a:off x="1668917" y="2043792"/>
              <a:ext cx="322263" cy="3309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1015">
                  <a:solidFill>
                    <a:schemeClr val="bg1">
                      <a:lumMod val="50000"/>
                    </a:schemeClr>
                  </a:solidFill>
                </a:rPr>
                <a:t>4</a:t>
              </a:r>
              <a:endParaRPr lang="zh-CN" altLang="en-US" sz="1015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26" name="TextBox 21" descr="e7d195523061f1c0dc4eb095ef98a80d432ab5f5ac2fa1ec9A04093C40641F0917DB5F0ACB951B229F3670423540916292DB116844AAB0F00FEFF6E8E4293DAC5FD3F90415D8F35813B35A693A33C33F3D5BFF0641E6EC05FF3B6B060D1EC04DC2D230E8A87D1D448B0A553D838968DF7BEA939F8BB8F3F855678524924E43D5FEBF582B0A19BD3EEB16E580BB28A190"/>
            <p:cNvSpPr txBox="1">
              <a:spLocks noChangeArrowheads="1"/>
            </p:cNvSpPr>
            <p:nvPr/>
          </p:nvSpPr>
          <p:spPr bwMode="auto">
            <a:xfrm>
              <a:off x="1668917" y="2462892"/>
              <a:ext cx="322263" cy="3309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1015">
                  <a:solidFill>
                    <a:schemeClr val="bg1">
                      <a:lumMod val="50000"/>
                    </a:schemeClr>
                  </a:solidFill>
                </a:rPr>
                <a:t>3</a:t>
              </a:r>
              <a:endParaRPr lang="zh-CN" altLang="en-US" sz="1015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27" name="TextBox 23" descr="e7d195523061f1c0dc4eb095ef98a80d432ab5f5ac2fa1ec9A04093C40641F0917DB5F0ACB951B229F3670423540916292DB116844AAB0F00FEFF6E8E4293DAC5FD3F90415D8F35813B35A693A33C33F3D5BFF0641E6EC05FF3B6B060D1EC04DC2D230E8A87D1D448B0A553D838968DF7BEA939F8BB8F3F855678524924E43D5FEBF582B0A19BD3EEB16E580BB28A190"/>
            <p:cNvSpPr txBox="1">
              <a:spLocks noChangeArrowheads="1"/>
            </p:cNvSpPr>
            <p:nvPr/>
          </p:nvSpPr>
          <p:spPr bwMode="auto">
            <a:xfrm>
              <a:off x="1668917" y="2908980"/>
              <a:ext cx="322263" cy="3309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1015">
                  <a:solidFill>
                    <a:schemeClr val="bg1">
                      <a:lumMod val="50000"/>
                    </a:schemeClr>
                  </a:solidFill>
                </a:rPr>
                <a:t>2</a:t>
              </a:r>
              <a:endParaRPr lang="zh-CN" altLang="en-US" sz="1015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28" name="TextBox 24" descr="e7d195523061f1c0dc4eb095ef98a80d432ab5f5ac2fa1ec9A04093C40641F0917DB5F0ACB951B229F3670423540916292DB116844AAB0F00FEFF6E8E4293DAC5FD3F90415D8F35813B35A693A33C33F3D5BFF0641E6EC05FF3B6B060D1EC04DC2D230E8A87D1D448B0A553D838968DF7BEA939F8BB8F3F855678524924E43D5FEBF582B0A19BD3EEB16E580BB28A190"/>
            <p:cNvSpPr txBox="1">
              <a:spLocks noChangeArrowheads="1"/>
            </p:cNvSpPr>
            <p:nvPr/>
          </p:nvSpPr>
          <p:spPr bwMode="auto">
            <a:xfrm>
              <a:off x="1668917" y="3328080"/>
              <a:ext cx="322263" cy="3309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1015">
                  <a:solidFill>
                    <a:schemeClr val="bg1">
                      <a:lumMod val="50000"/>
                    </a:schemeClr>
                  </a:solidFill>
                </a:rPr>
                <a:t>1</a:t>
              </a:r>
              <a:endParaRPr lang="zh-CN" altLang="en-US" sz="1015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29" name="TextBox 25" descr="e7d195523061f1c0dc4eb095ef98a80d432ab5f5ac2fa1ec9A04093C40641F0917DB5F0ACB951B229F3670423540916292DB116844AAB0F00FEFF6E8E4293DAC5FD3F90415D8F35813B35A693A33C33F3D5BFF0641E6EC05FF3B6B060D1EC04DC2D230E8A87D1D448B0A553D838968DF7BEA939F8BB8F3F855678524924E43D5FEBF582B0A19BD3EEB16E580BB28A190"/>
            <p:cNvSpPr txBox="1">
              <a:spLocks noChangeArrowheads="1"/>
            </p:cNvSpPr>
            <p:nvPr/>
          </p:nvSpPr>
          <p:spPr bwMode="auto">
            <a:xfrm>
              <a:off x="1668917" y="3737654"/>
              <a:ext cx="322263" cy="3309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1015">
                  <a:solidFill>
                    <a:schemeClr val="bg1">
                      <a:lumMod val="50000"/>
                    </a:schemeClr>
                  </a:solidFill>
                </a:rPr>
                <a:t>0</a:t>
              </a:r>
              <a:endParaRPr lang="zh-CN" altLang="en-US" sz="1015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30" name="TextBox 28" descr="e7d195523061f1c0dc4eb095ef98a80d432ab5f5ac2fa1ec9A04093C40641F0917DB5F0ACB951B229F3670423540916292DB116844AAB0F00FEFF6E8E4293DAC5FD3F90415D8F35813B35A693A33C33F3D5BFF0641E6EC05FF3B6B060D1EC04DC2D230E8A87D1D448B0A553D838968DF7BEA939F8BB8F3F855678524924E43D5FEBF582B0A19BD3EEB16E580BB28A190"/>
            <p:cNvSpPr txBox="1">
              <a:spLocks noChangeArrowheads="1"/>
            </p:cNvSpPr>
            <p:nvPr/>
          </p:nvSpPr>
          <p:spPr bwMode="auto">
            <a:xfrm>
              <a:off x="2248354" y="4012292"/>
              <a:ext cx="322263" cy="3309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1015">
                  <a:solidFill>
                    <a:schemeClr val="bg1">
                      <a:lumMod val="50000"/>
                    </a:schemeClr>
                  </a:solidFill>
                </a:rPr>
                <a:t>1</a:t>
              </a:r>
              <a:endParaRPr lang="zh-CN" altLang="en-US" sz="1015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31" name="TextBox 29" descr="e7d195523061f1c0dc4eb095ef98a80d432ab5f5ac2fa1ec9A04093C40641F0917DB5F0ACB951B229F3670423540916292DB116844AAB0F00FEFF6E8E4293DAC5FD3F90415D8F35813B35A693A33C33F3D5BFF0641E6EC05FF3B6B060D1EC04DC2D230E8A87D1D448B0A553D838968DF7BEA939F8BB8F3F855678524924E43D5FEBF582B0A19BD3EEB16E580BB28A190"/>
            <p:cNvSpPr txBox="1">
              <a:spLocks noChangeArrowheads="1"/>
            </p:cNvSpPr>
            <p:nvPr/>
          </p:nvSpPr>
          <p:spPr bwMode="auto">
            <a:xfrm>
              <a:off x="2940505" y="4012292"/>
              <a:ext cx="323851" cy="3309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1015">
                  <a:solidFill>
                    <a:schemeClr val="bg1">
                      <a:lumMod val="50000"/>
                    </a:schemeClr>
                  </a:solidFill>
                </a:rPr>
                <a:t>2</a:t>
              </a:r>
              <a:endParaRPr lang="zh-CN" altLang="en-US" sz="1015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32" name="TextBox 30" descr="e7d195523061f1c0dc4eb095ef98a80d432ab5f5ac2fa1ec9A04093C40641F0917DB5F0ACB951B229F3670423540916292DB116844AAB0F00FEFF6E8E4293DAC5FD3F90415D8F35813B35A693A33C33F3D5BFF0641E6EC05FF3B6B060D1EC04DC2D230E8A87D1D448B0A553D838968DF7BEA939F8BB8F3F855678524924E43D5FEBF582B0A19BD3EEB16E580BB28A190"/>
            <p:cNvSpPr txBox="1">
              <a:spLocks noChangeArrowheads="1"/>
            </p:cNvSpPr>
            <p:nvPr/>
          </p:nvSpPr>
          <p:spPr bwMode="auto">
            <a:xfrm>
              <a:off x="3634242" y="4012292"/>
              <a:ext cx="323851" cy="3309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1015">
                  <a:solidFill>
                    <a:schemeClr val="bg1">
                      <a:lumMod val="50000"/>
                    </a:schemeClr>
                  </a:solidFill>
                </a:rPr>
                <a:t>3</a:t>
              </a:r>
              <a:endParaRPr lang="zh-CN" altLang="en-US" sz="1015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33" name="TextBox 31" descr="e7d195523061f1c0dc4eb095ef98a80d432ab5f5ac2fa1ec9A04093C40641F0917DB5F0ACB951B229F3670423540916292DB116844AAB0F00FEFF6E8E4293DAC5FD3F90415D8F35813B35A693A33C33F3D5BFF0641E6EC05FF3B6B060D1EC04DC2D230E8A87D1D448B0A553D838968DF7BEA939F8BB8F3F855678524924E43D5FEBF582B0A19BD3EEB16E580BB28A190"/>
            <p:cNvSpPr txBox="1">
              <a:spLocks noChangeArrowheads="1"/>
            </p:cNvSpPr>
            <p:nvPr/>
          </p:nvSpPr>
          <p:spPr bwMode="auto">
            <a:xfrm>
              <a:off x="4332742" y="4012292"/>
              <a:ext cx="322263" cy="3309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1015">
                  <a:solidFill>
                    <a:schemeClr val="bg1">
                      <a:lumMod val="50000"/>
                    </a:schemeClr>
                  </a:solidFill>
                </a:rPr>
                <a:t>4</a:t>
              </a:r>
              <a:endParaRPr lang="zh-CN" altLang="en-US" sz="1015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34" name="TextBox 32" descr="e7d195523061f1c0dc4eb095ef98a80d432ab5f5ac2fa1ec9A04093C40641F0917DB5F0ACB951B229F3670423540916292DB116844AAB0F00FEFF6E8E4293DAC5FD3F90415D8F35813B35A693A33C33F3D5BFF0641E6EC05FF3B6B060D1EC04DC2D230E8A87D1D448B0A553D838968DF7BEA939F8BB8F3F855678524924E43D5FEBF582B0A19BD3EEB16E580BB28A190"/>
            <p:cNvSpPr txBox="1">
              <a:spLocks noChangeArrowheads="1"/>
            </p:cNvSpPr>
            <p:nvPr/>
          </p:nvSpPr>
          <p:spPr bwMode="auto">
            <a:xfrm>
              <a:off x="5005842" y="4012292"/>
              <a:ext cx="323851" cy="3309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1015">
                  <a:solidFill>
                    <a:schemeClr val="bg1">
                      <a:lumMod val="50000"/>
                    </a:schemeClr>
                  </a:solidFill>
                </a:rPr>
                <a:t>5</a:t>
              </a:r>
              <a:endParaRPr lang="zh-CN" altLang="en-US" sz="1015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35" name="TextBox 34" descr="e7d195523061f1c0dc4eb095ef98a80d432ab5f5ac2fa1ec9A04093C40641F0917DB5F0ACB951B229F3670423540916292DB116844AAB0F00FEFF6E8E4293DAC5FD3F90415D8F35813B35A693A33C33F3D5BFF0641E6EC05FF3B6B060D1EC04DC2D230E8A87D1D448B0A553D838968DF7BEA939F8BB8F3F855678524924E43D5FEBF582B0A19BD3EEB16E580BB28A190"/>
            <p:cNvSpPr txBox="1">
              <a:spLocks noChangeArrowheads="1"/>
            </p:cNvSpPr>
            <p:nvPr/>
          </p:nvSpPr>
          <p:spPr bwMode="auto">
            <a:xfrm>
              <a:off x="5726567" y="4012292"/>
              <a:ext cx="323851" cy="3309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1015">
                  <a:solidFill>
                    <a:schemeClr val="bg1">
                      <a:lumMod val="50000"/>
                    </a:schemeClr>
                  </a:solidFill>
                </a:rPr>
                <a:t>6</a:t>
              </a:r>
              <a:endParaRPr lang="zh-CN" altLang="en-US" sz="1015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36" name="TextBox 35" descr="e7d195523061f1c0dc4eb095ef98a80d432ab5f5ac2fa1ec9A04093C40641F0917DB5F0ACB951B229F3670423540916292DB116844AAB0F00FEFF6E8E4293DAC5FD3F90415D8F35813B35A693A33C33F3D5BFF0641E6EC05FF3B6B060D1EC04DC2D230E8A87D1D448B0A553D838968DF7BEA939F8BB8F3F855678524924E43D5FEBF582B0A19BD3EEB16E580BB28A190"/>
            <p:cNvSpPr txBox="1">
              <a:spLocks noChangeArrowheads="1"/>
            </p:cNvSpPr>
            <p:nvPr/>
          </p:nvSpPr>
          <p:spPr bwMode="auto">
            <a:xfrm>
              <a:off x="6404430" y="4012292"/>
              <a:ext cx="322263" cy="3309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1015">
                  <a:solidFill>
                    <a:schemeClr val="bg1">
                      <a:lumMod val="50000"/>
                    </a:schemeClr>
                  </a:solidFill>
                </a:rPr>
                <a:t>7</a:t>
              </a:r>
              <a:endParaRPr lang="zh-CN" altLang="en-US" sz="1015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37" name="TextBox 36" descr="e7d195523061f1c0dc4eb095ef98a80d432ab5f5ac2fa1ec9A04093C40641F0917DB5F0ACB951B229F3670423540916292DB116844AAB0F00FEFF6E8E4293DAC5FD3F90415D8F35813B35A693A33C33F3D5BFF0641E6EC05FF3B6B060D1EC04DC2D230E8A87D1D448B0A553D838968DF7BEA939F8BB8F3F855678524924E43D5FEBF582B0A19BD3EEB16E580BB28A190"/>
            <p:cNvSpPr txBox="1">
              <a:spLocks noChangeArrowheads="1"/>
            </p:cNvSpPr>
            <p:nvPr/>
          </p:nvSpPr>
          <p:spPr bwMode="auto">
            <a:xfrm>
              <a:off x="7131504" y="4012292"/>
              <a:ext cx="323851" cy="3309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1015">
                  <a:solidFill>
                    <a:schemeClr val="bg1">
                      <a:lumMod val="50000"/>
                    </a:schemeClr>
                  </a:solidFill>
                </a:rPr>
                <a:t>8</a:t>
              </a:r>
              <a:endParaRPr lang="zh-CN" altLang="en-US" sz="1015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38" name="TextBox 37" descr="e7d195523061f1c0dc4eb095ef98a80d432ab5f5ac2fa1ec9A04093C40641F0917DB5F0ACB951B229F3670423540916292DB116844AAB0F00FEFF6E8E4293DAC5FD3F90415D8F35813B35A693A33C33F3D5BFF0641E6EC05FF3B6B060D1EC04DC2D230E8A87D1D448B0A553D838968DF7BEA939F8BB8F3F855678524924E43D5FEBF582B0A19BD3EEB16E580BB28A190"/>
            <p:cNvSpPr txBox="1">
              <a:spLocks noChangeArrowheads="1"/>
            </p:cNvSpPr>
            <p:nvPr/>
          </p:nvSpPr>
          <p:spPr bwMode="auto">
            <a:xfrm>
              <a:off x="7810954" y="4012292"/>
              <a:ext cx="322263" cy="3309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1015">
                  <a:solidFill>
                    <a:schemeClr val="bg1">
                      <a:lumMod val="50000"/>
                    </a:schemeClr>
                  </a:solidFill>
                </a:rPr>
                <a:t>9</a:t>
              </a:r>
              <a:endParaRPr lang="zh-CN" altLang="en-US" sz="1015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39" name="TextBox 38" descr="e7d195523061f1c0dc4eb095ef98a80d432ab5f5ac2fa1ec9A04093C40641F0917DB5F0ACB951B229F3670423540916292DB116844AAB0F00FEFF6E8E4293DAC5FD3F90415D8F35813B35A693A33C33F3D5BFF0641E6EC05FF3B6B060D1EC04DC2D230E8A87D1D448B0A553D838968DF7BEA939F8BB8F3F855678524924E43D5FEBF582B0A19BD3EEB16E580BB28A190"/>
            <p:cNvSpPr txBox="1">
              <a:spLocks noChangeArrowheads="1"/>
            </p:cNvSpPr>
            <p:nvPr/>
          </p:nvSpPr>
          <p:spPr bwMode="auto">
            <a:xfrm>
              <a:off x="8425317" y="4012292"/>
              <a:ext cx="542925" cy="3309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1015">
                  <a:solidFill>
                    <a:schemeClr val="bg1">
                      <a:lumMod val="50000"/>
                    </a:schemeClr>
                  </a:solidFill>
                </a:rPr>
                <a:t>10</a:t>
              </a:r>
              <a:endParaRPr lang="zh-CN" altLang="en-US" sz="1015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0" name="TextBox 39" descr="e7d195523061f1c0dc4eb095ef98a80d432ab5f5ac2fa1ec9A04093C40641F0917DB5F0ACB951B229F3670423540916292DB116844AAB0F00FEFF6E8E4293DAC5FD3F90415D8F35813B35A693A33C33F3D5BFF0641E6EC05FF3B6B060D1EC04DC2D230E8A87D1D448B0A553D838968DF7BEA939F8BB8F3F855678524924E43D5FEBF582B0A19BD3EEB16E580BB28A190"/>
            <p:cNvSpPr txBox="1">
              <a:spLocks noChangeArrowheads="1"/>
            </p:cNvSpPr>
            <p:nvPr/>
          </p:nvSpPr>
          <p:spPr bwMode="auto">
            <a:xfrm>
              <a:off x="9077779" y="4012292"/>
              <a:ext cx="542925" cy="3309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1015">
                  <a:solidFill>
                    <a:schemeClr val="bg1">
                      <a:lumMod val="50000"/>
                    </a:schemeClr>
                  </a:solidFill>
                </a:rPr>
                <a:t>11</a:t>
              </a:r>
              <a:endParaRPr lang="zh-CN" altLang="en-US" sz="1015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1" name="TextBox 40" descr="e7d195523061f1c0dc4eb095ef98a80d432ab5f5ac2fa1ec9A04093C40641F0917DB5F0ACB951B229F3670423540916292DB116844AAB0F00FEFF6E8E4293DAC5FD3F90415D8F35813B35A693A33C33F3D5BFF0641E6EC05FF3B6B060D1EC04DC2D230E8A87D1D448B0A553D838968DF7BEA939F8BB8F3F855678524924E43D5FEBF582B0A19BD3EEB16E580BB28A190"/>
            <p:cNvSpPr txBox="1">
              <a:spLocks noChangeArrowheads="1"/>
            </p:cNvSpPr>
            <p:nvPr/>
          </p:nvSpPr>
          <p:spPr bwMode="auto">
            <a:xfrm>
              <a:off x="9815967" y="4012292"/>
              <a:ext cx="542925" cy="3309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1015">
                  <a:solidFill>
                    <a:schemeClr val="bg1">
                      <a:lumMod val="50000"/>
                    </a:schemeClr>
                  </a:solidFill>
                </a:rPr>
                <a:t>12</a:t>
              </a:r>
              <a:endParaRPr lang="zh-CN" altLang="en-US" sz="1015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2" name="椭圆 30" descr="e7d195523061f1c0dc4eb095ef98a80d432ab5f5ac2fa1ec9A04093C40641F0917DB5F0ACB951B229F3670423540916292DB116844AAB0F00FEFF6E8E4293DAC5FD3F90415D8F35813B35A693A33C33F3D5BFF0641E6EC05FF3B6B060D1EC04DC2D230E8A87D1D448B0A553D838968DF7BEA939F8BB8F3F855678524924E43D5FEBF582B0A19BD3EEB16E580BB28A190"/>
            <p:cNvSpPr/>
            <p:nvPr/>
          </p:nvSpPr>
          <p:spPr>
            <a:xfrm>
              <a:off x="2311854" y="2062842"/>
              <a:ext cx="107950" cy="107950"/>
            </a:xfrm>
            <a:prstGeom prst="ellipse">
              <a:avLst/>
            </a:prstGeom>
            <a:solidFill>
              <a:srgbClr val="74A0B2"/>
            </a:solidFill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015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3" name="椭圆 31" descr="e7d195523061f1c0dc4eb095ef98a80d432ab5f5ac2fa1ec9A04093C40641F0917DB5F0ACB951B229F3670423540916292DB116844AAB0F00FEFF6E8E4293DAC5FD3F90415D8F35813B35A693A33C33F3D5BFF0641E6EC05FF3B6B060D1EC04DC2D230E8A87D1D448B0A553D838968DF7BEA939F8BB8F3F855678524924E43D5FEBF582B0A19BD3EEB16E580BB28A190"/>
            <p:cNvSpPr/>
            <p:nvPr/>
          </p:nvSpPr>
          <p:spPr>
            <a:xfrm>
              <a:off x="3048454" y="2850242"/>
              <a:ext cx="107950" cy="107950"/>
            </a:xfrm>
            <a:prstGeom prst="ellipse">
              <a:avLst/>
            </a:prstGeom>
            <a:solidFill>
              <a:srgbClr val="FABB95"/>
            </a:solidFill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015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4" name="椭圆 32" descr="e7d195523061f1c0dc4eb095ef98a80d432ab5f5ac2fa1ec9A04093C40641F0917DB5F0ACB951B229F3670423540916292DB116844AAB0F00FEFF6E8E4293DAC5FD3F90415D8F35813B35A693A33C33F3D5BFF0641E6EC05FF3B6B060D1EC04DC2D230E8A87D1D448B0A553D838968DF7BEA939F8BB8F3F855678524924E43D5FEBF582B0A19BD3EEB16E580BB28A190"/>
            <p:cNvSpPr/>
            <p:nvPr/>
          </p:nvSpPr>
          <p:spPr>
            <a:xfrm>
              <a:off x="3742192" y="2408917"/>
              <a:ext cx="107950" cy="107950"/>
            </a:xfrm>
            <a:prstGeom prst="ellipse">
              <a:avLst/>
            </a:prstGeom>
            <a:solidFill>
              <a:srgbClr val="74A0B2"/>
            </a:solidFill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015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5" name="椭圆 33" descr="e7d195523061f1c0dc4eb095ef98a80d432ab5f5ac2fa1ec9A04093C40641F0917DB5F0ACB951B229F3670423540916292DB116844AAB0F00FEFF6E8E4293DAC5FD3F90415D8F35813B35A693A33C33F3D5BFF0641E6EC05FF3B6B060D1EC04DC2D230E8A87D1D448B0A553D838968DF7BEA939F8BB8F3F855678524924E43D5FEBF582B0A19BD3EEB16E580BB28A190"/>
            <p:cNvSpPr/>
            <p:nvPr/>
          </p:nvSpPr>
          <p:spPr>
            <a:xfrm>
              <a:off x="4412117" y="1989817"/>
              <a:ext cx="107950" cy="107950"/>
            </a:xfrm>
            <a:prstGeom prst="ellipse">
              <a:avLst/>
            </a:prstGeom>
            <a:solidFill>
              <a:srgbClr val="FABB95"/>
            </a:solidFill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015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6" name="椭圆 34" descr="e7d195523061f1c0dc4eb095ef98a80d432ab5f5ac2fa1ec9A04093C40641F0917DB5F0ACB951B229F3670423540916292DB116844AAB0F00FEFF6E8E4293DAC5FD3F90415D8F35813B35A693A33C33F3D5BFF0641E6EC05FF3B6B060D1EC04DC2D230E8A87D1D448B0A553D838968DF7BEA939F8BB8F3F855678524924E43D5FEBF582B0A19BD3EEB16E580BB28A190"/>
            <p:cNvSpPr/>
            <p:nvPr/>
          </p:nvSpPr>
          <p:spPr>
            <a:xfrm>
              <a:off x="5113792" y="2300967"/>
              <a:ext cx="107950" cy="107950"/>
            </a:xfrm>
            <a:prstGeom prst="ellipse">
              <a:avLst/>
            </a:prstGeom>
            <a:solidFill>
              <a:srgbClr val="74A0B2"/>
            </a:solidFill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015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7" name="椭圆 35" descr="e7d195523061f1c0dc4eb095ef98a80d432ab5f5ac2fa1ec9A04093C40641F0917DB5F0ACB951B229F3670423540916292DB116844AAB0F00FEFF6E8E4293DAC5FD3F90415D8F35813B35A693A33C33F3D5BFF0641E6EC05FF3B6B060D1EC04DC2D230E8A87D1D448B0A553D838968DF7BEA939F8BB8F3F855678524924E43D5FEBF582B0A19BD3EEB16E580BB28A190"/>
            <p:cNvSpPr/>
            <p:nvPr/>
          </p:nvSpPr>
          <p:spPr>
            <a:xfrm>
              <a:off x="5786892" y="2097767"/>
              <a:ext cx="107950" cy="107950"/>
            </a:xfrm>
            <a:prstGeom prst="ellipse">
              <a:avLst/>
            </a:prstGeom>
            <a:solidFill>
              <a:srgbClr val="FABB95"/>
            </a:solidFill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015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8" name="椭圆 36" descr="e7d195523061f1c0dc4eb095ef98a80d432ab5f5ac2fa1ec9A04093C40641F0917DB5F0ACB951B229F3670423540916292DB116844AAB0F00FEFF6E8E4293DAC5FD3F90415D8F35813B35A693A33C33F3D5BFF0641E6EC05FF3B6B060D1EC04DC2D230E8A87D1D448B0A553D838968DF7BEA939F8BB8F3F855678524924E43D5FEBF582B0A19BD3EEB16E580BB28A190"/>
            <p:cNvSpPr/>
            <p:nvPr/>
          </p:nvSpPr>
          <p:spPr>
            <a:xfrm>
              <a:off x="6529842" y="1642155"/>
              <a:ext cx="107950" cy="107950"/>
            </a:xfrm>
            <a:prstGeom prst="ellipse">
              <a:avLst/>
            </a:prstGeom>
            <a:solidFill>
              <a:srgbClr val="74A0B2"/>
            </a:solidFill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015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9" name="椭圆 37" descr="e7d195523061f1c0dc4eb095ef98a80d432ab5f5ac2fa1ec9A04093C40641F0917DB5F0ACB951B229F3670423540916292DB116844AAB0F00FEFF6E8E4293DAC5FD3F90415D8F35813B35A693A33C33F3D5BFF0641E6EC05FF3B6B060D1EC04DC2D230E8A87D1D448B0A553D838968DF7BEA939F8BB8F3F855678524924E43D5FEBF582B0A19BD3EEB16E580BB28A190"/>
            <p:cNvSpPr/>
            <p:nvPr/>
          </p:nvSpPr>
          <p:spPr>
            <a:xfrm>
              <a:off x="7187067" y="1567542"/>
              <a:ext cx="107950" cy="107950"/>
            </a:xfrm>
            <a:prstGeom prst="ellipse">
              <a:avLst/>
            </a:prstGeom>
            <a:solidFill>
              <a:srgbClr val="FABB95"/>
            </a:solidFill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015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50" name="椭圆 38" descr="e7d195523061f1c0dc4eb095ef98a80d432ab5f5ac2fa1ec9A04093C40641F0917DB5F0ACB951B229F3670423540916292DB116844AAB0F00FEFF6E8E4293DAC5FD3F90415D8F35813B35A693A33C33F3D5BFF0641E6EC05FF3B6B060D1EC04DC2D230E8A87D1D448B0A553D838968DF7BEA939F8BB8F3F855678524924E43D5FEBF582B0A19BD3EEB16E580BB28A190"/>
            <p:cNvSpPr/>
            <p:nvPr/>
          </p:nvSpPr>
          <p:spPr>
            <a:xfrm>
              <a:off x="7850642" y="2904217"/>
              <a:ext cx="107950" cy="107950"/>
            </a:xfrm>
            <a:prstGeom prst="ellipse">
              <a:avLst/>
            </a:prstGeom>
            <a:solidFill>
              <a:srgbClr val="74A0B2"/>
            </a:solidFill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015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51" name="椭圆 39" descr="e7d195523061f1c0dc4eb095ef98a80d432ab5f5ac2fa1ec9A04093C40641F0917DB5F0ACB951B229F3670423540916292DB116844AAB0F00FEFF6E8E4293DAC5FD3F90415D8F35813B35A693A33C33F3D5BFF0641E6EC05FF3B6B060D1EC04DC2D230E8A87D1D448B0A553D838968DF7BEA939F8BB8F3F855678524924E43D5FEBF582B0A19BD3EEB16E580BB28A190"/>
            <p:cNvSpPr/>
            <p:nvPr/>
          </p:nvSpPr>
          <p:spPr>
            <a:xfrm>
              <a:off x="8588829" y="2416855"/>
              <a:ext cx="107950" cy="107950"/>
            </a:xfrm>
            <a:prstGeom prst="ellipse">
              <a:avLst/>
            </a:prstGeom>
            <a:solidFill>
              <a:srgbClr val="FABB95"/>
            </a:solidFill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015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52" name="椭圆 40" descr="e7d195523061f1c0dc4eb095ef98a80d432ab5f5ac2fa1ec9A04093C40641F0917DB5F0ACB951B229F3670423540916292DB116844AAB0F00FEFF6E8E4293DAC5FD3F90415D8F35813B35A693A33C33F3D5BFF0641E6EC05FF3B6B060D1EC04DC2D230E8A87D1D448B0A553D838968DF7BEA939F8BB8F3F855678524924E43D5FEBF582B0A19BD3EEB16E580BB28A190"/>
            <p:cNvSpPr/>
            <p:nvPr/>
          </p:nvSpPr>
          <p:spPr>
            <a:xfrm>
              <a:off x="9257167" y="1853292"/>
              <a:ext cx="107950" cy="107950"/>
            </a:xfrm>
            <a:prstGeom prst="ellipse">
              <a:avLst/>
            </a:prstGeom>
            <a:solidFill>
              <a:srgbClr val="74A0B2"/>
            </a:solidFill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015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53" name="椭圆 41" descr="e7d195523061f1c0dc4eb095ef98a80d432ab5f5ac2fa1ec9A04093C40641F0917DB5F0ACB951B229F3670423540916292DB116844AAB0F00FEFF6E8E4293DAC5FD3F90415D8F35813B35A693A33C33F3D5BFF0641E6EC05FF3B6B060D1EC04DC2D230E8A87D1D448B0A553D838968DF7BEA939F8BB8F3F855678524924E43D5FEBF582B0A19BD3EEB16E580BB28A190"/>
            <p:cNvSpPr/>
            <p:nvPr/>
          </p:nvSpPr>
          <p:spPr>
            <a:xfrm>
              <a:off x="10100129" y="1681842"/>
              <a:ext cx="107950" cy="107950"/>
            </a:xfrm>
            <a:prstGeom prst="ellipse">
              <a:avLst/>
            </a:prstGeom>
            <a:solidFill>
              <a:srgbClr val="FABB95"/>
            </a:solidFill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015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46794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椭圆 32"/>
          <p:cNvSpPr/>
          <p:nvPr userDrawn="1"/>
        </p:nvSpPr>
        <p:spPr>
          <a:xfrm>
            <a:off x="832868" y="2164431"/>
            <a:ext cx="968454" cy="968454"/>
          </a:xfrm>
          <a:prstGeom prst="ellipse">
            <a:avLst/>
          </a:prstGeom>
          <a:solidFill>
            <a:srgbClr val="456B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/>
          </a:p>
        </p:txBody>
      </p:sp>
      <p:pic>
        <p:nvPicPr>
          <p:cNvPr id="6" name="圖片 5"/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8525" b="-214"/>
          <a:stretch/>
        </p:blipFill>
        <p:spPr>
          <a:xfrm>
            <a:off x="-211555" y="-277586"/>
            <a:ext cx="12741008" cy="2184011"/>
          </a:xfrm>
          <a:prstGeom prst="rect">
            <a:avLst/>
          </a:prstGeom>
          <a:ln>
            <a:noFill/>
          </a:ln>
          <a:effectLst>
            <a:softEdge rad="215900"/>
          </a:effec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華康新特明體" panose="02020909000000000000" pitchFamily="49" charset="-120"/>
                <a:ea typeface="華康新特明體" panose="02020909000000000000" pitchFamily="49" charset="-12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E1FA2-84D2-4A12-82F7-BE39F421E7AC}" type="datetimeFigureOut">
              <a:rPr lang="zh-TW" altLang="en-US" smtClean="0"/>
              <a:t>2018/4/18</a:t>
            </a:fld>
            <a:endParaRPr lang="zh-TW" alt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67988-D3E5-4BB2-A05E-44DBD79A4D3E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7" name="Rectangle 10"/>
          <p:cNvSpPr>
            <a:spLocks noChangeArrowheads="1"/>
          </p:cNvSpPr>
          <p:nvPr userDrawn="1"/>
        </p:nvSpPr>
        <p:spPr bwMode="auto">
          <a:xfrm>
            <a:off x="11816440" y="1847850"/>
            <a:ext cx="381001" cy="2591902"/>
          </a:xfrm>
          <a:prstGeom prst="rect">
            <a:avLst/>
          </a:prstGeom>
          <a:solidFill>
            <a:schemeClr val="accent1">
              <a:lumMod val="75000"/>
              <a:alpha val="6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pic>
        <p:nvPicPr>
          <p:cNvPr id="8" name="圖片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6543" y="4674053"/>
            <a:ext cx="3810000" cy="2543175"/>
          </a:xfrm>
          <a:prstGeom prst="rect">
            <a:avLst/>
          </a:prstGeom>
          <a:ln>
            <a:noFill/>
          </a:ln>
          <a:effectLst>
            <a:softEdge rad="508000"/>
          </a:effectLst>
        </p:spPr>
      </p:pic>
      <p:grpSp>
        <p:nvGrpSpPr>
          <p:cNvPr id="9" name="组合 25"/>
          <p:cNvGrpSpPr>
            <a:grpSpLocks noChangeAspect="1"/>
          </p:cNvGrpSpPr>
          <p:nvPr userDrawn="1"/>
        </p:nvGrpSpPr>
        <p:grpSpPr>
          <a:xfrm>
            <a:off x="-249651" y="-170227"/>
            <a:ext cx="1087851" cy="1116639"/>
            <a:chOff x="3832226" y="3284537"/>
            <a:chExt cx="872174" cy="895259"/>
          </a:xfrm>
          <a:solidFill>
            <a:srgbClr val="008080"/>
          </a:solidFill>
        </p:grpSpPr>
        <p:sp>
          <p:nvSpPr>
            <p:cNvPr id="10" name="椭圆 26"/>
            <p:cNvSpPr/>
            <p:nvPr/>
          </p:nvSpPr>
          <p:spPr>
            <a:xfrm>
              <a:off x="3832226" y="3284537"/>
              <a:ext cx="777875" cy="77787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 dirty="0"/>
            </a:p>
          </p:txBody>
        </p:sp>
        <p:sp>
          <p:nvSpPr>
            <p:cNvPr id="11" name="TextBox 34" descr="e7d195523061f1c0dc4eb095ef98a80d432ab5f5ac2fa1ec9A04093C40641F0917DB5F0ACB951B229F3670423540916292DB116844AAB0F00FEFF6E8E4293DAC5FD3F90415D8F35813B35A693A33C33F3D5BFF0641E6EC05FF3B6B060D1EC04DC2D230E8A87D1D448B0A553D838968DF7BEA939F8BB8F3F855678524924E43D5FEBF582B0A19BD3EEB16E580BB28A190"/>
            <p:cNvSpPr txBox="1">
              <a:spLocks noChangeArrowheads="1"/>
            </p:cNvSpPr>
            <p:nvPr/>
          </p:nvSpPr>
          <p:spPr bwMode="auto">
            <a:xfrm>
              <a:off x="3939454" y="3365494"/>
              <a:ext cx="764946" cy="814302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TW" altLang="en-US" sz="6000" b="0" dirty="0">
                  <a:solidFill>
                    <a:schemeClr val="bg1"/>
                  </a:solidFill>
                  <a:latin typeface="華康新特明體" panose="02020909000000000000" pitchFamily="49" charset="-120"/>
                  <a:ea typeface="華康新特明體" panose="02020909000000000000" pitchFamily="49" charset="-120"/>
                </a:rPr>
                <a:t>壹</a:t>
              </a:r>
              <a:endParaRPr lang="zh-CN" altLang="en-US" sz="6000" b="0" dirty="0">
                <a:solidFill>
                  <a:schemeClr val="bg1"/>
                </a:solidFill>
                <a:latin typeface="華康新特明體" panose="02020909000000000000" pitchFamily="49" charset="-120"/>
                <a:ea typeface="華康新特明體" panose="02020909000000000000" pitchFamily="49" charset="-120"/>
              </a:endParaRPr>
            </a:p>
          </p:txBody>
        </p:sp>
      </p:grpSp>
      <p:sp>
        <p:nvSpPr>
          <p:cNvPr id="12" name="文字方塊 11"/>
          <p:cNvSpPr txBox="1"/>
          <p:nvPr userDrawn="1"/>
        </p:nvSpPr>
        <p:spPr>
          <a:xfrm>
            <a:off x="11789957" y="1965001"/>
            <a:ext cx="433965" cy="259190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marL="0" lvl="3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pPr>
            <a:r>
              <a:rPr lang="zh-TW" altLang="en-US" sz="1800" kern="12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華康魏碑體" panose="03000709000000000000" pitchFamily="65" charset="-120"/>
                <a:ea typeface="華康魏碑體" panose="03000709000000000000" pitchFamily="65" charset="-120"/>
                <a:cs typeface="+mn-cs"/>
              </a:rPr>
              <a:t>視病如親 </a:t>
            </a:r>
            <a:r>
              <a:rPr lang="en-US" altLang="zh-TW" sz="1800" kern="12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華康魏碑體" panose="03000709000000000000" pitchFamily="65" charset="-120"/>
                <a:ea typeface="華康魏碑體" panose="03000709000000000000" pitchFamily="65" charset="-120"/>
                <a:cs typeface="+mn-cs"/>
              </a:rPr>
              <a:t>·</a:t>
            </a:r>
            <a:r>
              <a:rPr lang="zh-TW" altLang="en-US" sz="1800" kern="12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華康魏碑體" panose="03000709000000000000" pitchFamily="65" charset="-120"/>
                <a:ea typeface="華康魏碑體" panose="03000709000000000000" pitchFamily="65" charset="-120"/>
                <a:cs typeface="+mn-cs"/>
              </a:rPr>
              <a:t>追求卓越</a:t>
            </a:r>
            <a:endParaRPr lang="zh-TW" altLang="en-US" sz="1800" kern="1200" dirty="0">
              <a:solidFill>
                <a:schemeClr val="accent1">
                  <a:lumMod val="20000"/>
                  <a:lumOff val="80000"/>
                </a:schemeClr>
              </a:solidFill>
              <a:latin typeface="華康魏碑體" panose="03000709000000000000" pitchFamily="65" charset="-120"/>
              <a:ea typeface="華康魏碑體" panose="03000709000000000000" pitchFamily="65" charset="-120"/>
              <a:cs typeface="+mn-cs"/>
            </a:endParaRPr>
          </a:p>
        </p:txBody>
      </p:sp>
      <p:grpSp>
        <p:nvGrpSpPr>
          <p:cNvPr id="13" name="Group 2"/>
          <p:cNvGrpSpPr/>
          <p:nvPr userDrawn="1"/>
        </p:nvGrpSpPr>
        <p:grpSpPr bwMode="auto">
          <a:xfrm>
            <a:off x="7427706" y="2356918"/>
            <a:ext cx="3887787" cy="3409950"/>
            <a:chOff x="0" y="0"/>
            <a:chExt cx="2449" cy="2148"/>
          </a:xfrm>
        </p:grpSpPr>
        <p:pic>
          <p:nvPicPr>
            <p:cNvPr id="14" name="Picture 3" descr="iPhone_5S_freebie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2449" cy="21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Rectangle 4" descr="10111220362419802e801c5ef8副本"/>
            <p:cNvSpPr>
              <a:spLocks noChangeArrowheads="1"/>
            </p:cNvSpPr>
            <p:nvPr/>
          </p:nvSpPr>
          <p:spPr bwMode="auto">
            <a:xfrm>
              <a:off x="825" y="294"/>
              <a:ext cx="807" cy="1424"/>
            </a:xfrm>
            <a:prstGeom prst="rect">
              <a:avLst/>
            </a:prstGeom>
            <a:blipFill dpi="0" rotWithShape="1">
              <a:blip r:embed="rId6" cstate="print"/>
              <a:srcRect/>
              <a:stretch>
                <a:fillRect r="-7857"/>
              </a:stretch>
            </a:blipFill>
            <a:ln w="6350" cmpd="sng">
              <a:solidFill>
                <a:schemeClr val="bg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19" name="Rectangle 20"/>
          <p:cNvSpPr>
            <a:spLocks noChangeArrowheads="1"/>
          </p:cNvSpPr>
          <p:nvPr userDrawn="1"/>
        </p:nvSpPr>
        <p:spPr bwMode="auto">
          <a:xfrm>
            <a:off x="2292241" y="2361051"/>
            <a:ext cx="80606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r>
              <a:rPr lang="zh-TW" altLang="en-US" sz="2400" b="1" dirty="0" smtClean="0">
                <a:solidFill>
                  <a:schemeClr val="tx2"/>
                </a:solidFill>
                <a:latin typeface="華康新特明體" panose="02020909000000000000" pitchFamily="49" charset="-120"/>
                <a:ea typeface="華康新特明體" panose="02020909000000000000" pitchFamily="49" charset="-120"/>
              </a:rPr>
              <a:t>標題</a:t>
            </a:r>
            <a:r>
              <a:rPr lang="en-US" altLang="zh-TW" sz="2400" b="1" dirty="0" smtClean="0">
                <a:solidFill>
                  <a:schemeClr val="tx2"/>
                </a:solidFill>
                <a:latin typeface="華康新特明體" panose="02020909000000000000" pitchFamily="49" charset="-120"/>
                <a:ea typeface="華康新特明體" panose="02020909000000000000" pitchFamily="49" charset="-120"/>
              </a:rPr>
              <a:t>1</a:t>
            </a:r>
          </a:p>
        </p:txBody>
      </p:sp>
      <p:sp>
        <p:nvSpPr>
          <p:cNvPr id="21" name="Rectangle 22"/>
          <p:cNvSpPr>
            <a:spLocks noChangeArrowheads="1"/>
          </p:cNvSpPr>
          <p:nvPr userDrawn="1"/>
        </p:nvSpPr>
        <p:spPr bwMode="auto">
          <a:xfrm>
            <a:off x="3589229" y="2444828"/>
            <a:ext cx="3836756" cy="285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r>
              <a:rPr lang="zh-TW" altLang="en-US" sz="1800" dirty="0" smtClean="0">
                <a:solidFill>
                  <a:schemeClr val="bg1">
                    <a:lumMod val="50000"/>
                  </a:schemeClr>
                </a:solidFill>
                <a:latin typeface="華康新特明體" panose="02020909000000000000" pitchFamily="49" charset="-120"/>
                <a:ea typeface="華康新特明體" panose="02020909000000000000" pitchFamily="49" charset="-120"/>
              </a:rPr>
              <a:t>請敘述。</a:t>
            </a:r>
            <a:endParaRPr lang="zh-CN" altLang="en-US" sz="1800" dirty="0">
              <a:solidFill>
                <a:schemeClr val="bg1">
                  <a:lumMod val="50000"/>
                </a:schemeClr>
              </a:solidFill>
              <a:latin typeface="華康新特明體" panose="02020909000000000000" pitchFamily="49" charset="-120"/>
              <a:ea typeface="華康新特明體" panose="02020909000000000000" pitchFamily="49" charset="-120"/>
            </a:endParaRPr>
          </a:p>
        </p:txBody>
      </p:sp>
      <p:grpSp>
        <p:nvGrpSpPr>
          <p:cNvPr id="22" name="Group 6"/>
          <p:cNvGrpSpPr>
            <a:grpSpLocks noChangeAspect="1"/>
          </p:cNvGrpSpPr>
          <p:nvPr userDrawn="1"/>
        </p:nvGrpSpPr>
        <p:grpSpPr bwMode="auto">
          <a:xfrm>
            <a:off x="1100991" y="2429661"/>
            <a:ext cx="432203" cy="442491"/>
            <a:chOff x="0" y="0"/>
            <a:chExt cx="276" cy="281"/>
          </a:xfrm>
        </p:grpSpPr>
        <p:sp>
          <p:nvSpPr>
            <p:cNvPr id="23" name="Freeform 7"/>
            <p:cNvSpPr/>
            <p:nvPr/>
          </p:nvSpPr>
          <p:spPr bwMode="auto">
            <a:xfrm>
              <a:off x="0" y="0"/>
              <a:ext cx="276" cy="203"/>
            </a:xfrm>
            <a:custGeom>
              <a:avLst/>
              <a:gdLst>
                <a:gd name="T0" fmla="*/ 106 w 138"/>
                <a:gd name="T1" fmla="*/ 37 h 101"/>
                <a:gd name="T2" fmla="*/ 100 w 138"/>
                <a:gd name="T3" fmla="*/ 38 h 101"/>
                <a:gd name="T4" fmla="*/ 100 w 138"/>
                <a:gd name="T5" fmla="*/ 35 h 101"/>
                <a:gd name="T6" fmla="*/ 66 w 138"/>
                <a:gd name="T7" fmla="*/ 0 h 101"/>
                <a:gd name="T8" fmla="*/ 32 w 138"/>
                <a:gd name="T9" fmla="*/ 29 h 101"/>
                <a:gd name="T10" fmla="*/ 22 w 138"/>
                <a:gd name="T11" fmla="*/ 30 h 101"/>
                <a:gd name="T12" fmla="*/ 22 w 138"/>
                <a:gd name="T13" fmla="*/ 30 h 101"/>
                <a:gd name="T14" fmla="*/ 8 w 138"/>
                <a:gd name="T15" fmla="*/ 51 h 101"/>
                <a:gd name="T16" fmla="*/ 10 w 138"/>
                <a:gd name="T17" fmla="*/ 60 h 101"/>
                <a:gd name="T18" fmla="*/ 0 w 138"/>
                <a:gd name="T19" fmla="*/ 79 h 101"/>
                <a:gd name="T20" fmla="*/ 22 w 138"/>
                <a:gd name="T21" fmla="*/ 101 h 101"/>
                <a:gd name="T22" fmla="*/ 45 w 138"/>
                <a:gd name="T23" fmla="*/ 101 h 101"/>
                <a:gd name="T24" fmla="*/ 51 w 138"/>
                <a:gd name="T25" fmla="*/ 95 h 101"/>
                <a:gd name="T26" fmla="*/ 45 w 138"/>
                <a:gd name="T27" fmla="*/ 89 h 101"/>
                <a:gd name="T28" fmla="*/ 22 w 138"/>
                <a:gd name="T29" fmla="*/ 89 h 101"/>
                <a:gd name="T30" fmla="*/ 12 w 138"/>
                <a:gd name="T31" fmla="*/ 79 h 101"/>
                <a:gd name="T32" fmla="*/ 20 w 138"/>
                <a:gd name="T33" fmla="*/ 69 h 101"/>
                <a:gd name="T34" fmla="*/ 25 w 138"/>
                <a:gd name="T35" fmla="*/ 65 h 101"/>
                <a:gd name="T36" fmla="*/ 23 w 138"/>
                <a:gd name="T37" fmla="*/ 58 h 101"/>
                <a:gd name="T38" fmla="*/ 20 w 138"/>
                <a:gd name="T39" fmla="*/ 51 h 101"/>
                <a:gd name="T40" fmla="*/ 26 w 138"/>
                <a:gd name="T41" fmla="*/ 41 h 101"/>
                <a:gd name="T42" fmla="*/ 26 w 138"/>
                <a:gd name="T43" fmla="*/ 41 h 101"/>
                <a:gd name="T44" fmla="*/ 35 w 138"/>
                <a:gd name="T45" fmla="*/ 42 h 101"/>
                <a:gd name="T46" fmla="*/ 41 w 138"/>
                <a:gd name="T47" fmla="*/ 42 h 101"/>
                <a:gd name="T48" fmla="*/ 43 w 138"/>
                <a:gd name="T49" fmla="*/ 36 h 101"/>
                <a:gd name="T50" fmla="*/ 43 w 138"/>
                <a:gd name="T51" fmla="*/ 35 h 101"/>
                <a:gd name="T52" fmla="*/ 43 w 138"/>
                <a:gd name="T53" fmla="*/ 35 h 101"/>
                <a:gd name="T54" fmla="*/ 66 w 138"/>
                <a:gd name="T55" fmla="*/ 12 h 101"/>
                <a:gd name="T56" fmla="*/ 88 w 138"/>
                <a:gd name="T57" fmla="*/ 35 h 101"/>
                <a:gd name="T58" fmla="*/ 84 w 138"/>
                <a:gd name="T59" fmla="*/ 46 h 101"/>
                <a:gd name="T60" fmla="*/ 86 w 138"/>
                <a:gd name="T61" fmla="*/ 54 h 101"/>
                <a:gd name="T62" fmla="*/ 93 w 138"/>
                <a:gd name="T63" fmla="*/ 54 h 101"/>
                <a:gd name="T64" fmla="*/ 106 w 138"/>
                <a:gd name="T65" fmla="*/ 49 h 101"/>
                <a:gd name="T66" fmla="*/ 126 w 138"/>
                <a:gd name="T67" fmla="*/ 69 h 101"/>
                <a:gd name="T68" fmla="*/ 106 w 138"/>
                <a:gd name="T69" fmla="*/ 89 h 101"/>
                <a:gd name="T70" fmla="*/ 93 w 138"/>
                <a:gd name="T71" fmla="*/ 89 h 101"/>
                <a:gd name="T72" fmla="*/ 87 w 138"/>
                <a:gd name="T73" fmla="*/ 95 h 101"/>
                <a:gd name="T74" fmla="*/ 93 w 138"/>
                <a:gd name="T75" fmla="*/ 101 h 101"/>
                <a:gd name="T76" fmla="*/ 106 w 138"/>
                <a:gd name="T77" fmla="*/ 101 h 101"/>
                <a:gd name="T78" fmla="*/ 138 w 138"/>
                <a:gd name="T79" fmla="*/ 69 h 101"/>
                <a:gd name="T80" fmla="*/ 106 w 138"/>
                <a:gd name="T81" fmla="*/ 37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38" h="101">
                  <a:moveTo>
                    <a:pt x="106" y="37"/>
                  </a:moveTo>
                  <a:cubicBezTo>
                    <a:pt x="104" y="37"/>
                    <a:pt x="102" y="37"/>
                    <a:pt x="100" y="38"/>
                  </a:cubicBezTo>
                  <a:cubicBezTo>
                    <a:pt x="100" y="37"/>
                    <a:pt x="100" y="36"/>
                    <a:pt x="100" y="35"/>
                  </a:cubicBezTo>
                  <a:cubicBezTo>
                    <a:pt x="100" y="16"/>
                    <a:pt x="84" y="0"/>
                    <a:pt x="66" y="0"/>
                  </a:cubicBezTo>
                  <a:cubicBezTo>
                    <a:pt x="49" y="0"/>
                    <a:pt x="35" y="13"/>
                    <a:pt x="32" y="29"/>
                  </a:cubicBezTo>
                  <a:cubicBezTo>
                    <a:pt x="28" y="28"/>
                    <a:pt x="25" y="29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13" y="33"/>
                    <a:pt x="8" y="42"/>
                    <a:pt x="8" y="51"/>
                  </a:cubicBezTo>
                  <a:cubicBezTo>
                    <a:pt x="8" y="54"/>
                    <a:pt x="8" y="57"/>
                    <a:pt x="10" y="60"/>
                  </a:cubicBezTo>
                  <a:cubicBezTo>
                    <a:pt x="4" y="64"/>
                    <a:pt x="0" y="71"/>
                    <a:pt x="0" y="79"/>
                  </a:cubicBezTo>
                  <a:cubicBezTo>
                    <a:pt x="0" y="91"/>
                    <a:pt x="10" y="101"/>
                    <a:pt x="22" y="101"/>
                  </a:cubicBezTo>
                  <a:cubicBezTo>
                    <a:pt x="45" y="101"/>
                    <a:pt x="45" y="101"/>
                    <a:pt x="45" y="101"/>
                  </a:cubicBezTo>
                  <a:cubicBezTo>
                    <a:pt x="48" y="101"/>
                    <a:pt x="51" y="98"/>
                    <a:pt x="51" y="95"/>
                  </a:cubicBezTo>
                  <a:cubicBezTo>
                    <a:pt x="51" y="92"/>
                    <a:pt x="48" y="89"/>
                    <a:pt x="45" y="89"/>
                  </a:cubicBezTo>
                  <a:cubicBezTo>
                    <a:pt x="22" y="89"/>
                    <a:pt x="22" y="89"/>
                    <a:pt x="22" y="89"/>
                  </a:cubicBezTo>
                  <a:cubicBezTo>
                    <a:pt x="16" y="89"/>
                    <a:pt x="12" y="84"/>
                    <a:pt x="12" y="79"/>
                  </a:cubicBezTo>
                  <a:cubicBezTo>
                    <a:pt x="12" y="74"/>
                    <a:pt x="16" y="70"/>
                    <a:pt x="20" y="69"/>
                  </a:cubicBezTo>
                  <a:cubicBezTo>
                    <a:pt x="23" y="69"/>
                    <a:pt x="25" y="67"/>
                    <a:pt x="25" y="65"/>
                  </a:cubicBezTo>
                  <a:cubicBezTo>
                    <a:pt x="26" y="62"/>
                    <a:pt x="25" y="60"/>
                    <a:pt x="23" y="58"/>
                  </a:cubicBezTo>
                  <a:cubicBezTo>
                    <a:pt x="21" y="57"/>
                    <a:pt x="20" y="54"/>
                    <a:pt x="20" y="51"/>
                  </a:cubicBezTo>
                  <a:cubicBezTo>
                    <a:pt x="20" y="47"/>
                    <a:pt x="22" y="43"/>
                    <a:pt x="26" y="41"/>
                  </a:cubicBezTo>
                  <a:cubicBezTo>
                    <a:pt x="26" y="41"/>
                    <a:pt x="26" y="41"/>
                    <a:pt x="26" y="41"/>
                  </a:cubicBezTo>
                  <a:cubicBezTo>
                    <a:pt x="29" y="40"/>
                    <a:pt x="32" y="40"/>
                    <a:pt x="35" y="42"/>
                  </a:cubicBezTo>
                  <a:cubicBezTo>
                    <a:pt x="36" y="43"/>
                    <a:pt x="39" y="43"/>
                    <a:pt x="41" y="42"/>
                  </a:cubicBezTo>
                  <a:cubicBezTo>
                    <a:pt x="43" y="41"/>
                    <a:pt x="44" y="39"/>
                    <a:pt x="43" y="36"/>
                  </a:cubicBezTo>
                  <a:cubicBezTo>
                    <a:pt x="43" y="36"/>
                    <a:pt x="43" y="36"/>
                    <a:pt x="43" y="35"/>
                  </a:cubicBezTo>
                  <a:cubicBezTo>
                    <a:pt x="43" y="35"/>
                    <a:pt x="43" y="35"/>
                    <a:pt x="43" y="35"/>
                  </a:cubicBezTo>
                  <a:cubicBezTo>
                    <a:pt x="43" y="22"/>
                    <a:pt x="53" y="12"/>
                    <a:pt x="66" y="12"/>
                  </a:cubicBezTo>
                  <a:cubicBezTo>
                    <a:pt x="78" y="12"/>
                    <a:pt x="88" y="22"/>
                    <a:pt x="88" y="35"/>
                  </a:cubicBezTo>
                  <a:cubicBezTo>
                    <a:pt x="88" y="39"/>
                    <a:pt x="87" y="43"/>
                    <a:pt x="84" y="46"/>
                  </a:cubicBezTo>
                  <a:cubicBezTo>
                    <a:pt x="83" y="49"/>
                    <a:pt x="83" y="52"/>
                    <a:pt x="86" y="54"/>
                  </a:cubicBezTo>
                  <a:cubicBezTo>
                    <a:pt x="88" y="56"/>
                    <a:pt x="91" y="56"/>
                    <a:pt x="93" y="54"/>
                  </a:cubicBezTo>
                  <a:cubicBezTo>
                    <a:pt x="96" y="52"/>
                    <a:pt x="100" y="49"/>
                    <a:pt x="106" y="49"/>
                  </a:cubicBezTo>
                  <a:cubicBezTo>
                    <a:pt x="117" y="49"/>
                    <a:pt x="126" y="58"/>
                    <a:pt x="126" y="69"/>
                  </a:cubicBezTo>
                  <a:cubicBezTo>
                    <a:pt x="126" y="80"/>
                    <a:pt x="117" y="89"/>
                    <a:pt x="106" y="89"/>
                  </a:cubicBezTo>
                  <a:cubicBezTo>
                    <a:pt x="93" y="89"/>
                    <a:pt x="93" y="89"/>
                    <a:pt x="93" y="89"/>
                  </a:cubicBezTo>
                  <a:cubicBezTo>
                    <a:pt x="90" y="89"/>
                    <a:pt x="87" y="92"/>
                    <a:pt x="87" y="95"/>
                  </a:cubicBezTo>
                  <a:cubicBezTo>
                    <a:pt x="87" y="98"/>
                    <a:pt x="90" y="101"/>
                    <a:pt x="93" y="101"/>
                  </a:cubicBezTo>
                  <a:cubicBezTo>
                    <a:pt x="106" y="101"/>
                    <a:pt x="106" y="101"/>
                    <a:pt x="106" y="101"/>
                  </a:cubicBezTo>
                  <a:cubicBezTo>
                    <a:pt x="124" y="101"/>
                    <a:pt x="138" y="87"/>
                    <a:pt x="138" y="69"/>
                  </a:cubicBezTo>
                  <a:cubicBezTo>
                    <a:pt x="138" y="51"/>
                    <a:pt x="124" y="37"/>
                    <a:pt x="106" y="3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" name="Freeform 8"/>
            <p:cNvSpPr/>
            <p:nvPr/>
          </p:nvSpPr>
          <p:spPr bwMode="auto">
            <a:xfrm>
              <a:off x="84" y="115"/>
              <a:ext cx="108" cy="166"/>
            </a:xfrm>
            <a:custGeom>
              <a:avLst/>
              <a:gdLst>
                <a:gd name="T0" fmla="*/ 43 w 54"/>
                <a:gd name="T1" fmla="*/ 53 h 83"/>
                <a:gd name="T2" fmla="*/ 33 w 54"/>
                <a:gd name="T3" fmla="*/ 63 h 83"/>
                <a:gd name="T4" fmla="*/ 33 w 54"/>
                <a:gd name="T5" fmla="*/ 6 h 83"/>
                <a:gd name="T6" fmla="*/ 27 w 54"/>
                <a:gd name="T7" fmla="*/ 0 h 83"/>
                <a:gd name="T8" fmla="*/ 21 w 54"/>
                <a:gd name="T9" fmla="*/ 6 h 83"/>
                <a:gd name="T10" fmla="*/ 21 w 54"/>
                <a:gd name="T11" fmla="*/ 63 h 83"/>
                <a:gd name="T12" fmla="*/ 11 w 54"/>
                <a:gd name="T13" fmla="*/ 53 h 83"/>
                <a:gd name="T14" fmla="*/ 2 w 54"/>
                <a:gd name="T15" fmla="*/ 53 h 83"/>
                <a:gd name="T16" fmla="*/ 2 w 54"/>
                <a:gd name="T17" fmla="*/ 61 h 83"/>
                <a:gd name="T18" fmla="*/ 23 w 54"/>
                <a:gd name="T19" fmla="*/ 82 h 83"/>
                <a:gd name="T20" fmla="*/ 27 w 54"/>
                <a:gd name="T21" fmla="*/ 83 h 83"/>
                <a:gd name="T22" fmla="*/ 31 w 54"/>
                <a:gd name="T23" fmla="*/ 82 h 83"/>
                <a:gd name="T24" fmla="*/ 52 w 54"/>
                <a:gd name="T25" fmla="*/ 61 h 83"/>
                <a:gd name="T26" fmla="*/ 52 w 54"/>
                <a:gd name="T27" fmla="*/ 53 h 83"/>
                <a:gd name="T28" fmla="*/ 43 w 54"/>
                <a:gd name="T29" fmla="*/ 5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4" h="83">
                  <a:moveTo>
                    <a:pt x="43" y="53"/>
                  </a:moveTo>
                  <a:cubicBezTo>
                    <a:pt x="33" y="63"/>
                    <a:pt x="33" y="63"/>
                    <a:pt x="33" y="63"/>
                  </a:cubicBezTo>
                  <a:cubicBezTo>
                    <a:pt x="33" y="6"/>
                    <a:pt x="33" y="6"/>
                    <a:pt x="33" y="6"/>
                  </a:cubicBezTo>
                  <a:cubicBezTo>
                    <a:pt x="33" y="2"/>
                    <a:pt x="30" y="0"/>
                    <a:pt x="27" y="0"/>
                  </a:cubicBezTo>
                  <a:cubicBezTo>
                    <a:pt x="24" y="0"/>
                    <a:pt x="21" y="2"/>
                    <a:pt x="21" y="6"/>
                  </a:cubicBezTo>
                  <a:cubicBezTo>
                    <a:pt x="21" y="63"/>
                    <a:pt x="21" y="63"/>
                    <a:pt x="21" y="63"/>
                  </a:cubicBezTo>
                  <a:cubicBezTo>
                    <a:pt x="11" y="53"/>
                    <a:pt x="11" y="53"/>
                    <a:pt x="11" y="53"/>
                  </a:cubicBezTo>
                  <a:cubicBezTo>
                    <a:pt x="8" y="50"/>
                    <a:pt x="5" y="50"/>
                    <a:pt x="2" y="53"/>
                  </a:cubicBezTo>
                  <a:cubicBezTo>
                    <a:pt x="0" y="55"/>
                    <a:pt x="0" y="59"/>
                    <a:pt x="2" y="61"/>
                  </a:cubicBezTo>
                  <a:cubicBezTo>
                    <a:pt x="23" y="82"/>
                    <a:pt x="23" y="82"/>
                    <a:pt x="23" y="82"/>
                  </a:cubicBezTo>
                  <a:cubicBezTo>
                    <a:pt x="24" y="83"/>
                    <a:pt x="25" y="83"/>
                    <a:pt x="27" y="83"/>
                  </a:cubicBezTo>
                  <a:cubicBezTo>
                    <a:pt x="28" y="83"/>
                    <a:pt x="30" y="83"/>
                    <a:pt x="31" y="82"/>
                  </a:cubicBezTo>
                  <a:cubicBezTo>
                    <a:pt x="52" y="61"/>
                    <a:pt x="52" y="61"/>
                    <a:pt x="52" y="61"/>
                  </a:cubicBezTo>
                  <a:cubicBezTo>
                    <a:pt x="54" y="59"/>
                    <a:pt x="54" y="55"/>
                    <a:pt x="52" y="53"/>
                  </a:cubicBezTo>
                  <a:cubicBezTo>
                    <a:pt x="49" y="50"/>
                    <a:pt x="45" y="50"/>
                    <a:pt x="43" y="5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5" name="椭圆 32"/>
          <p:cNvSpPr/>
          <p:nvPr userDrawn="1"/>
        </p:nvSpPr>
        <p:spPr>
          <a:xfrm>
            <a:off x="843058" y="3350263"/>
            <a:ext cx="968454" cy="968454"/>
          </a:xfrm>
          <a:prstGeom prst="ellipse">
            <a:avLst/>
          </a:prstGeom>
          <a:solidFill>
            <a:srgbClr val="456B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/>
          </a:p>
        </p:txBody>
      </p:sp>
      <p:sp>
        <p:nvSpPr>
          <p:cNvPr id="36" name="椭圆 32"/>
          <p:cNvSpPr/>
          <p:nvPr userDrawn="1"/>
        </p:nvSpPr>
        <p:spPr>
          <a:xfrm>
            <a:off x="843058" y="4579442"/>
            <a:ext cx="968454" cy="968454"/>
          </a:xfrm>
          <a:prstGeom prst="ellipse">
            <a:avLst/>
          </a:prstGeom>
          <a:solidFill>
            <a:srgbClr val="456B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/>
          </a:p>
        </p:txBody>
      </p:sp>
      <p:grpSp>
        <p:nvGrpSpPr>
          <p:cNvPr id="25" name="Group 10"/>
          <p:cNvGrpSpPr>
            <a:grpSpLocks noChangeAspect="1"/>
          </p:cNvGrpSpPr>
          <p:nvPr userDrawn="1"/>
        </p:nvGrpSpPr>
        <p:grpSpPr bwMode="auto">
          <a:xfrm>
            <a:off x="1187078" y="3621901"/>
            <a:ext cx="303264" cy="442879"/>
            <a:chOff x="0" y="0"/>
            <a:chExt cx="206" cy="305"/>
          </a:xfrm>
        </p:grpSpPr>
        <p:sp>
          <p:nvSpPr>
            <p:cNvPr id="26" name="Freeform 11"/>
            <p:cNvSpPr>
              <a:spLocks noEditPoints="1"/>
            </p:cNvSpPr>
            <p:nvPr/>
          </p:nvSpPr>
          <p:spPr bwMode="auto">
            <a:xfrm>
              <a:off x="0" y="43"/>
              <a:ext cx="206" cy="262"/>
            </a:xfrm>
            <a:custGeom>
              <a:avLst/>
              <a:gdLst>
                <a:gd name="T0" fmla="*/ 124 w 153"/>
                <a:gd name="T1" fmla="*/ 0 h 193"/>
                <a:gd name="T2" fmla="*/ 29 w 153"/>
                <a:gd name="T3" fmla="*/ 0 h 193"/>
                <a:gd name="T4" fmla="*/ 0 w 153"/>
                <a:gd name="T5" fmla="*/ 29 h 193"/>
                <a:gd name="T6" fmla="*/ 0 w 153"/>
                <a:gd name="T7" fmla="*/ 183 h 193"/>
                <a:gd name="T8" fmla="*/ 5 w 153"/>
                <a:gd name="T9" fmla="*/ 191 h 193"/>
                <a:gd name="T10" fmla="*/ 14 w 153"/>
                <a:gd name="T11" fmla="*/ 192 h 193"/>
                <a:gd name="T12" fmla="*/ 77 w 153"/>
                <a:gd name="T13" fmla="*/ 160 h 193"/>
                <a:gd name="T14" fmla="*/ 139 w 153"/>
                <a:gd name="T15" fmla="*/ 192 h 193"/>
                <a:gd name="T16" fmla="*/ 144 w 153"/>
                <a:gd name="T17" fmla="*/ 193 h 193"/>
                <a:gd name="T18" fmla="*/ 149 w 153"/>
                <a:gd name="T19" fmla="*/ 191 h 193"/>
                <a:gd name="T20" fmla="*/ 153 w 153"/>
                <a:gd name="T21" fmla="*/ 183 h 193"/>
                <a:gd name="T22" fmla="*/ 153 w 153"/>
                <a:gd name="T23" fmla="*/ 29 h 193"/>
                <a:gd name="T24" fmla="*/ 124 w 153"/>
                <a:gd name="T25" fmla="*/ 0 h 193"/>
                <a:gd name="T26" fmla="*/ 134 w 153"/>
                <a:gd name="T27" fmla="*/ 168 h 193"/>
                <a:gd name="T28" fmla="*/ 81 w 153"/>
                <a:gd name="T29" fmla="*/ 140 h 193"/>
                <a:gd name="T30" fmla="*/ 77 w 153"/>
                <a:gd name="T31" fmla="*/ 139 h 193"/>
                <a:gd name="T32" fmla="*/ 72 w 153"/>
                <a:gd name="T33" fmla="*/ 140 h 193"/>
                <a:gd name="T34" fmla="*/ 19 w 153"/>
                <a:gd name="T35" fmla="*/ 168 h 193"/>
                <a:gd name="T36" fmla="*/ 19 w 153"/>
                <a:gd name="T37" fmla="*/ 29 h 193"/>
                <a:gd name="T38" fmla="*/ 29 w 153"/>
                <a:gd name="T39" fmla="*/ 19 h 193"/>
                <a:gd name="T40" fmla="*/ 124 w 153"/>
                <a:gd name="T41" fmla="*/ 19 h 193"/>
                <a:gd name="T42" fmla="*/ 134 w 153"/>
                <a:gd name="T43" fmla="*/ 29 h 193"/>
                <a:gd name="T44" fmla="*/ 134 w 153"/>
                <a:gd name="T45" fmla="*/ 168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53" h="193">
                  <a:moveTo>
                    <a:pt x="124" y="0"/>
                  </a:moveTo>
                  <a:cubicBezTo>
                    <a:pt x="29" y="0"/>
                    <a:pt x="29" y="0"/>
                    <a:pt x="29" y="0"/>
                  </a:cubicBezTo>
                  <a:cubicBezTo>
                    <a:pt x="13" y="0"/>
                    <a:pt x="0" y="13"/>
                    <a:pt x="0" y="29"/>
                  </a:cubicBezTo>
                  <a:cubicBezTo>
                    <a:pt x="0" y="183"/>
                    <a:pt x="0" y="183"/>
                    <a:pt x="0" y="183"/>
                  </a:cubicBezTo>
                  <a:cubicBezTo>
                    <a:pt x="0" y="187"/>
                    <a:pt x="2" y="190"/>
                    <a:pt x="5" y="191"/>
                  </a:cubicBezTo>
                  <a:cubicBezTo>
                    <a:pt x="8" y="193"/>
                    <a:pt x="11" y="193"/>
                    <a:pt x="14" y="192"/>
                  </a:cubicBezTo>
                  <a:cubicBezTo>
                    <a:pt x="77" y="160"/>
                    <a:pt x="77" y="160"/>
                    <a:pt x="77" y="160"/>
                  </a:cubicBezTo>
                  <a:cubicBezTo>
                    <a:pt x="139" y="192"/>
                    <a:pt x="139" y="192"/>
                    <a:pt x="139" y="192"/>
                  </a:cubicBezTo>
                  <a:cubicBezTo>
                    <a:pt x="141" y="193"/>
                    <a:pt x="142" y="193"/>
                    <a:pt x="144" y="193"/>
                  </a:cubicBezTo>
                  <a:cubicBezTo>
                    <a:pt x="146" y="193"/>
                    <a:pt x="147" y="192"/>
                    <a:pt x="149" y="191"/>
                  </a:cubicBezTo>
                  <a:cubicBezTo>
                    <a:pt x="152" y="190"/>
                    <a:pt x="153" y="187"/>
                    <a:pt x="153" y="183"/>
                  </a:cubicBezTo>
                  <a:cubicBezTo>
                    <a:pt x="153" y="29"/>
                    <a:pt x="153" y="29"/>
                    <a:pt x="153" y="29"/>
                  </a:cubicBezTo>
                  <a:cubicBezTo>
                    <a:pt x="153" y="13"/>
                    <a:pt x="140" y="0"/>
                    <a:pt x="124" y="0"/>
                  </a:cubicBezTo>
                  <a:close/>
                  <a:moveTo>
                    <a:pt x="134" y="168"/>
                  </a:moveTo>
                  <a:cubicBezTo>
                    <a:pt x="81" y="140"/>
                    <a:pt x="81" y="140"/>
                    <a:pt x="81" y="140"/>
                  </a:cubicBezTo>
                  <a:cubicBezTo>
                    <a:pt x="80" y="140"/>
                    <a:pt x="78" y="139"/>
                    <a:pt x="77" y="139"/>
                  </a:cubicBezTo>
                  <a:cubicBezTo>
                    <a:pt x="75" y="139"/>
                    <a:pt x="74" y="140"/>
                    <a:pt x="72" y="140"/>
                  </a:cubicBezTo>
                  <a:cubicBezTo>
                    <a:pt x="19" y="168"/>
                    <a:pt x="19" y="168"/>
                    <a:pt x="19" y="168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19" y="23"/>
                    <a:pt x="24" y="19"/>
                    <a:pt x="29" y="19"/>
                  </a:cubicBezTo>
                  <a:cubicBezTo>
                    <a:pt x="124" y="19"/>
                    <a:pt x="124" y="19"/>
                    <a:pt x="124" y="19"/>
                  </a:cubicBezTo>
                  <a:cubicBezTo>
                    <a:pt x="130" y="19"/>
                    <a:pt x="134" y="23"/>
                    <a:pt x="134" y="29"/>
                  </a:cubicBezTo>
                  <a:lnTo>
                    <a:pt x="134" y="16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" name="Freeform 12"/>
            <p:cNvSpPr/>
            <p:nvPr/>
          </p:nvSpPr>
          <p:spPr bwMode="auto">
            <a:xfrm>
              <a:off x="42" y="0"/>
              <a:ext cx="123" cy="26"/>
            </a:xfrm>
            <a:custGeom>
              <a:avLst/>
              <a:gdLst>
                <a:gd name="T0" fmla="*/ 10 w 91"/>
                <a:gd name="T1" fmla="*/ 19 h 19"/>
                <a:gd name="T2" fmla="*/ 82 w 91"/>
                <a:gd name="T3" fmla="*/ 19 h 19"/>
                <a:gd name="T4" fmla="*/ 91 w 91"/>
                <a:gd name="T5" fmla="*/ 10 h 19"/>
                <a:gd name="T6" fmla="*/ 82 w 91"/>
                <a:gd name="T7" fmla="*/ 0 h 19"/>
                <a:gd name="T8" fmla="*/ 10 w 91"/>
                <a:gd name="T9" fmla="*/ 0 h 19"/>
                <a:gd name="T10" fmla="*/ 0 w 91"/>
                <a:gd name="T11" fmla="*/ 10 h 19"/>
                <a:gd name="T12" fmla="*/ 10 w 91"/>
                <a:gd name="T13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1" h="19">
                  <a:moveTo>
                    <a:pt x="10" y="19"/>
                  </a:moveTo>
                  <a:cubicBezTo>
                    <a:pt x="82" y="19"/>
                    <a:pt x="82" y="19"/>
                    <a:pt x="82" y="19"/>
                  </a:cubicBezTo>
                  <a:cubicBezTo>
                    <a:pt x="87" y="19"/>
                    <a:pt x="91" y="15"/>
                    <a:pt x="91" y="10"/>
                  </a:cubicBezTo>
                  <a:cubicBezTo>
                    <a:pt x="91" y="4"/>
                    <a:pt x="87" y="0"/>
                    <a:pt x="82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15"/>
                    <a:pt x="5" y="19"/>
                    <a:pt x="10" y="1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" name="Freeform 13"/>
            <p:cNvSpPr/>
            <p:nvPr/>
          </p:nvSpPr>
          <p:spPr bwMode="auto">
            <a:xfrm>
              <a:off x="56" y="105"/>
              <a:ext cx="94" cy="94"/>
            </a:xfrm>
            <a:custGeom>
              <a:avLst/>
              <a:gdLst>
                <a:gd name="T0" fmla="*/ 60 w 69"/>
                <a:gd name="T1" fmla="*/ 25 h 69"/>
                <a:gd name="T2" fmla="*/ 44 w 69"/>
                <a:gd name="T3" fmla="*/ 25 h 69"/>
                <a:gd name="T4" fmla="*/ 44 w 69"/>
                <a:gd name="T5" fmla="*/ 9 h 69"/>
                <a:gd name="T6" fmla="*/ 35 w 69"/>
                <a:gd name="T7" fmla="*/ 0 h 69"/>
                <a:gd name="T8" fmla="*/ 25 w 69"/>
                <a:gd name="T9" fmla="*/ 9 h 69"/>
                <a:gd name="T10" fmla="*/ 25 w 69"/>
                <a:gd name="T11" fmla="*/ 25 h 69"/>
                <a:gd name="T12" fmla="*/ 10 w 69"/>
                <a:gd name="T13" fmla="*/ 25 h 69"/>
                <a:gd name="T14" fmla="*/ 0 w 69"/>
                <a:gd name="T15" fmla="*/ 34 h 69"/>
                <a:gd name="T16" fmla="*/ 10 w 69"/>
                <a:gd name="T17" fmla="*/ 44 h 69"/>
                <a:gd name="T18" fmla="*/ 25 w 69"/>
                <a:gd name="T19" fmla="*/ 44 h 69"/>
                <a:gd name="T20" fmla="*/ 25 w 69"/>
                <a:gd name="T21" fmla="*/ 59 h 69"/>
                <a:gd name="T22" fmla="*/ 35 w 69"/>
                <a:gd name="T23" fmla="*/ 69 h 69"/>
                <a:gd name="T24" fmla="*/ 44 w 69"/>
                <a:gd name="T25" fmla="*/ 59 h 69"/>
                <a:gd name="T26" fmla="*/ 44 w 69"/>
                <a:gd name="T27" fmla="*/ 44 h 69"/>
                <a:gd name="T28" fmla="*/ 60 w 69"/>
                <a:gd name="T29" fmla="*/ 44 h 69"/>
                <a:gd name="T30" fmla="*/ 69 w 69"/>
                <a:gd name="T31" fmla="*/ 34 h 69"/>
                <a:gd name="T32" fmla="*/ 60 w 69"/>
                <a:gd name="T33" fmla="*/ 25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9" h="69">
                  <a:moveTo>
                    <a:pt x="60" y="25"/>
                  </a:moveTo>
                  <a:cubicBezTo>
                    <a:pt x="44" y="25"/>
                    <a:pt x="44" y="25"/>
                    <a:pt x="44" y="25"/>
                  </a:cubicBezTo>
                  <a:cubicBezTo>
                    <a:pt x="44" y="9"/>
                    <a:pt x="44" y="9"/>
                    <a:pt x="44" y="9"/>
                  </a:cubicBezTo>
                  <a:cubicBezTo>
                    <a:pt x="44" y="4"/>
                    <a:pt x="40" y="0"/>
                    <a:pt x="35" y="0"/>
                  </a:cubicBezTo>
                  <a:cubicBezTo>
                    <a:pt x="30" y="0"/>
                    <a:pt x="25" y="4"/>
                    <a:pt x="25" y="9"/>
                  </a:cubicBezTo>
                  <a:cubicBezTo>
                    <a:pt x="25" y="25"/>
                    <a:pt x="25" y="25"/>
                    <a:pt x="25" y="25"/>
                  </a:cubicBezTo>
                  <a:cubicBezTo>
                    <a:pt x="10" y="25"/>
                    <a:pt x="10" y="25"/>
                    <a:pt x="10" y="25"/>
                  </a:cubicBezTo>
                  <a:cubicBezTo>
                    <a:pt x="5" y="25"/>
                    <a:pt x="0" y="29"/>
                    <a:pt x="0" y="34"/>
                  </a:cubicBezTo>
                  <a:cubicBezTo>
                    <a:pt x="0" y="39"/>
                    <a:pt x="5" y="44"/>
                    <a:pt x="10" y="44"/>
                  </a:cubicBezTo>
                  <a:cubicBezTo>
                    <a:pt x="25" y="44"/>
                    <a:pt x="25" y="44"/>
                    <a:pt x="25" y="44"/>
                  </a:cubicBezTo>
                  <a:cubicBezTo>
                    <a:pt x="25" y="59"/>
                    <a:pt x="25" y="59"/>
                    <a:pt x="25" y="59"/>
                  </a:cubicBezTo>
                  <a:cubicBezTo>
                    <a:pt x="25" y="64"/>
                    <a:pt x="30" y="69"/>
                    <a:pt x="35" y="69"/>
                  </a:cubicBezTo>
                  <a:cubicBezTo>
                    <a:pt x="40" y="69"/>
                    <a:pt x="44" y="64"/>
                    <a:pt x="44" y="59"/>
                  </a:cubicBezTo>
                  <a:cubicBezTo>
                    <a:pt x="44" y="44"/>
                    <a:pt x="44" y="44"/>
                    <a:pt x="44" y="44"/>
                  </a:cubicBezTo>
                  <a:cubicBezTo>
                    <a:pt x="60" y="44"/>
                    <a:pt x="60" y="44"/>
                    <a:pt x="60" y="44"/>
                  </a:cubicBezTo>
                  <a:cubicBezTo>
                    <a:pt x="65" y="44"/>
                    <a:pt x="69" y="39"/>
                    <a:pt x="69" y="34"/>
                  </a:cubicBezTo>
                  <a:cubicBezTo>
                    <a:pt x="69" y="29"/>
                    <a:pt x="65" y="25"/>
                    <a:pt x="60" y="2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9" name="Group 15"/>
          <p:cNvGrpSpPr>
            <a:grpSpLocks noChangeAspect="1"/>
          </p:cNvGrpSpPr>
          <p:nvPr userDrawn="1"/>
        </p:nvGrpSpPr>
        <p:grpSpPr bwMode="auto">
          <a:xfrm>
            <a:off x="1156158" y="4927925"/>
            <a:ext cx="377036" cy="326451"/>
            <a:chOff x="0" y="0"/>
            <a:chExt cx="346" cy="301"/>
          </a:xfrm>
        </p:grpSpPr>
        <p:sp>
          <p:nvSpPr>
            <p:cNvPr id="30" name="Freeform 16"/>
            <p:cNvSpPr/>
            <p:nvPr/>
          </p:nvSpPr>
          <p:spPr bwMode="auto">
            <a:xfrm>
              <a:off x="0" y="0"/>
              <a:ext cx="291" cy="254"/>
            </a:xfrm>
            <a:custGeom>
              <a:avLst/>
              <a:gdLst>
                <a:gd name="T0" fmla="*/ 30 w 291"/>
                <a:gd name="T1" fmla="*/ 28 h 254"/>
                <a:gd name="T2" fmla="*/ 261 w 291"/>
                <a:gd name="T3" fmla="*/ 28 h 254"/>
                <a:gd name="T4" fmla="*/ 261 w 291"/>
                <a:gd name="T5" fmla="*/ 126 h 254"/>
                <a:gd name="T6" fmla="*/ 291 w 291"/>
                <a:gd name="T7" fmla="*/ 126 h 254"/>
                <a:gd name="T8" fmla="*/ 291 w 291"/>
                <a:gd name="T9" fmla="*/ 0 h 254"/>
                <a:gd name="T10" fmla="*/ 0 w 291"/>
                <a:gd name="T11" fmla="*/ 0 h 254"/>
                <a:gd name="T12" fmla="*/ 0 w 291"/>
                <a:gd name="T13" fmla="*/ 254 h 254"/>
                <a:gd name="T14" fmla="*/ 146 w 291"/>
                <a:gd name="T15" fmla="*/ 254 h 254"/>
                <a:gd name="T16" fmla="*/ 146 w 291"/>
                <a:gd name="T17" fmla="*/ 224 h 254"/>
                <a:gd name="T18" fmla="*/ 30 w 291"/>
                <a:gd name="T19" fmla="*/ 224 h 254"/>
                <a:gd name="T20" fmla="*/ 30 w 291"/>
                <a:gd name="T21" fmla="*/ 28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91" h="254">
                  <a:moveTo>
                    <a:pt x="30" y="28"/>
                  </a:moveTo>
                  <a:lnTo>
                    <a:pt x="261" y="28"/>
                  </a:lnTo>
                  <a:lnTo>
                    <a:pt x="261" y="126"/>
                  </a:lnTo>
                  <a:lnTo>
                    <a:pt x="291" y="126"/>
                  </a:lnTo>
                  <a:lnTo>
                    <a:pt x="291" y="0"/>
                  </a:lnTo>
                  <a:lnTo>
                    <a:pt x="0" y="0"/>
                  </a:lnTo>
                  <a:lnTo>
                    <a:pt x="0" y="254"/>
                  </a:lnTo>
                  <a:lnTo>
                    <a:pt x="146" y="254"/>
                  </a:lnTo>
                  <a:lnTo>
                    <a:pt x="146" y="224"/>
                  </a:lnTo>
                  <a:lnTo>
                    <a:pt x="30" y="224"/>
                  </a:lnTo>
                  <a:lnTo>
                    <a:pt x="30" y="2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" name="Freeform 17"/>
            <p:cNvSpPr/>
            <p:nvPr/>
          </p:nvSpPr>
          <p:spPr bwMode="auto">
            <a:xfrm>
              <a:off x="207" y="161"/>
              <a:ext cx="139" cy="140"/>
            </a:xfrm>
            <a:custGeom>
              <a:avLst/>
              <a:gdLst>
                <a:gd name="T0" fmla="*/ 139 w 139"/>
                <a:gd name="T1" fmla="*/ 56 h 140"/>
                <a:gd name="T2" fmla="*/ 84 w 139"/>
                <a:gd name="T3" fmla="*/ 56 h 140"/>
                <a:gd name="T4" fmla="*/ 84 w 139"/>
                <a:gd name="T5" fmla="*/ 0 h 140"/>
                <a:gd name="T6" fmla="*/ 54 w 139"/>
                <a:gd name="T7" fmla="*/ 0 h 140"/>
                <a:gd name="T8" fmla="*/ 54 w 139"/>
                <a:gd name="T9" fmla="*/ 56 h 140"/>
                <a:gd name="T10" fmla="*/ 0 w 139"/>
                <a:gd name="T11" fmla="*/ 56 h 140"/>
                <a:gd name="T12" fmla="*/ 0 w 139"/>
                <a:gd name="T13" fmla="*/ 86 h 140"/>
                <a:gd name="T14" fmla="*/ 54 w 139"/>
                <a:gd name="T15" fmla="*/ 86 h 140"/>
                <a:gd name="T16" fmla="*/ 54 w 139"/>
                <a:gd name="T17" fmla="*/ 140 h 140"/>
                <a:gd name="T18" fmla="*/ 84 w 139"/>
                <a:gd name="T19" fmla="*/ 140 h 140"/>
                <a:gd name="T20" fmla="*/ 84 w 139"/>
                <a:gd name="T21" fmla="*/ 86 h 140"/>
                <a:gd name="T22" fmla="*/ 139 w 139"/>
                <a:gd name="T23" fmla="*/ 86 h 140"/>
                <a:gd name="T24" fmla="*/ 139 w 139"/>
                <a:gd name="T25" fmla="*/ 56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9" h="140">
                  <a:moveTo>
                    <a:pt x="139" y="56"/>
                  </a:moveTo>
                  <a:lnTo>
                    <a:pt x="84" y="56"/>
                  </a:lnTo>
                  <a:lnTo>
                    <a:pt x="84" y="0"/>
                  </a:lnTo>
                  <a:lnTo>
                    <a:pt x="54" y="0"/>
                  </a:lnTo>
                  <a:lnTo>
                    <a:pt x="54" y="56"/>
                  </a:lnTo>
                  <a:lnTo>
                    <a:pt x="0" y="56"/>
                  </a:lnTo>
                  <a:lnTo>
                    <a:pt x="0" y="86"/>
                  </a:lnTo>
                  <a:lnTo>
                    <a:pt x="54" y="86"/>
                  </a:lnTo>
                  <a:lnTo>
                    <a:pt x="54" y="140"/>
                  </a:lnTo>
                  <a:lnTo>
                    <a:pt x="84" y="140"/>
                  </a:lnTo>
                  <a:lnTo>
                    <a:pt x="84" y="86"/>
                  </a:lnTo>
                  <a:lnTo>
                    <a:pt x="139" y="86"/>
                  </a:lnTo>
                  <a:lnTo>
                    <a:pt x="139" y="5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" name="Rectangle 18"/>
            <p:cNvSpPr>
              <a:spLocks noChangeArrowheads="1"/>
            </p:cNvSpPr>
            <p:nvPr/>
          </p:nvSpPr>
          <p:spPr bwMode="auto">
            <a:xfrm>
              <a:off x="70" y="75"/>
              <a:ext cx="127" cy="2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" name="Rectangle 19"/>
            <p:cNvSpPr>
              <a:spLocks noChangeArrowheads="1"/>
            </p:cNvSpPr>
            <p:nvPr/>
          </p:nvSpPr>
          <p:spPr bwMode="auto">
            <a:xfrm>
              <a:off x="70" y="134"/>
              <a:ext cx="96" cy="3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7" name="Rectangle 20"/>
          <p:cNvSpPr>
            <a:spLocks noChangeArrowheads="1"/>
          </p:cNvSpPr>
          <p:nvPr userDrawn="1"/>
        </p:nvSpPr>
        <p:spPr bwMode="auto">
          <a:xfrm>
            <a:off x="2292241" y="3624369"/>
            <a:ext cx="80606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r>
              <a:rPr lang="zh-TW" altLang="en-US" sz="2400" b="1" dirty="0" smtClean="0">
                <a:solidFill>
                  <a:schemeClr val="tx2"/>
                </a:solidFill>
                <a:latin typeface="華康新特明體" panose="02020909000000000000" pitchFamily="49" charset="-120"/>
                <a:ea typeface="華康新特明體" panose="02020909000000000000" pitchFamily="49" charset="-120"/>
              </a:rPr>
              <a:t>標題</a:t>
            </a:r>
            <a:r>
              <a:rPr lang="en-US" altLang="zh-TW" sz="2400" b="1" dirty="0" smtClean="0">
                <a:solidFill>
                  <a:schemeClr val="tx2"/>
                </a:solidFill>
                <a:latin typeface="華康新特明體" panose="02020909000000000000" pitchFamily="49" charset="-120"/>
                <a:ea typeface="華康新特明體" panose="02020909000000000000" pitchFamily="49" charset="-120"/>
              </a:rPr>
              <a:t>2</a:t>
            </a:r>
          </a:p>
        </p:txBody>
      </p:sp>
      <p:sp>
        <p:nvSpPr>
          <p:cNvPr id="38" name="Rectangle 22"/>
          <p:cNvSpPr>
            <a:spLocks noChangeArrowheads="1"/>
          </p:cNvSpPr>
          <p:nvPr userDrawn="1"/>
        </p:nvSpPr>
        <p:spPr bwMode="auto">
          <a:xfrm>
            <a:off x="3589229" y="3708146"/>
            <a:ext cx="381199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r>
              <a:rPr lang="zh-TW" altLang="en-US" sz="1800" dirty="0" smtClean="0">
                <a:solidFill>
                  <a:schemeClr val="bg1">
                    <a:lumMod val="50000"/>
                  </a:schemeClr>
                </a:solidFill>
                <a:latin typeface="華康新特明體" panose="02020909000000000000" pitchFamily="49" charset="-120"/>
                <a:ea typeface="華康新特明體" panose="02020909000000000000" pitchFamily="49" charset="-120"/>
              </a:rPr>
              <a:t>請敘述。</a:t>
            </a:r>
            <a:endParaRPr lang="zh-CN" altLang="en-US" sz="1800" dirty="0">
              <a:solidFill>
                <a:schemeClr val="bg1">
                  <a:lumMod val="50000"/>
                </a:schemeClr>
              </a:solidFill>
              <a:latin typeface="華康新特明體" panose="02020909000000000000" pitchFamily="49" charset="-120"/>
              <a:ea typeface="華康新特明體" panose="02020909000000000000" pitchFamily="49" charset="-120"/>
            </a:endParaRPr>
          </a:p>
        </p:txBody>
      </p:sp>
      <p:sp>
        <p:nvSpPr>
          <p:cNvPr id="39" name="Rectangle 20"/>
          <p:cNvSpPr>
            <a:spLocks noChangeArrowheads="1"/>
          </p:cNvSpPr>
          <p:nvPr userDrawn="1"/>
        </p:nvSpPr>
        <p:spPr bwMode="auto">
          <a:xfrm>
            <a:off x="2293962" y="4930591"/>
            <a:ext cx="80606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r>
              <a:rPr lang="zh-TW" altLang="en-US" sz="2400" b="1" dirty="0" smtClean="0">
                <a:solidFill>
                  <a:schemeClr val="tx2"/>
                </a:solidFill>
                <a:latin typeface="華康新特明體" panose="02020909000000000000" pitchFamily="49" charset="-120"/>
                <a:ea typeface="華康新特明體" panose="02020909000000000000" pitchFamily="49" charset="-120"/>
              </a:rPr>
              <a:t>標題</a:t>
            </a:r>
            <a:r>
              <a:rPr lang="en-US" altLang="zh-TW" sz="2400" b="1" dirty="0" smtClean="0">
                <a:solidFill>
                  <a:schemeClr val="tx2"/>
                </a:solidFill>
                <a:latin typeface="華康新特明體" panose="02020909000000000000" pitchFamily="49" charset="-120"/>
                <a:ea typeface="華康新特明體" panose="02020909000000000000" pitchFamily="49" charset="-120"/>
              </a:rPr>
              <a:t>3</a:t>
            </a:r>
          </a:p>
        </p:txBody>
      </p:sp>
      <p:sp>
        <p:nvSpPr>
          <p:cNvPr id="40" name="Rectangle 22"/>
          <p:cNvSpPr>
            <a:spLocks noChangeArrowheads="1"/>
          </p:cNvSpPr>
          <p:nvPr userDrawn="1"/>
        </p:nvSpPr>
        <p:spPr bwMode="auto">
          <a:xfrm>
            <a:off x="3590950" y="5014368"/>
            <a:ext cx="381027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r>
              <a:rPr lang="zh-TW" altLang="en-US" sz="1800" dirty="0" smtClean="0">
                <a:solidFill>
                  <a:schemeClr val="bg1">
                    <a:lumMod val="50000"/>
                  </a:schemeClr>
                </a:solidFill>
                <a:latin typeface="華康新特明體" panose="02020909000000000000" pitchFamily="49" charset="-120"/>
                <a:ea typeface="華康新特明體" panose="02020909000000000000" pitchFamily="49" charset="-120"/>
              </a:rPr>
              <a:t>請敘述。</a:t>
            </a:r>
            <a:endParaRPr lang="zh-CN" altLang="en-US" sz="1800" dirty="0">
              <a:solidFill>
                <a:schemeClr val="bg1">
                  <a:lumMod val="50000"/>
                </a:schemeClr>
              </a:solidFill>
              <a:latin typeface="華康新特明體" panose="02020909000000000000" pitchFamily="49" charset="-120"/>
              <a:ea typeface="華康新特明體" panose="020209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039446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2" fill="hold" grpId="0" nodeType="withEffect" p14:presetBounceEnd="30000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0000">
                                          <p:cBhvr additive="base">
                                            <p:cTn id="10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0000">
                                          <p:cBhvr additive="base">
                                            <p:cTn id="11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" presetID="2" presetClass="entr" presetSubtype="2" fill="hold" grpId="0" nodeType="withEffect" p14:presetBounceEnd="30000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0000">
                                          <p:cBhvr additive="base">
                                            <p:cTn id="14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0000">
                                          <p:cBhvr additive="base">
                                            <p:cTn id="15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2" fill="hold" nodeType="withEffect" p14:presetBounceEnd="30000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0000">
                                          <p:cBhvr additive="base">
                                            <p:cTn id="18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0000">
                                          <p:cBhvr additive="base">
                                            <p:cTn id="19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53" presetClass="entr" presetSubtype="16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" dur="3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3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4" dur="3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6" presetClass="emph" presetSubtype="0" autoRev="1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animScale>
                                          <p:cBhvr>
                                            <p:cTn id="26" dur="150" fill="hold"/>
                                            <p:tgtEl>
                                              <p:spTgt spid="22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7" presetID="53" presetClass="entr" presetSubtype="16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" dur="3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3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1" dur="3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2" presetID="6" presetClass="emph" presetSubtype="0" autoRev="1" fill="hold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animScale>
                                          <p:cBhvr>
                                            <p:cTn id="33" dur="150" fill="hold"/>
                                            <p:tgtEl>
                                              <p:spTgt spid="25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4" presetID="53" presetClass="entr" presetSubtype="16" fill="hold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6" dur="3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3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8" dur="3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9" presetID="6" presetClass="emph" presetSubtype="0" autoRev="1" fill="hold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animScale>
                                          <p:cBhvr>
                                            <p:cTn id="40" dur="150" fill="hold"/>
                                            <p:tgtEl>
                                              <p:spTgt spid="29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2" fill="hold" grpId="0" nodeType="withEffect" p14:presetBounceEnd="30000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0000">
                                          <p:cBhvr additive="base">
                                            <p:cTn id="43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0000">
                                          <p:cBhvr additive="base">
                                            <p:cTn id="44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2" fill="hold" grpId="0" nodeType="withEffect" p14:presetBounceEnd="30000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0000">
                                          <p:cBhvr additive="base">
                                            <p:cTn id="47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0000">
                                          <p:cBhvr additive="base">
                                            <p:cTn id="48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9" presetID="2" presetClass="entr" presetSubtype="2" fill="hold" grpId="0" nodeType="withEffect" p14:presetBounceEnd="30000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0000">
                                          <p:cBhvr additive="base">
                                            <p:cTn id="51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0000">
                                          <p:cBhvr additive="base">
                                            <p:cTn id="52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3" presetID="2" presetClass="entr" presetSubtype="2" fill="hold" grpId="0" nodeType="withEffect" p14:presetBounceEnd="30000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0000">
                                          <p:cBhvr additive="base">
                                            <p:cTn id="55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0000">
                                          <p:cBhvr additive="base">
                                            <p:cTn id="56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9" grpId="0"/>
          <p:bldP spid="21" grpId="0"/>
          <p:bldP spid="37" grpId="0"/>
          <p:bldP spid="38" grpId="0"/>
          <p:bldP spid="39" grpId="0"/>
          <p:bldP spid="40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2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" presetID="2" presetClass="entr" presetSubtype="2" fill="hold" grpId="0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2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53" presetClass="entr" presetSubtype="16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" dur="3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3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4" dur="3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6" presetClass="emph" presetSubtype="0" autoRev="1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animScale>
                                          <p:cBhvr>
                                            <p:cTn id="26" dur="150" fill="hold"/>
                                            <p:tgtEl>
                                              <p:spTgt spid="22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7" presetID="53" presetClass="entr" presetSubtype="16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" dur="3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3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1" dur="3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2" presetID="6" presetClass="emph" presetSubtype="0" autoRev="1" fill="hold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animScale>
                                          <p:cBhvr>
                                            <p:cTn id="33" dur="150" fill="hold"/>
                                            <p:tgtEl>
                                              <p:spTgt spid="25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4" presetID="53" presetClass="entr" presetSubtype="16" fill="hold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6" dur="3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3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8" dur="3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9" presetID="6" presetClass="emph" presetSubtype="0" autoRev="1" fill="hold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animScale>
                                          <p:cBhvr>
                                            <p:cTn id="40" dur="150" fill="hold"/>
                                            <p:tgtEl>
                                              <p:spTgt spid="29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2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2" fill="hold" grpId="0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7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8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9" presetID="2" presetClass="entr" presetSubtype="2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1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2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3" presetID="2" presetClass="entr" presetSubtype="2" fill="hold" grpId="0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5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6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9" grpId="0"/>
          <p:bldP spid="21" grpId="0"/>
          <p:bldP spid="37" grpId="0"/>
          <p:bldP spid="38" grpId="0"/>
          <p:bldP spid="39" grpId="0"/>
          <p:bldP spid="40" grpId="0"/>
        </p:bldLst>
      </p:timing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椭圆 32"/>
          <p:cNvSpPr>
            <a:spLocks noChangeAspect="1"/>
          </p:cNvSpPr>
          <p:nvPr userDrawn="1"/>
        </p:nvSpPr>
        <p:spPr>
          <a:xfrm>
            <a:off x="2368738" y="3756978"/>
            <a:ext cx="1383021" cy="1383021"/>
          </a:xfrm>
          <a:prstGeom prst="ellipse">
            <a:avLst/>
          </a:prstGeom>
          <a:solidFill>
            <a:srgbClr val="456B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/>
          </a:p>
        </p:txBody>
      </p:sp>
      <p:sp>
        <p:nvSpPr>
          <p:cNvPr id="51" name="椭圆 32"/>
          <p:cNvSpPr>
            <a:spLocks noChangeAspect="1"/>
          </p:cNvSpPr>
          <p:nvPr userDrawn="1"/>
        </p:nvSpPr>
        <p:spPr>
          <a:xfrm>
            <a:off x="970315" y="3756978"/>
            <a:ext cx="1383021" cy="1383021"/>
          </a:xfrm>
          <a:prstGeom prst="ellipse">
            <a:avLst/>
          </a:prstGeom>
          <a:solidFill>
            <a:srgbClr val="456B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/>
          </a:p>
        </p:txBody>
      </p:sp>
      <p:sp>
        <p:nvSpPr>
          <p:cNvPr id="50" name="椭圆 32"/>
          <p:cNvSpPr>
            <a:spLocks noChangeAspect="1"/>
          </p:cNvSpPr>
          <p:nvPr userDrawn="1"/>
        </p:nvSpPr>
        <p:spPr>
          <a:xfrm>
            <a:off x="950612" y="2372447"/>
            <a:ext cx="1385650" cy="1385650"/>
          </a:xfrm>
          <a:prstGeom prst="ellipse">
            <a:avLst/>
          </a:prstGeom>
          <a:solidFill>
            <a:srgbClr val="456B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/>
          </a:p>
        </p:txBody>
      </p:sp>
      <p:sp>
        <p:nvSpPr>
          <p:cNvPr id="49" name="椭圆 32"/>
          <p:cNvSpPr>
            <a:spLocks noChangeAspect="1"/>
          </p:cNvSpPr>
          <p:nvPr userDrawn="1"/>
        </p:nvSpPr>
        <p:spPr>
          <a:xfrm>
            <a:off x="2358549" y="2373957"/>
            <a:ext cx="1383021" cy="1383021"/>
          </a:xfrm>
          <a:prstGeom prst="ellipse">
            <a:avLst/>
          </a:prstGeom>
          <a:solidFill>
            <a:srgbClr val="456B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/>
          </a:p>
        </p:txBody>
      </p:sp>
      <p:pic>
        <p:nvPicPr>
          <p:cNvPr id="6" name="圖片 5"/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8525" b="-214"/>
          <a:stretch/>
        </p:blipFill>
        <p:spPr>
          <a:xfrm>
            <a:off x="-211555" y="-277586"/>
            <a:ext cx="12741008" cy="2184011"/>
          </a:xfrm>
          <a:prstGeom prst="rect">
            <a:avLst/>
          </a:prstGeom>
          <a:ln>
            <a:noFill/>
          </a:ln>
          <a:effectLst>
            <a:softEdge rad="215900"/>
          </a:effec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E1FA2-84D2-4A12-82F7-BE39F421E7AC}" type="datetimeFigureOut">
              <a:rPr lang="zh-TW" altLang="en-US" smtClean="0"/>
              <a:t>2018/4/18</a:t>
            </a:fld>
            <a:endParaRPr lang="zh-TW" alt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67988-D3E5-4BB2-A05E-44DBD79A4D3E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7" name="Rectangle 10"/>
          <p:cNvSpPr>
            <a:spLocks noChangeArrowheads="1"/>
          </p:cNvSpPr>
          <p:nvPr userDrawn="1"/>
        </p:nvSpPr>
        <p:spPr bwMode="auto">
          <a:xfrm>
            <a:off x="11816440" y="1847850"/>
            <a:ext cx="381001" cy="2591902"/>
          </a:xfrm>
          <a:prstGeom prst="rect">
            <a:avLst/>
          </a:prstGeom>
          <a:solidFill>
            <a:schemeClr val="accent1">
              <a:lumMod val="75000"/>
              <a:alpha val="6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pic>
        <p:nvPicPr>
          <p:cNvPr id="8" name="圖片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6543" y="4674053"/>
            <a:ext cx="3810000" cy="2543175"/>
          </a:xfrm>
          <a:prstGeom prst="rect">
            <a:avLst/>
          </a:prstGeom>
          <a:ln>
            <a:noFill/>
          </a:ln>
          <a:effectLst>
            <a:softEdge rad="508000"/>
          </a:effectLst>
        </p:spPr>
      </p:pic>
      <p:grpSp>
        <p:nvGrpSpPr>
          <p:cNvPr id="9" name="组合 25"/>
          <p:cNvGrpSpPr>
            <a:grpSpLocks noChangeAspect="1"/>
          </p:cNvGrpSpPr>
          <p:nvPr userDrawn="1"/>
        </p:nvGrpSpPr>
        <p:grpSpPr>
          <a:xfrm>
            <a:off x="-249651" y="-170227"/>
            <a:ext cx="1087851" cy="1116639"/>
            <a:chOff x="3832226" y="3284537"/>
            <a:chExt cx="872174" cy="895259"/>
          </a:xfrm>
          <a:solidFill>
            <a:srgbClr val="008080"/>
          </a:solidFill>
        </p:grpSpPr>
        <p:sp>
          <p:nvSpPr>
            <p:cNvPr id="10" name="椭圆 26"/>
            <p:cNvSpPr/>
            <p:nvPr/>
          </p:nvSpPr>
          <p:spPr>
            <a:xfrm>
              <a:off x="3832226" y="3284537"/>
              <a:ext cx="777875" cy="77787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 dirty="0"/>
            </a:p>
          </p:txBody>
        </p:sp>
        <p:sp>
          <p:nvSpPr>
            <p:cNvPr id="11" name="TextBox 34" descr="e7d195523061f1c0dc4eb095ef98a80d432ab5f5ac2fa1ec9A04093C40641F0917DB5F0ACB951B229F3670423540916292DB116844AAB0F00FEFF6E8E4293DAC5FD3F90415D8F35813B35A693A33C33F3D5BFF0641E6EC05FF3B6B060D1EC04DC2D230E8A87D1D448B0A553D838968DF7BEA939F8BB8F3F855678524924E43D5FEBF582B0A19BD3EEB16E580BB28A190"/>
            <p:cNvSpPr txBox="1">
              <a:spLocks noChangeArrowheads="1"/>
            </p:cNvSpPr>
            <p:nvPr/>
          </p:nvSpPr>
          <p:spPr bwMode="auto">
            <a:xfrm>
              <a:off x="3939454" y="3365494"/>
              <a:ext cx="764946" cy="814302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TW" altLang="en-US" sz="6000" b="0" dirty="0">
                  <a:solidFill>
                    <a:schemeClr val="bg1"/>
                  </a:solidFill>
                  <a:latin typeface="華康新特明體" panose="02020909000000000000" pitchFamily="49" charset="-120"/>
                  <a:ea typeface="華康新特明體" panose="02020909000000000000" pitchFamily="49" charset="-120"/>
                </a:rPr>
                <a:t>壹</a:t>
              </a:r>
              <a:endParaRPr lang="zh-CN" altLang="en-US" sz="6000" b="0" dirty="0">
                <a:solidFill>
                  <a:schemeClr val="bg1"/>
                </a:solidFill>
                <a:latin typeface="華康新特明體" panose="02020909000000000000" pitchFamily="49" charset="-120"/>
                <a:ea typeface="華康新特明體" panose="02020909000000000000" pitchFamily="49" charset="-120"/>
              </a:endParaRPr>
            </a:p>
          </p:txBody>
        </p:sp>
      </p:grpSp>
      <p:sp>
        <p:nvSpPr>
          <p:cNvPr id="12" name="文字方塊 11"/>
          <p:cNvSpPr txBox="1"/>
          <p:nvPr userDrawn="1"/>
        </p:nvSpPr>
        <p:spPr>
          <a:xfrm>
            <a:off x="11789957" y="1965001"/>
            <a:ext cx="433965" cy="259190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marL="0" lvl="3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pPr>
            <a:r>
              <a:rPr lang="zh-TW" altLang="en-US" sz="1800" kern="12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華康魏碑體" panose="03000709000000000000" pitchFamily="65" charset="-120"/>
                <a:ea typeface="華康魏碑體" panose="03000709000000000000" pitchFamily="65" charset="-120"/>
                <a:cs typeface="+mn-cs"/>
              </a:rPr>
              <a:t>視病如親 </a:t>
            </a:r>
            <a:r>
              <a:rPr lang="en-US" altLang="zh-TW" sz="1800" kern="12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華康魏碑體" panose="03000709000000000000" pitchFamily="65" charset="-120"/>
                <a:ea typeface="華康魏碑體" panose="03000709000000000000" pitchFamily="65" charset="-120"/>
                <a:cs typeface="+mn-cs"/>
              </a:rPr>
              <a:t>·</a:t>
            </a:r>
            <a:r>
              <a:rPr lang="zh-TW" altLang="en-US" sz="1800" kern="12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華康魏碑體" panose="03000709000000000000" pitchFamily="65" charset="-120"/>
                <a:ea typeface="華康魏碑體" panose="03000709000000000000" pitchFamily="65" charset="-120"/>
                <a:cs typeface="+mn-cs"/>
              </a:rPr>
              <a:t>追求卓越</a:t>
            </a:r>
            <a:endParaRPr lang="zh-TW" altLang="en-US" sz="1800" kern="1200" dirty="0">
              <a:solidFill>
                <a:schemeClr val="accent1">
                  <a:lumMod val="20000"/>
                  <a:lumOff val="80000"/>
                </a:schemeClr>
              </a:solidFill>
              <a:latin typeface="華康魏碑體" panose="03000709000000000000" pitchFamily="65" charset="-120"/>
              <a:ea typeface="華康魏碑體" panose="03000709000000000000" pitchFamily="65" charset="-120"/>
              <a:cs typeface="+mn-cs"/>
            </a:endParaRPr>
          </a:p>
        </p:txBody>
      </p:sp>
      <p:sp>
        <p:nvSpPr>
          <p:cNvPr id="17" name="Oval 6"/>
          <p:cNvSpPr>
            <a:spLocks noChangeArrowheads="1"/>
          </p:cNvSpPr>
          <p:nvPr userDrawn="1"/>
        </p:nvSpPr>
        <p:spPr bwMode="auto">
          <a:xfrm>
            <a:off x="1889581" y="3152549"/>
            <a:ext cx="517525" cy="519112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9525" cmpd="sng">
            <a:solidFill>
              <a:schemeClr val="accent1">
                <a:lumMod val="75000"/>
              </a:schemeClr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8" name="Oval 7"/>
          <p:cNvSpPr>
            <a:spLocks noChangeArrowheads="1"/>
          </p:cNvSpPr>
          <p:nvPr userDrawn="1"/>
        </p:nvSpPr>
        <p:spPr bwMode="auto">
          <a:xfrm>
            <a:off x="2334081" y="3155724"/>
            <a:ext cx="519113" cy="517525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9525" cmpd="sng">
            <a:solidFill>
              <a:schemeClr val="accent1">
                <a:lumMod val="75000"/>
              </a:schemeClr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9" name="Oval 8"/>
          <p:cNvSpPr>
            <a:spLocks noChangeArrowheads="1"/>
          </p:cNvSpPr>
          <p:nvPr userDrawn="1"/>
        </p:nvSpPr>
        <p:spPr bwMode="auto">
          <a:xfrm>
            <a:off x="1889581" y="3577999"/>
            <a:ext cx="517525" cy="519112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9525" cmpd="sng">
            <a:solidFill>
              <a:schemeClr val="accent1">
                <a:lumMod val="75000"/>
              </a:schemeClr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0" name="Oval 9"/>
          <p:cNvSpPr>
            <a:spLocks noChangeArrowheads="1"/>
          </p:cNvSpPr>
          <p:nvPr userDrawn="1"/>
        </p:nvSpPr>
        <p:spPr bwMode="auto">
          <a:xfrm>
            <a:off x="2334081" y="3577999"/>
            <a:ext cx="519113" cy="519112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9525" cmpd="sng">
            <a:solidFill>
              <a:schemeClr val="accent1">
                <a:lumMod val="75000"/>
              </a:schemeClr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1" name="Text Box 10"/>
          <p:cNvSpPr txBox="1">
            <a:spLocks noChangeArrowheads="1"/>
          </p:cNvSpPr>
          <p:nvPr userDrawn="1"/>
        </p:nvSpPr>
        <p:spPr bwMode="auto">
          <a:xfrm>
            <a:off x="2012690" y="3229364"/>
            <a:ext cx="279244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CN" altLang="zh-CN" sz="1600" dirty="0" smtClean="0">
                <a:solidFill>
                  <a:srgbClr val="A2897B"/>
                </a:solidFill>
              </a:rPr>
              <a:t>S</a:t>
            </a:r>
            <a:endParaRPr lang="zh-CN" altLang="zh-CN" sz="1600" dirty="0">
              <a:solidFill>
                <a:srgbClr val="A2897B"/>
              </a:solidFill>
            </a:endParaRPr>
          </a:p>
        </p:txBody>
      </p:sp>
      <p:sp>
        <p:nvSpPr>
          <p:cNvPr id="22" name="Text Box 11"/>
          <p:cNvSpPr txBox="1">
            <a:spLocks noChangeArrowheads="1"/>
          </p:cNvSpPr>
          <p:nvPr userDrawn="1"/>
        </p:nvSpPr>
        <p:spPr bwMode="auto">
          <a:xfrm>
            <a:off x="2415043" y="3245500"/>
            <a:ext cx="36740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CN" altLang="zh-CN" sz="1600" dirty="0">
                <a:solidFill>
                  <a:srgbClr val="A2897B"/>
                </a:solidFill>
              </a:rPr>
              <a:t>W</a:t>
            </a:r>
          </a:p>
        </p:txBody>
      </p:sp>
      <p:sp>
        <p:nvSpPr>
          <p:cNvPr id="23" name="Text Box 12"/>
          <p:cNvSpPr txBox="1">
            <a:spLocks noChangeArrowheads="1"/>
          </p:cNvSpPr>
          <p:nvPr userDrawn="1"/>
        </p:nvSpPr>
        <p:spPr bwMode="auto">
          <a:xfrm>
            <a:off x="1986081" y="3669657"/>
            <a:ext cx="32092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CN" altLang="zh-CN" sz="1600" dirty="0">
                <a:solidFill>
                  <a:srgbClr val="A2897B"/>
                </a:solidFill>
              </a:rPr>
              <a:t>O</a:t>
            </a:r>
          </a:p>
        </p:txBody>
      </p:sp>
      <p:sp>
        <p:nvSpPr>
          <p:cNvPr id="24" name="Text Box 13"/>
          <p:cNvSpPr txBox="1">
            <a:spLocks noChangeArrowheads="1"/>
          </p:cNvSpPr>
          <p:nvPr userDrawn="1"/>
        </p:nvSpPr>
        <p:spPr bwMode="auto">
          <a:xfrm>
            <a:off x="2450426" y="3695905"/>
            <a:ext cx="28405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CN" altLang="zh-CN" sz="1600" dirty="0">
                <a:solidFill>
                  <a:srgbClr val="A2897B"/>
                </a:solidFill>
              </a:rPr>
              <a:t>T</a:t>
            </a:r>
          </a:p>
        </p:txBody>
      </p:sp>
      <p:sp>
        <p:nvSpPr>
          <p:cNvPr id="25" name="Text Box 14"/>
          <p:cNvSpPr txBox="1">
            <a:spLocks noChangeArrowheads="1"/>
          </p:cNvSpPr>
          <p:nvPr userDrawn="1"/>
        </p:nvSpPr>
        <p:spPr bwMode="auto">
          <a:xfrm>
            <a:off x="1058695" y="2818989"/>
            <a:ext cx="117763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CN" altLang="zh-CN" sz="2000" dirty="0">
                <a:solidFill>
                  <a:schemeClr val="bg1"/>
                </a:solidFill>
              </a:rPr>
              <a:t>Strengths</a:t>
            </a:r>
          </a:p>
        </p:txBody>
      </p:sp>
      <p:sp>
        <p:nvSpPr>
          <p:cNvPr id="26" name="Text Box 15"/>
          <p:cNvSpPr txBox="1">
            <a:spLocks noChangeArrowheads="1"/>
          </p:cNvSpPr>
          <p:nvPr userDrawn="1"/>
        </p:nvSpPr>
        <p:spPr bwMode="auto">
          <a:xfrm>
            <a:off x="2392324" y="2851856"/>
            <a:ext cx="123649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CN" altLang="zh-CN" sz="2000" dirty="0">
                <a:solidFill>
                  <a:schemeClr val="bg1"/>
                </a:solidFill>
              </a:rPr>
              <a:t>Weakness</a:t>
            </a:r>
          </a:p>
        </p:txBody>
      </p:sp>
      <p:sp>
        <p:nvSpPr>
          <p:cNvPr id="27" name="Text Box 16"/>
          <p:cNvSpPr txBox="1">
            <a:spLocks noChangeArrowheads="1"/>
          </p:cNvSpPr>
          <p:nvPr userDrawn="1"/>
        </p:nvSpPr>
        <p:spPr bwMode="auto">
          <a:xfrm>
            <a:off x="842005" y="4250198"/>
            <a:ext cx="163859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CN" altLang="zh-CN" sz="2000" dirty="0">
                <a:solidFill>
                  <a:schemeClr val="bg1"/>
                </a:solidFill>
              </a:rPr>
              <a:t>Opportunities</a:t>
            </a:r>
          </a:p>
        </p:txBody>
      </p:sp>
      <p:sp>
        <p:nvSpPr>
          <p:cNvPr id="28" name="Text Box 17"/>
          <p:cNvSpPr txBox="1">
            <a:spLocks noChangeArrowheads="1"/>
          </p:cNvSpPr>
          <p:nvPr userDrawn="1"/>
        </p:nvSpPr>
        <p:spPr bwMode="auto">
          <a:xfrm>
            <a:off x="2592452" y="4268262"/>
            <a:ext cx="96757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CN" altLang="zh-CN" sz="2000" dirty="0">
                <a:solidFill>
                  <a:schemeClr val="bg1"/>
                </a:solidFill>
              </a:rPr>
              <a:t>Threats</a:t>
            </a:r>
          </a:p>
        </p:txBody>
      </p:sp>
      <p:grpSp>
        <p:nvGrpSpPr>
          <p:cNvPr id="29" name="Group 18"/>
          <p:cNvGrpSpPr>
            <a:grpSpLocks noChangeAspect="1"/>
          </p:cNvGrpSpPr>
          <p:nvPr userDrawn="1"/>
        </p:nvGrpSpPr>
        <p:grpSpPr bwMode="auto">
          <a:xfrm>
            <a:off x="4951982" y="5256072"/>
            <a:ext cx="522000" cy="522000"/>
            <a:chOff x="0" y="0"/>
            <a:chExt cx="205" cy="206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30" name="Freeform 19"/>
            <p:cNvSpPr>
              <a:spLocks noEditPoints="1"/>
            </p:cNvSpPr>
            <p:nvPr/>
          </p:nvSpPr>
          <p:spPr bwMode="auto">
            <a:xfrm>
              <a:off x="0" y="0"/>
              <a:ext cx="205" cy="206"/>
            </a:xfrm>
            <a:custGeom>
              <a:avLst/>
              <a:gdLst>
                <a:gd name="T0" fmla="*/ 70 w 140"/>
                <a:gd name="T1" fmla="*/ 0 h 140"/>
                <a:gd name="T2" fmla="*/ 0 w 140"/>
                <a:gd name="T3" fmla="*/ 70 h 140"/>
                <a:gd name="T4" fmla="*/ 70 w 140"/>
                <a:gd name="T5" fmla="*/ 140 h 140"/>
                <a:gd name="T6" fmla="*/ 140 w 140"/>
                <a:gd name="T7" fmla="*/ 70 h 140"/>
                <a:gd name="T8" fmla="*/ 70 w 140"/>
                <a:gd name="T9" fmla="*/ 0 h 140"/>
                <a:gd name="T10" fmla="*/ 70 w 140"/>
                <a:gd name="T11" fmla="*/ 128 h 140"/>
                <a:gd name="T12" fmla="*/ 12 w 140"/>
                <a:gd name="T13" fmla="*/ 70 h 140"/>
                <a:gd name="T14" fmla="*/ 70 w 140"/>
                <a:gd name="T15" fmla="*/ 12 h 140"/>
                <a:gd name="T16" fmla="*/ 128 w 140"/>
                <a:gd name="T17" fmla="*/ 70 h 140"/>
                <a:gd name="T18" fmla="*/ 70 w 140"/>
                <a:gd name="T19" fmla="*/ 128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0" h="140">
                  <a:moveTo>
                    <a:pt x="70" y="0"/>
                  </a:moveTo>
                  <a:cubicBezTo>
                    <a:pt x="32" y="0"/>
                    <a:pt x="0" y="32"/>
                    <a:pt x="0" y="70"/>
                  </a:cubicBezTo>
                  <a:cubicBezTo>
                    <a:pt x="0" y="109"/>
                    <a:pt x="32" y="140"/>
                    <a:pt x="70" y="140"/>
                  </a:cubicBezTo>
                  <a:cubicBezTo>
                    <a:pt x="109" y="140"/>
                    <a:pt x="140" y="109"/>
                    <a:pt x="140" y="70"/>
                  </a:cubicBezTo>
                  <a:cubicBezTo>
                    <a:pt x="140" y="32"/>
                    <a:pt x="109" y="0"/>
                    <a:pt x="70" y="0"/>
                  </a:cubicBezTo>
                  <a:close/>
                  <a:moveTo>
                    <a:pt x="70" y="128"/>
                  </a:moveTo>
                  <a:cubicBezTo>
                    <a:pt x="38" y="128"/>
                    <a:pt x="12" y="102"/>
                    <a:pt x="12" y="70"/>
                  </a:cubicBezTo>
                  <a:cubicBezTo>
                    <a:pt x="12" y="38"/>
                    <a:pt x="38" y="12"/>
                    <a:pt x="70" y="12"/>
                  </a:cubicBezTo>
                  <a:cubicBezTo>
                    <a:pt x="102" y="12"/>
                    <a:pt x="128" y="38"/>
                    <a:pt x="128" y="70"/>
                  </a:cubicBezTo>
                  <a:cubicBezTo>
                    <a:pt x="128" y="102"/>
                    <a:pt x="102" y="128"/>
                    <a:pt x="70" y="1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" name="Freeform 20"/>
            <p:cNvSpPr/>
            <p:nvPr/>
          </p:nvSpPr>
          <p:spPr bwMode="auto">
            <a:xfrm>
              <a:off x="60" y="60"/>
              <a:ext cx="87" cy="86"/>
            </a:xfrm>
            <a:custGeom>
              <a:avLst/>
              <a:gdLst>
                <a:gd name="T0" fmla="*/ 56 w 59"/>
                <a:gd name="T1" fmla="*/ 2 h 58"/>
                <a:gd name="T2" fmla="*/ 48 w 59"/>
                <a:gd name="T3" fmla="*/ 2 h 58"/>
                <a:gd name="T4" fmla="*/ 29 w 59"/>
                <a:gd name="T5" fmla="*/ 21 h 58"/>
                <a:gd name="T6" fmla="*/ 11 w 59"/>
                <a:gd name="T7" fmla="*/ 2 h 58"/>
                <a:gd name="T8" fmla="*/ 2 w 59"/>
                <a:gd name="T9" fmla="*/ 2 h 58"/>
                <a:gd name="T10" fmla="*/ 2 w 59"/>
                <a:gd name="T11" fmla="*/ 11 h 58"/>
                <a:gd name="T12" fmla="*/ 21 w 59"/>
                <a:gd name="T13" fmla="*/ 29 h 58"/>
                <a:gd name="T14" fmla="*/ 2 w 59"/>
                <a:gd name="T15" fmla="*/ 48 h 58"/>
                <a:gd name="T16" fmla="*/ 2 w 59"/>
                <a:gd name="T17" fmla="*/ 56 h 58"/>
                <a:gd name="T18" fmla="*/ 7 w 59"/>
                <a:gd name="T19" fmla="*/ 58 h 58"/>
                <a:gd name="T20" fmla="*/ 11 w 59"/>
                <a:gd name="T21" fmla="*/ 56 h 58"/>
                <a:gd name="T22" fmla="*/ 29 w 59"/>
                <a:gd name="T23" fmla="*/ 38 h 58"/>
                <a:gd name="T24" fmla="*/ 48 w 59"/>
                <a:gd name="T25" fmla="*/ 56 h 58"/>
                <a:gd name="T26" fmla="*/ 52 w 59"/>
                <a:gd name="T27" fmla="*/ 58 h 58"/>
                <a:gd name="T28" fmla="*/ 56 w 59"/>
                <a:gd name="T29" fmla="*/ 56 h 58"/>
                <a:gd name="T30" fmla="*/ 56 w 59"/>
                <a:gd name="T31" fmla="*/ 48 h 58"/>
                <a:gd name="T32" fmla="*/ 38 w 59"/>
                <a:gd name="T33" fmla="*/ 29 h 58"/>
                <a:gd name="T34" fmla="*/ 56 w 59"/>
                <a:gd name="T35" fmla="*/ 11 h 58"/>
                <a:gd name="T36" fmla="*/ 56 w 59"/>
                <a:gd name="T37" fmla="*/ 2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9" h="58">
                  <a:moveTo>
                    <a:pt x="56" y="2"/>
                  </a:moveTo>
                  <a:cubicBezTo>
                    <a:pt x="54" y="0"/>
                    <a:pt x="50" y="0"/>
                    <a:pt x="48" y="2"/>
                  </a:cubicBezTo>
                  <a:cubicBezTo>
                    <a:pt x="29" y="21"/>
                    <a:pt x="29" y="21"/>
                    <a:pt x="29" y="21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8" y="0"/>
                    <a:pt x="5" y="0"/>
                    <a:pt x="2" y="2"/>
                  </a:cubicBezTo>
                  <a:cubicBezTo>
                    <a:pt x="0" y="5"/>
                    <a:pt x="0" y="8"/>
                    <a:pt x="2" y="11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" y="48"/>
                    <a:pt x="2" y="48"/>
                    <a:pt x="2" y="48"/>
                  </a:cubicBezTo>
                  <a:cubicBezTo>
                    <a:pt x="0" y="50"/>
                    <a:pt x="0" y="54"/>
                    <a:pt x="2" y="56"/>
                  </a:cubicBezTo>
                  <a:cubicBezTo>
                    <a:pt x="3" y="58"/>
                    <a:pt x="5" y="58"/>
                    <a:pt x="7" y="58"/>
                  </a:cubicBezTo>
                  <a:cubicBezTo>
                    <a:pt x="8" y="58"/>
                    <a:pt x="10" y="58"/>
                    <a:pt x="11" y="56"/>
                  </a:cubicBezTo>
                  <a:cubicBezTo>
                    <a:pt x="29" y="38"/>
                    <a:pt x="29" y="38"/>
                    <a:pt x="29" y="38"/>
                  </a:cubicBezTo>
                  <a:cubicBezTo>
                    <a:pt x="48" y="56"/>
                    <a:pt x="48" y="56"/>
                    <a:pt x="48" y="56"/>
                  </a:cubicBezTo>
                  <a:cubicBezTo>
                    <a:pt x="49" y="58"/>
                    <a:pt x="51" y="58"/>
                    <a:pt x="52" y="58"/>
                  </a:cubicBezTo>
                  <a:cubicBezTo>
                    <a:pt x="54" y="58"/>
                    <a:pt x="55" y="58"/>
                    <a:pt x="56" y="56"/>
                  </a:cubicBezTo>
                  <a:cubicBezTo>
                    <a:pt x="59" y="54"/>
                    <a:pt x="59" y="50"/>
                    <a:pt x="56" y="48"/>
                  </a:cubicBezTo>
                  <a:cubicBezTo>
                    <a:pt x="38" y="29"/>
                    <a:pt x="38" y="29"/>
                    <a:pt x="38" y="29"/>
                  </a:cubicBezTo>
                  <a:cubicBezTo>
                    <a:pt x="56" y="11"/>
                    <a:pt x="56" y="11"/>
                    <a:pt x="56" y="11"/>
                  </a:cubicBezTo>
                  <a:cubicBezTo>
                    <a:pt x="59" y="8"/>
                    <a:pt x="59" y="5"/>
                    <a:pt x="56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" name="Freeform 21"/>
            <p:cNvSpPr>
              <a:spLocks noEditPoints="1"/>
            </p:cNvSpPr>
            <p:nvPr/>
          </p:nvSpPr>
          <p:spPr bwMode="auto">
            <a:xfrm>
              <a:off x="0" y="0"/>
              <a:ext cx="205" cy="206"/>
            </a:xfrm>
            <a:custGeom>
              <a:avLst/>
              <a:gdLst>
                <a:gd name="T0" fmla="*/ 70 w 140"/>
                <a:gd name="T1" fmla="*/ 0 h 140"/>
                <a:gd name="T2" fmla="*/ 0 w 140"/>
                <a:gd name="T3" fmla="*/ 70 h 140"/>
                <a:gd name="T4" fmla="*/ 70 w 140"/>
                <a:gd name="T5" fmla="*/ 140 h 140"/>
                <a:gd name="T6" fmla="*/ 140 w 140"/>
                <a:gd name="T7" fmla="*/ 70 h 140"/>
                <a:gd name="T8" fmla="*/ 70 w 140"/>
                <a:gd name="T9" fmla="*/ 0 h 140"/>
                <a:gd name="T10" fmla="*/ 70 w 140"/>
                <a:gd name="T11" fmla="*/ 128 h 140"/>
                <a:gd name="T12" fmla="*/ 12 w 140"/>
                <a:gd name="T13" fmla="*/ 70 h 140"/>
                <a:gd name="T14" fmla="*/ 70 w 140"/>
                <a:gd name="T15" fmla="*/ 12 h 140"/>
                <a:gd name="T16" fmla="*/ 128 w 140"/>
                <a:gd name="T17" fmla="*/ 70 h 140"/>
                <a:gd name="T18" fmla="*/ 70 w 140"/>
                <a:gd name="T19" fmla="*/ 128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0" h="140">
                  <a:moveTo>
                    <a:pt x="70" y="0"/>
                  </a:moveTo>
                  <a:cubicBezTo>
                    <a:pt x="32" y="0"/>
                    <a:pt x="0" y="32"/>
                    <a:pt x="0" y="70"/>
                  </a:cubicBezTo>
                  <a:cubicBezTo>
                    <a:pt x="0" y="109"/>
                    <a:pt x="32" y="140"/>
                    <a:pt x="70" y="140"/>
                  </a:cubicBezTo>
                  <a:cubicBezTo>
                    <a:pt x="109" y="140"/>
                    <a:pt x="140" y="109"/>
                    <a:pt x="140" y="70"/>
                  </a:cubicBezTo>
                  <a:cubicBezTo>
                    <a:pt x="140" y="32"/>
                    <a:pt x="109" y="0"/>
                    <a:pt x="70" y="0"/>
                  </a:cubicBezTo>
                  <a:close/>
                  <a:moveTo>
                    <a:pt x="70" y="128"/>
                  </a:moveTo>
                  <a:cubicBezTo>
                    <a:pt x="38" y="128"/>
                    <a:pt x="12" y="102"/>
                    <a:pt x="12" y="70"/>
                  </a:cubicBezTo>
                  <a:cubicBezTo>
                    <a:pt x="12" y="38"/>
                    <a:pt x="38" y="12"/>
                    <a:pt x="70" y="12"/>
                  </a:cubicBezTo>
                  <a:cubicBezTo>
                    <a:pt x="102" y="12"/>
                    <a:pt x="128" y="38"/>
                    <a:pt x="128" y="70"/>
                  </a:cubicBezTo>
                  <a:cubicBezTo>
                    <a:pt x="128" y="102"/>
                    <a:pt x="102" y="128"/>
                    <a:pt x="70" y="1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" name="Freeform 22"/>
            <p:cNvSpPr/>
            <p:nvPr/>
          </p:nvSpPr>
          <p:spPr bwMode="auto">
            <a:xfrm>
              <a:off x="60" y="60"/>
              <a:ext cx="87" cy="86"/>
            </a:xfrm>
            <a:custGeom>
              <a:avLst/>
              <a:gdLst>
                <a:gd name="T0" fmla="*/ 56 w 59"/>
                <a:gd name="T1" fmla="*/ 2 h 58"/>
                <a:gd name="T2" fmla="*/ 48 w 59"/>
                <a:gd name="T3" fmla="*/ 2 h 58"/>
                <a:gd name="T4" fmla="*/ 29 w 59"/>
                <a:gd name="T5" fmla="*/ 21 h 58"/>
                <a:gd name="T6" fmla="*/ 11 w 59"/>
                <a:gd name="T7" fmla="*/ 2 h 58"/>
                <a:gd name="T8" fmla="*/ 2 w 59"/>
                <a:gd name="T9" fmla="*/ 2 h 58"/>
                <a:gd name="T10" fmla="*/ 2 w 59"/>
                <a:gd name="T11" fmla="*/ 11 h 58"/>
                <a:gd name="T12" fmla="*/ 21 w 59"/>
                <a:gd name="T13" fmla="*/ 29 h 58"/>
                <a:gd name="T14" fmla="*/ 2 w 59"/>
                <a:gd name="T15" fmla="*/ 48 h 58"/>
                <a:gd name="T16" fmla="*/ 2 w 59"/>
                <a:gd name="T17" fmla="*/ 56 h 58"/>
                <a:gd name="T18" fmla="*/ 7 w 59"/>
                <a:gd name="T19" fmla="*/ 58 h 58"/>
                <a:gd name="T20" fmla="*/ 11 w 59"/>
                <a:gd name="T21" fmla="*/ 56 h 58"/>
                <a:gd name="T22" fmla="*/ 29 w 59"/>
                <a:gd name="T23" fmla="*/ 38 h 58"/>
                <a:gd name="T24" fmla="*/ 48 w 59"/>
                <a:gd name="T25" fmla="*/ 56 h 58"/>
                <a:gd name="T26" fmla="*/ 52 w 59"/>
                <a:gd name="T27" fmla="*/ 58 h 58"/>
                <a:gd name="T28" fmla="*/ 56 w 59"/>
                <a:gd name="T29" fmla="*/ 56 h 58"/>
                <a:gd name="T30" fmla="*/ 56 w 59"/>
                <a:gd name="T31" fmla="*/ 48 h 58"/>
                <a:gd name="T32" fmla="*/ 38 w 59"/>
                <a:gd name="T33" fmla="*/ 29 h 58"/>
                <a:gd name="T34" fmla="*/ 56 w 59"/>
                <a:gd name="T35" fmla="*/ 11 h 58"/>
                <a:gd name="T36" fmla="*/ 56 w 59"/>
                <a:gd name="T37" fmla="*/ 2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9" h="58">
                  <a:moveTo>
                    <a:pt x="56" y="2"/>
                  </a:moveTo>
                  <a:cubicBezTo>
                    <a:pt x="54" y="0"/>
                    <a:pt x="50" y="0"/>
                    <a:pt x="48" y="2"/>
                  </a:cubicBezTo>
                  <a:cubicBezTo>
                    <a:pt x="29" y="21"/>
                    <a:pt x="29" y="21"/>
                    <a:pt x="29" y="21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8" y="0"/>
                    <a:pt x="5" y="0"/>
                    <a:pt x="2" y="2"/>
                  </a:cubicBezTo>
                  <a:cubicBezTo>
                    <a:pt x="0" y="5"/>
                    <a:pt x="0" y="8"/>
                    <a:pt x="2" y="11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" y="48"/>
                    <a:pt x="2" y="48"/>
                    <a:pt x="2" y="48"/>
                  </a:cubicBezTo>
                  <a:cubicBezTo>
                    <a:pt x="0" y="50"/>
                    <a:pt x="0" y="54"/>
                    <a:pt x="2" y="56"/>
                  </a:cubicBezTo>
                  <a:cubicBezTo>
                    <a:pt x="3" y="58"/>
                    <a:pt x="5" y="58"/>
                    <a:pt x="7" y="58"/>
                  </a:cubicBezTo>
                  <a:cubicBezTo>
                    <a:pt x="8" y="58"/>
                    <a:pt x="10" y="58"/>
                    <a:pt x="11" y="56"/>
                  </a:cubicBezTo>
                  <a:cubicBezTo>
                    <a:pt x="29" y="38"/>
                    <a:pt x="29" y="38"/>
                    <a:pt x="29" y="38"/>
                  </a:cubicBezTo>
                  <a:cubicBezTo>
                    <a:pt x="48" y="56"/>
                    <a:pt x="48" y="56"/>
                    <a:pt x="48" y="56"/>
                  </a:cubicBezTo>
                  <a:cubicBezTo>
                    <a:pt x="49" y="58"/>
                    <a:pt x="51" y="58"/>
                    <a:pt x="52" y="58"/>
                  </a:cubicBezTo>
                  <a:cubicBezTo>
                    <a:pt x="54" y="58"/>
                    <a:pt x="55" y="58"/>
                    <a:pt x="56" y="56"/>
                  </a:cubicBezTo>
                  <a:cubicBezTo>
                    <a:pt x="59" y="54"/>
                    <a:pt x="59" y="50"/>
                    <a:pt x="56" y="48"/>
                  </a:cubicBezTo>
                  <a:cubicBezTo>
                    <a:pt x="38" y="29"/>
                    <a:pt x="38" y="29"/>
                    <a:pt x="38" y="29"/>
                  </a:cubicBezTo>
                  <a:cubicBezTo>
                    <a:pt x="56" y="11"/>
                    <a:pt x="56" y="11"/>
                    <a:pt x="56" y="11"/>
                  </a:cubicBezTo>
                  <a:cubicBezTo>
                    <a:pt x="59" y="8"/>
                    <a:pt x="59" y="5"/>
                    <a:pt x="56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4" name="Group 23"/>
          <p:cNvGrpSpPr>
            <a:grpSpLocks noChangeAspect="1"/>
          </p:cNvGrpSpPr>
          <p:nvPr userDrawn="1"/>
        </p:nvGrpSpPr>
        <p:grpSpPr bwMode="auto">
          <a:xfrm>
            <a:off x="4949138" y="2127994"/>
            <a:ext cx="520078" cy="520078"/>
            <a:chOff x="0" y="0"/>
            <a:chExt cx="205" cy="206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35" name="Freeform 24"/>
            <p:cNvSpPr>
              <a:spLocks noEditPoints="1"/>
            </p:cNvSpPr>
            <p:nvPr/>
          </p:nvSpPr>
          <p:spPr bwMode="auto">
            <a:xfrm>
              <a:off x="0" y="0"/>
              <a:ext cx="205" cy="206"/>
            </a:xfrm>
            <a:custGeom>
              <a:avLst/>
              <a:gdLst>
                <a:gd name="T0" fmla="*/ 0 w 205"/>
                <a:gd name="T1" fmla="*/ 0 h 206"/>
                <a:gd name="T2" fmla="*/ 0 w 205"/>
                <a:gd name="T3" fmla="*/ 206 h 206"/>
                <a:gd name="T4" fmla="*/ 205 w 205"/>
                <a:gd name="T5" fmla="*/ 206 h 206"/>
                <a:gd name="T6" fmla="*/ 205 w 205"/>
                <a:gd name="T7" fmla="*/ 0 h 206"/>
                <a:gd name="T8" fmla="*/ 0 w 205"/>
                <a:gd name="T9" fmla="*/ 0 h 206"/>
                <a:gd name="T10" fmla="*/ 188 w 205"/>
                <a:gd name="T11" fmla="*/ 188 h 206"/>
                <a:gd name="T12" fmla="*/ 17 w 205"/>
                <a:gd name="T13" fmla="*/ 188 h 206"/>
                <a:gd name="T14" fmla="*/ 17 w 205"/>
                <a:gd name="T15" fmla="*/ 17 h 206"/>
                <a:gd name="T16" fmla="*/ 188 w 205"/>
                <a:gd name="T17" fmla="*/ 17 h 206"/>
                <a:gd name="T18" fmla="*/ 188 w 205"/>
                <a:gd name="T19" fmla="*/ 188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5" h="206">
                  <a:moveTo>
                    <a:pt x="0" y="0"/>
                  </a:moveTo>
                  <a:lnTo>
                    <a:pt x="0" y="206"/>
                  </a:lnTo>
                  <a:lnTo>
                    <a:pt x="205" y="206"/>
                  </a:lnTo>
                  <a:lnTo>
                    <a:pt x="205" y="0"/>
                  </a:lnTo>
                  <a:lnTo>
                    <a:pt x="0" y="0"/>
                  </a:lnTo>
                  <a:close/>
                  <a:moveTo>
                    <a:pt x="188" y="188"/>
                  </a:moveTo>
                  <a:lnTo>
                    <a:pt x="17" y="188"/>
                  </a:lnTo>
                  <a:lnTo>
                    <a:pt x="17" y="17"/>
                  </a:lnTo>
                  <a:lnTo>
                    <a:pt x="188" y="17"/>
                  </a:lnTo>
                  <a:lnTo>
                    <a:pt x="188" y="1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" name="Freeform 25"/>
            <p:cNvSpPr/>
            <p:nvPr/>
          </p:nvSpPr>
          <p:spPr bwMode="auto">
            <a:xfrm>
              <a:off x="48" y="60"/>
              <a:ext cx="112" cy="90"/>
            </a:xfrm>
            <a:custGeom>
              <a:avLst/>
              <a:gdLst>
                <a:gd name="T0" fmla="*/ 112 w 112"/>
                <a:gd name="T1" fmla="*/ 12 h 90"/>
                <a:gd name="T2" fmla="*/ 99 w 112"/>
                <a:gd name="T3" fmla="*/ 0 h 90"/>
                <a:gd name="T4" fmla="*/ 44 w 112"/>
                <a:gd name="T5" fmla="*/ 66 h 90"/>
                <a:gd name="T6" fmla="*/ 10 w 112"/>
                <a:gd name="T7" fmla="*/ 38 h 90"/>
                <a:gd name="T8" fmla="*/ 0 w 112"/>
                <a:gd name="T9" fmla="*/ 53 h 90"/>
                <a:gd name="T10" fmla="*/ 47 w 112"/>
                <a:gd name="T11" fmla="*/ 90 h 90"/>
                <a:gd name="T12" fmla="*/ 112 w 112"/>
                <a:gd name="T13" fmla="*/ 12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2" h="90">
                  <a:moveTo>
                    <a:pt x="112" y="12"/>
                  </a:moveTo>
                  <a:lnTo>
                    <a:pt x="99" y="0"/>
                  </a:lnTo>
                  <a:lnTo>
                    <a:pt x="44" y="66"/>
                  </a:lnTo>
                  <a:lnTo>
                    <a:pt x="10" y="38"/>
                  </a:lnTo>
                  <a:lnTo>
                    <a:pt x="0" y="53"/>
                  </a:lnTo>
                  <a:lnTo>
                    <a:pt x="47" y="90"/>
                  </a:lnTo>
                  <a:lnTo>
                    <a:pt x="112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7" name="Group 26"/>
          <p:cNvGrpSpPr>
            <a:grpSpLocks noChangeAspect="1"/>
          </p:cNvGrpSpPr>
          <p:nvPr userDrawn="1"/>
        </p:nvGrpSpPr>
        <p:grpSpPr bwMode="auto">
          <a:xfrm>
            <a:off x="4946313" y="4241211"/>
            <a:ext cx="514543" cy="522000"/>
            <a:chOff x="0" y="0"/>
            <a:chExt cx="205" cy="208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38" name="Freeform 27"/>
            <p:cNvSpPr>
              <a:spLocks noEditPoints="1"/>
            </p:cNvSpPr>
            <p:nvPr/>
          </p:nvSpPr>
          <p:spPr bwMode="auto">
            <a:xfrm>
              <a:off x="0" y="0"/>
              <a:ext cx="205" cy="208"/>
            </a:xfrm>
            <a:custGeom>
              <a:avLst/>
              <a:gdLst>
                <a:gd name="T0" fmla="*/ 136 w 140"/>
                <a:gd name="T1" fmla="*/ 55 h 141"/>
                <a:gd name="T2" fmla="*/ 122 w 140"/>
                <a:gd name="T3" fmla="*/ 46 h 141"/>
                <a:gd name="T4" fmla="*/ 127 w 140"/>
                <a:gd name="T5" fmla="*/ 29 h 141"/>
                <a:gd name="T6" fmla="*/ 106 w 140"/>
                <a:gd name="T7" fmla="*/ 14 h 141"/>
                <a:gd name="T8" fmla="*/ 90 w 140"/>
                <a:gd name="T9" fmla="*/ 17 h 141"/>
                <a:gd name="T10" fmla="*/ 81 w 140"/>
                <a:gd name="T11" fmla="*/ 2 h 141"/>
                <a:gd name="T12" fmla="*/ 55 w 140"/>
                <a:gd name="T13" fmla="*/ 6 h 141"/>
                <a:gd name="T14" fmla="*/ 46 w 140"/>
                <a:gd name="T15" fmla="*/ 19 h 141"/>
                <a:gd name="T16" fmla="*/ 29 w 140"/>
                <a:gd name="T17" fmla="*/ 14 h 141"/>
                <a:gd name="T18" fmla="*/ 13 w 140"/>
                <a:gd name="T19" fmla="*/ 36 h 141"/>
                <a:gd name="T20" fmla="*/ 16 w 140"/>
                <a:gd name="T21" fmla="*/ 51 h 141"/>
                <a:gd name="T22" fmla="*/ 1 w 140"/>
                <a:gd name="T23" fmla="*/ 60 h 141"/>
                <a:gd name="T24" fmla="*/ 1 w 140"/>
                <a:gd name="T25" fmla="*/ 81 h 141"/>
                <a:gd name="T26" fmla="*/ 16 w 140"/>
                <a:gd name="T27" fmla="*/ 90 h 141"/>
                <a:gd name="T28" fmla="*/ 13 w 140"/>
                <a:gd name="T29" fmla="*/ 106 h 141"/>
                <a:gd name="T30" fmla="*/ 29 w 140"/>
                <a:gd name="T31" fmla="*/ 127 h 141"/>
                <a:gd name="T32" fmla="*/ 46 w 140"/>
                <a:gd name="T33" fmla="*/ 123 h 141"/>
                <a:gd name="T34" fmla="*/ 55 w 140"/>
                <a:gd name="T35" fmla="*/ 136 h 141"/>
                <a:gd name="T36" fmla="*/ 70 w 140"/>
                <a:gd name="T37" fmla="*/ 141 h 141"/>
                <a:gd name="T38" fmla="*/ 86 w 140"/>
                <a:gd name="T39" fmla="*/ 136 h 141"/>
                <a:gd name="T40" fmla="*/ 95 w 140"/>
                <a:gd name="T41" fmla="*/ 123 h 141"/>
                <a:gd name="T42" fmla="*/ 112 w 140"/>
                <a:gd name="T43" fmla="*/ 127 h 141"/>
                <a:gd name="T44" fmla="*/ 127 w 140"/>
                <a:gd name="T45" fmla="*/ 106 h 141"/>
                <a:gd name="T46" fmla="*/ 125 w 140"/>
                <a:gd name="T47" fmla="*/ 90 h 141"/>
                <a:gd name="T48" fmla="*/ 139 w 140"/>
                <a:gd name="T49" fmla="*/ 81 h 141"/>
                <a:gd name="T50" fmla="*/ 139 w 140"/>
                <a:gd name="T51" fmla="*/ 60 h 141"/>
                <a:gd name="T52" fmla="*/ 118 w 140"/>
                <a:gd name="T53" fmla="*/ 80 h 141"/>
                <a:gd name="T54" fmla="*/ 110 w 140"/>
                <a:gd name="T55" fmla="*/ 92 h 141"/>
                <a:gd name="T56" fmla="*/ 115 w 140"/>
                <a:gd name="T57" fmla="*/ 108 h 141"/>
                <a:gd name="T58" fmla="*/ 98 w 140"/>
                <a:gd name="T59" fmla="*/ 111 h 141"/>
                <a:gd name="T60" fmla="*/ 83 w 140"/>
                <a:gd name="T61" fmla="*/ 114 h 141"/>
                <a:gd name="T62" fmla="*/ 76 w 140"/>
                <a:gd name="T63" fmla="*/ 128 h 141"/>
                <a:gd name="T64" fmla="*/ 61 w 140"/>
                <a:gd name="T65" fmla="*/ 118 h 141"/>
                <a:gd name="T66" fmla="*/ 49 w 140"/>
                <a:gd name="T67" fmla="*/ 111 h 141"/>
                <a:gd name="T68" fmla="*/ 33 w 140"/>
                <a:gd name="T69" fmla="*/ 115 h 141"/>
                <a:gd name="T70" fmla="*/ 31 w 140"/>
                <a:gd name="T71" fmla="*/ 98 h 141"/>
                <a:gd name="T72" fmla="*/ 27 w 140"/>
                <a:gd name="T73" fmla="*/ 84 h 141"/>
                <a:gd name="T74" fmla="*/ 13 w 140"/>
                <a:gd name="T75" fmla="*/ 76 h 141"/>
                <a:gd name="T76" fmla="*/ 13 w 140"/>
                <a:gd name="T77" fmla="*/ 65 h 141"/>
                <a:gd name="T78" fmla="*/ 27 w 140"/>
                <a:gd name="T79" fmla="*/ 58 h 141"/>
                <a:gd name="T80" fmla="*/ 31 w 140"/>
                <a:gd name="T81" fmla="*/ 44 h 141"/>
                <a:gd name="T82" fmla="*/ 33 w 140"/>
                <a:gd name="T83" fmla="*/ 26 h 141"/>
                <a:gd name="T84" fmla="*/ 49 w 140"/>
                <a:gd name="T85" fmla="*/ 31 h 141"/>
                <a:gd name="T86" fmla="*/ 61 w 140"/>
                <a:gd name="T87" fmla="*/ 23 h 141"/>
                <a:gd name="T88" fmla="*/ 76 w 140"/>
                <a:gd name="T89" fmla="*/ 13 h 141"/>
                <a:gd name="T90" fmla="*/ 83 w 140"/>
                <a:gd name="T91" fmla="*/ 27 h 141"/>
                <a:gd name="T92" fmla="*/ 98 w 140"/>
                <a:gd name="T93" fmla="*/ 31 h 141"/>
                <a:gd name="T94" fmla="*/ 115 w 140"/>
                <a:gd name="T95" fmla="*/ 34 h 141"/>
                <a:gd name="T96" fmla="*/ 110 w 140"/>
                <a:gd name="T97" fmla="*/ 49 h 141"/>
                <a:gd name="T98" fmla="*/ 118 w 140"/>
                <a:gd name="T99" fmla="*/ 62 h 141"/>
                <a:gd name="T100" fmla="*/ 128 w 140"/>
                <a:gd name="T101" fmla="*/ 71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0" h="141">
                  <a:moveTo>
                    <a:pt x="139" y="60"/>
                  </a:moveTo>
                  <a:cubicBezTo>
                    <a:pt x="139" y="58"/>
                    <a:pt x="138" y="56"/>
                    <a:pt x="136" y="55"/>
                  </a:cubicBezTo>
                  <a:cubicBezTo>
                    <a:pt x="125" y="51"/>
                    <a:pt x="125" y="51"/>
                    <a:pt x="125" y="51"/>
                  </a:cubicBezTo>
                  <a:cubicBezTo>
                    <a:pt x="124" y="50"/>
                    <a:pt x="123" y="48"/>
                    <a:pt x="122" y="46"/>
                  </a:cubicBezTo>
                  <a:cubicBezTo>
                    <a:pt x="127" y="36"/>
                    <a:pt x="127" y="36"/>
                    <a:pt x="127" y="36"/>
                  </a:cubicBezTo>
                  <a:cubicBezTo>
                    <a:pt x="128" y="34"/>
                    <a:pt x="128" y="31"/>
                    <a:pt x="127" y="29"/>
                  </a:cubicBezTo>
                  <a:cubicBezTo>
                    <a:pt x="123" y="24"/>
                    <a:pt x="117" y="19"/>
                    <a:pt x="112" y="14"/>
                  </a:cubicBezTo>
                  <a:cubicBezTo>
                    <a:pt x="110" y="13"/>
                    <a:pt x="108" y="13"/>
                    <a:pt x="106" y="14"/>
                  </a:cubicBezTo>
                  <a:cubicBezTo>
                    <a:pt x="95" y="19"/>
                    <a:pt x="95" y="19"/>
                    <a:pt x="95" y="19"/>
                  </a:cubicBezTo>
                  <a:cubicBezTo>
                    <a:pt x="93" y="18"/>
                    <a:pt x="91" y="17"/>
                    <a:pt x="90" y="17"/>
                  </a:cubicBezTo>
                  <a:cubicBezTo>
                    <a:pt x="86" y="6"/>
                    <a:pt x="86" y="6"/>
                    <a:pt x="86" y="6"/>
                  </a:cubicBezTo>
                  <a:cubicBezTo>
                    <a:pt x="85" y="4"/>
                    <a:pt x="83" y="2"/>
                    <a:pt x="81" y="2"/>
                  </a:cubicBezTo>
                  <a:cubicBezTo>
                    <a:pt x="73" y="0"/>
                    <a:pt x="67" y="0"/>
                    <a:pt x="60" y="2"/>
                  </a:cubicBezTo>
                  <a:cubicBezTo>
                    <a:pt x="58" y="2"/>
                    <a:pt x="56" y="4"/>
                    <a:pt x="55" y="6"/>
                  </a:cubicBezTo>
                  <a:cubicBezTo>
                    <a:pt x="51" y="17"/>
                    <a:pt x="51" y="17"/>
                    <a:pt x="51" y="17"/>
                  </a:cubicBezTo>
                  <a:cubicBezTo>
                    <a:pt x="49" y="17"/>
                    <a:pt x="47" y="18"/>
                    <a:pt x="46" y="19"/>
                  </a:cubicBezTo>
                  <a:cubicBezTo>
                    <a:pt x="35" y="14"/>
                    <a:pt x="35" y="14"/>
                    <a:pt x="35" y="14"/>
                  </a:cubicBezTo>
                  <a:cubicBezTo>
                    <a:pt x="33" y="13"/>
                    <a:pt x="31" y="13"/>
                    <a:pt x="29" y="14"/>
                  </a:cubicBezTo>
                  <a:cubicBezTo>
                    <a:pt x="23" y="19"/>
                    <a:pt x="18" y="24"/>
                    <a:pt x="14" y="29"/>
                  </a:cubicBezTo>
                  <a:cubicBezTo>
                    <a:pt x="13" y="31"/>
                    <a:pt x="12" y="34"/>
                    <a:pt x="13" y="36"/>
                  </a:cubicBezTo>
                  <a:cubicBezTo>
                    <a:pt x="18" y="46"/>
                    <a:pt x="18" y="46"/>
                    <a:pt x="18" y="46"/>
                  </a:cubicBezTo>
                  <a:cubicBezTo>
                    <a:pt x="18" y="48"/>
                    <a:pt x="17" y="50"/>
                    <a:pt x="16" y="51"/>
                  </a:cubicBezTo>
                  <a:cubicBezTo>
                    <a:pt x="5" y="55"/>
                    <a:pt x="5" y="55"/>
                    <a:pt x="5" y="55"/>
                  </a:cubicBezTo>
                  <a:cubicBezTo>
                    <a:pt x="3" y="56"/>
                    <a:pt x="2" y="58"/>
                    <a:pt x="1" y="60"/>
                  </a:cubicBezTo>
                  <a:cubicBezTo>
                    <a:pt x="1" y="64"/>
                    <a:pt x="0" y="67"/>
                    <a:pt x="0" y="71"/>
                  </a:cubicBezTo>
                  <a:cubicBezTo>
                    <a:pt x="0" y="74"/>
                    <a:pt x="1" y="77"/>
                    <a:pt x="1" y="81"/>
                  </a:cubicBezTo>
                  <a:cubicBezTo>
                    <a:pt x="2" y="84"/>
                    <a:pt x="3" y="85"/>
                    <a:pt x="5" y="86"/>
                  </a:cubicBezTo>
                  <a:cubicBezTo>
                    <a:pt x="16" y="90"/>
                    <a:pt x="16" y="90"/>
                    <a:pt x="16" y="90"/>
                  </a:cubicBezTo>
                  <a:cubicBezTo>
                    <a:pt x="17" y="92"/>
                    <a:pt x="18" y="94"/>
                    <a:pt x="18" y="95"/>
                  </a:cubicBezTo>
                  <a:cubicBezTo>
                    <a:pt x="13" y="106"/>
                    <a:pt x="13" y="106"/>
                    <a:pt x="13" y="106"/>
                  </a:cubicBezTo>
                  <a:cubicBezTo>
                    <a:pt x="12" y="108"/>
                    <a:pt x="13" y="110"/>
                    <a:pt x="14" y="112"/>
                  </a:cubicBezTo>
                  <a:cubicBezTo>
                    <a:pt x="18" y="118"/>
                    <a:pt x="23" y="123"/>
                    <a:pt x="29" y="127"/>
                  </a:cubicBezTo>
                  <a:cubicBezTo>
                    <a:pt x="31" y="128"/>
                    <a:pt x="33" y="129"/>
                    <a:pt x="35" y="128"/>
                  </a:cubicBezTo>
                  <a:cubicBezTo>
                    <a:pt x="46" y="123"/>
                    <a:pt x="46" y="123"/>
                    <a:pt x="46" y="123"/>
                  </a:cubicBezTo>
                  <a:cubicBezTo>
                    <a:pt x="47" y="124"/>
                    <a:pt x="49" y="124"/>
                    <a:pt x="51" y="125"/>
                  </a:cubicBezTo>
                  <a:cubicBezTo>
                    <a:pt x="55" y="136"/>
                    <a:pt x="55" y="136"/>
                    <a:pt x="55" y="136"/>
                  </a:cubicBezTo>
                  <a:cubicBezTo>
                    <a:pt x="56" y="138"/>
                    <a:pt x="58" y="140"/>
                    <a:pt x="60" y="140"/>
                  </a:cubicBezTo>
                  <a:cubicBezTo>
                    <a:pt x="64" y="140"/>
                    <a:pt x="67" y="141"/>
                    <a:pt x="70" y="141"/>
                  </a:cubicBezTo>
                  <a:cubicBezTo>
                    <a:pt x="74" y="141"/>
                    <a:pt x="77" y="140"/>
                    <a:pt x="81" y="140"/>
                  </a:cubicBezTo>
                  <a:cubicBezTo>
                    <a:pt x="83" y="140"/>
                    <a:pt x="85" y="138"/>
                    <a:pt x="86" y="136"/>
                  </a:cubicBezTo>
                  <a:cubicBezTo>
                    <a:pt x="90" y="125"/>
                    <a:pt x="90" y="125"/>
                    <a:pt x="90" y="125"/>
                  </a:cubicBezTo>
                  <a:cubicBezTo>
                    <a:pt x="91" y="124"/>
                    <a:pt x="93" y="124"/>
                    <a:pt x="95" y="123"/>
                  </a:cubicBezTo>
                  <a:cubicBezTo>
                    <a:pt x="106" y="128"/>
                    <a:pt x="106" y="128"/>
                    <a:pt x="106" y="128"/>
                  </a:cubicBezTo>
                  <a:cubicBezTo>
                    <a:pt x="108" y="129"/>
                    <a:pt x="110" y="128"/>
                    <a:pt x="112" y="127"/>
                  </a:cubicBezTo>
                  <a:cubicBezTo>
                    <a:pt x="117" y="123"/>
                    <a:pt x="123" y="118"/>
                    <a:pt x="127" y="112"/>
                  </a:cubicBezTo>
                  <a:cubicBezTo>
                    <a:pt x="128" y="110"/>
                    <a:pt x="128" y="108"/>
                    <a:pt x="127" y="106"/>
                  </a:cubicBezTo>
                  <a:cubicBezTo>
                    <a:pt x="122" y="95"/>
                    <a:pt x="122" y="95"/>
                    <a:pt x="122" y="95"/>
                  </a:cubicBezTo>
                  <a:cubicBezTo>
                    <a:pt x="123" y="94"/>
                    <a:pt x="124" y="92"/>
                    <a:pt x="125" y="90"/>
                  </a:cubicBezTo>
                  <a:cubicBezTo>
                    <a:pt x="136" y="86"/>
                    <a:pt x="136" y="86"/>
                    <a:pt x="136" y="86"/>
                  </a:cubicBezTo>
                  <a:cubicBezTo>
                    <a:pt x="138" y="85"/>
                    <a:pt x="139" y="84"/>
                    <a:pt x="139" y="81"/>
                  </a:cubicBezTo>
                  <a:cubicBezTo>
                    <a:pt x="140" y="77"/>
                    <a:pt x="140" y="74"/>
                    <a:pt x="140" y="71"/>
                  </a:cubicBezTo>
                  <a:cubicBezTo>
                    <a:pt x="140" y="67"/>
                    <a:pt x="140" y="64"/>
                    <a:pt x="139" y="60"/>
                  </a:cubicBezTo>
                  <a:close/>
                  <a:moveTo>
                    <a:pt x="128" y="76"/>
                  </a:moveTo>
                  <a:cubicBezTo>
                    <a:pt x="118" y="80"/>
                    <a:pt x="118" y="80"/>
                    <a:pt x="118" y="80"/>
                  </a:cubicBezTo>
                  <a:cubicBezTo>
                    <a:pt x="116" y="80"/>
                    <a:pt x="115" y="82"/>
                    <a:pt x="114" y="84"/>
                  </a:cubicBezTo>
                  <a:cubicBezTo>
                    <a:pt x="113" y="87"/>
                    <a:pt x="112" y="90"/>
                    <a:pt x="110" y="92"/>
                  </a:cubicBezTo>
                  <a:cubicBezTo>
                    <a:pt x="109" y="94"/>
                    <a:pt x="109" y="96"/>
                    <a:pt x="110" y="98"/>
                  </a:cubicBezTo>
                  <a:cubicBezTo>
                    <a:pt x="115" y="108"/>
                    <a:pt x="115" y="108"/>
                    <a:pt x="115" y="108"/>
                  </a:cubicBezTo>
                  <a:cubicBezTo>
                    <a:pt x="113" y="111"/>
                    <a:pt x="110" y="113"/>
                    <a:pt x="107" y="115"/>
                  </a:cubicBezTo>
                  <a:cubicBezTo>
                    <a:pt x="98" y="111"/>
                    <a:pt x="98" y="111"/>
                    <a:pt x="98" y="111"/>
                  </a:cubicBezTo>
                  <a:cubicBezTo>
                    <a:pt x="96" y="110"/>
                    <a:pt x="94" y="110"/>
                    <a:pt x="92" y="111"/>
                  </a:cubicBezTo>
                  <a:cubicBezTo>
                    <a:pt x="89" y="112"/>
                    <a:pt x="86" y="113"/>
                    <a:pt x="83" y="114"/>
                  </a:cubicBezTo>
                  <a:cubicBezTo>
                    <a:pt x="81" y="115"/>
                    <a:pt x="80" y="116"/>
                    <a:pt x="79" y="118"/>
                  </a:cubicBezTo>
                  <a:cubicBezTo>
                    <a:pt x="76" y="128"/>
                    <a:pt x="76" y="128"/>
                    <a:pt x="76" y="128"/>
                  </a:cubicBezTo>
                  <a:cubicBezTo>
                    <a:pt x="72" y="129"/>
                    <a:pt x="69" y="129"/>
                    <a:pt x="65" y="12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1" y="116"/>
                    <a:pt x="59" y="115"/>
                    <a:pt x="57" y="114"/>
                  </a:cubicBezTo>
                  <a:cubicBezTo>
                    <a:pt x="54" y="113"/>
                    <a:pt x="51" y="112"/>
                    <a:pt x="49" y="111"/>
                  </a:cubicBezTo>
                  <a:cubicBezTo>
                    <a:pt x="47" y="110"/>
                    <a:pt x="45" y="110"/>
                    <a:pt x="43" y="111"/>
                  </a:cubicBezTo>
                  <a:cubicBezTo>
                    <a:pt x="33" y="115"/>
                    <a:pt x="33" y="115"/>
                    <a:pt x="33" y="115"/>
                  </a:cubicBezTo>
                  <a:cubicBezTo>
                    <a:pt x="31" y="113"/>
                    <a:pt x="28" y="111"/>
                    <a:pt x="26" y="108"/>
                  </a:cubicBezTo>
                  <a:cubicBezTo>
                    <a:pt x="31" y="98"/>
                    <a:pt x="31" y="98"/>
                    <a:pt x="31" y="98"/>
                  </a:cubicBezTo>
                  <a:cubicBezTo>
                    <a:pt x="31" y="96"/>
                    <a:pt x="31" y="94"/>
                    <a:pt x="30" y="92"/>
                  </a:cubicBezTo>
                  <a:cubicBezTo>
                    <a:pt x="29" y="90"/>
                    <a:pt x="28" y="87"/>
                    <a:pt x="27" y="84"/>
                  </a:cubicBezTo>
                  <a:cubicBezTo>
                    <a:pt x="26" y="82"/>
                    <a:pt x="25" y="80"/>
                    <a:pt x="23" y="80"/>
                  </a:cubicBezTo>
                  <a:cubicBezTo>
                    <a:pt x="13" y="76"/>
                    <a:pt x="13" y="76"/>
                    <a:pt x="13" y="76"/>
                  </a:cubicBezTo>
                  <a:cubicBezTo>
                    <a:pt x="12" y="74"/>
                    <a:pt x="12" y="72"/>
                    <a:pt x="12" y="71"/>
                  </a:cubicBezTo>
                  <a:cubicBezTo>
                    <a:pt x="12" y="69"/>
                    <a:pt x="12" y="67"/>
                    <a:pt x="13" y="65"/>
                  </a:cubicBezTo>
                  <a:cubicBezTo>
                    <a:pt x="23" y="62"/>
                    <a:pt x="23" y="62"/>
                    <a:pt x="23" y="62"/>
                  </a:cubicBezTo>
                  <a:cubicBezTo>
                    <a:pt x="25" y="61"/>
                    <a:pt x="26" y="60"/>
                    <a:pt x="27" y="58"/>
                  </a:cubicBezTo>
                  <a:cubicBezTo>
                    <a:pt x="28" y="55"/>
                    <a:pt x="29" y="52"/>
                    <a:pt x="30" y="49"/>
                  </a:cubicBezTo>
                  <a:cubicBezTo>
                    <a:pt x="31" y="47"/>
                    <a:pt x="31" y="45"/>
                    <a:pt x="31" y="44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8" y="31"/>
                    <a:pt x="31" y="28"/>
                    <a:pt x="33" y="26"/>
                  </a:cubicBezTo>
                  <a:cubicBezTo>
                    <a:pt x="43" y="31"/>
                    <a:pt x="43" y="31"/>
                    <a:pt x="43" y="31"/>
                  </a:cubicBezTo>
                  <a:cubicBezTo>
                    <a:pt x="45" y="32"/>
                    <a:pt x="47" y="32"/>
                    <a:pt x="49" y="31"/>
                  </a:cubicBezTo>
                  <a:cubicBezTo>
                    <a:pt x="51" y="29"/>
                    <a:pt x="54" y="28"/>
                    <a:pt x="57" y="27"/>
                  </a:cubicBezTo>
                  <a:cubicBezTo>
                    <a:pt x="59" y="27"/>
                    <a:pt x="61" y="25"/>
                    <a:pt x="61" y="23"/>
                  </a:cubicBezTo>
                  <a:cubicBezTo>
                    <a:pt x="65" y="13"/>
                    <a:pt x="65" y="13"/>
                    <a:pt x="65" y="13"/>
                  </a:cubicBezTo>
                  <a:cubicBezTo>
                    <a:pt x="69" y="13"/>
                    <a:pt x="72" y="13"/>
                    <a:pt x="76" y="13"/>
                  </a:cubicBezTo>
                  <a:cubicBezTo>
                    <a:pt x="79" y="23"/>
                    <a:pt x="79" y="23"/>
                    <a:pt x="79" y="23"/>
                  </a:cubicBezTo>
                  <a:cubicBezTo>
                    <a:pt x="80" y="25"/>
                    <a:pt x="81" y="27"/>
                    <a:pt x="83" y="27"/>
                  </a:cubicBezTo>
                  <a:cubicBezTo>
                    <a:pt x="86" y="28"/>
                    <a:pt x="89" y="29"/>
                    <a:pt x="92" y="31"/>
                  </a:cubicBezTo>
                  <a:cubicBezTo>
                    <a:pt x="94" y="32"/>
                    <a:pt x="96" y="32"/>
                    <a:pt x="98" y="31"/>
                  </a:cubicBezTo>
                  <a:cubicBezTo>
                    <a:pt x="107" y="26"/>
                    <a:pt x="107" y="26"/>
                    <a:pt x="107" y="26"/>
                  </a:cubicBezTo>
                  <a:cubicBezTo>
                    <a:pt x="110" y="28"/>
                    <a:pt x="113" y="31"/>
                    <a:pt x="115" y="34"/>
                  </a:cubicBezTo>
                  <a:cubicBezTo>
                    <a:pt x="110" y="44"/>
                    <a:pt x="110" y="44"/>
                    <a:pt x="110" y="44"/>
                  </a:cubicBezTo>
                  <a:cubicBezTo>
                    <a:pt x="109" y="45"/>
                    <a:pt x="109" y="47"/>
                    <a:pt x="110" y="49"/>
                  </a:cubicBezTo>
                  <a:cubicBezTo>
                    <a:pt x="112" y="52"/>
                    <a:pt x="113" y="55"/>
                    <a:pt x="114" y="58"/>
                  </a:cubicBezTo>
                  <a:cubicBezTo>
                    <a:pt x="115" y="60"/>
                    <a:pt x="116" y="61"/>
                    <a:pt x="118" y="62"/>
                  </a:cubicBezTo>
                  <a:cubicBezTo>
                    <a:pt x="128" y="65"/>
                    <a:pt x="128" y="65"/>
                    <a:pt x="128" y="65"/>
                  </a:cubicBezTo>
                  <a:cubicBezTo>
                    <a:pt x="128" y="67"/>
                    <a:pt x="128" y="69"/>
                    <a:pt x="128" y="71"/>
                  </a:cubicBezTo>
                  <a:cubicBezTo>
                    <a:pt x="128" y="72"/>
                    <a:pt x="128" y="74"/>
                    <a:pt x="128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9" name="Freeform 28"/>
            <p:cNvSpPr>
              <a:spLocks noEditPoints="1"/>
            </p:cNvSpPr>
            <p:nvPr/>
          </p:nvSpPr>
          <p:spPr bwMode="auto">
            <a:xfrm>
              <a:off x="63" y="62"/>
              <a:ext cx="81" cy="81"/>
            </a:xfrm>
            <a:custGeom>
              <a:avLst/>
              <a:gdLst>
                <a:gd name="T0" fmla="*/ 27 w 55"/>
                <a:gd name="T1" fmla="*/ 0 h 55"/>
                <a:gd name="T2" fmla="*/ 0 w 55"/>
                <a:gd name="T3" fmla="*/ 27 h 55"/>
                <a:gd name="T4" fmla="*/ 27 w 55"/>
                <a:gd name="T5" fmla="*/ 55 h 55"/>
                <a:gd name="T6" fmla="*/ 55 w 55"/>
                <a:gd name="T7" fmla="*/ 27 h 55"/>
                <a:gd name="T8" fmla="*/ 27 w 55"/>
                <a:gd name="T9" fmla="*/ 0 h 55"/>
                <a:gd name="T10" fmla="*/ 27 w 55"/>
                <a:gd name="T11" fmla="*/ 43 h 55"/>
                <a:gd name="T12" fmla="*/ 12 w 55"/>
                <a:gd name="T13" fmla="*/ 27 h 55"/>
                <a:gd name="T14" fmla="*/ 27 w 55"/>
                <a:gd name="T15" fmla="*/ 12 h 55"/>
                <a:gd name="T16" fmla="*/ 43 w 55"/>
                <a:gd name="T17" fmla="*/ 27 h 55"/>
                <a:gd name="T18" fmla="*/ 27 w 55"/>
                <a:gd name="T19" fmla="*/ 43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5" h="55">
                  <a:moveTo>
                    <a:pt x="27" y="0"/>
                  </a:moveTo>
                  <a:cubicBezTo>
                    <a:pt x="12" y="0"/>
                    <a:pt x="0" y="12"/>
                    <a:pt x="0" y="27"/>
                  </a:cubicBezTo>
                  <a:cubicBezTo>
                    <a:pt x="0" y="43"/>
                    <a:pt x="12" y="55"/>
                    <a:pt x="27" y="55"/>
                  </a:cubicBezTo>
                  <a:cubicBezTo>
                    <a:pt x="43" y="55"/>
                    <a:pt x="55" y="43"/>
                    <a:pt x="55" y="27"/>
                  </a:cubicBezTo>
                  <a:cubicBezTo>
                    <a:pt x="55" y="12"/>
                    <a:pt x="43" y="0"/>
                    <a:pt x="27" y="0"/>
                  </a:cubicBezTo>
                  <a:close/>
                  <a:moveTo>
                    <a:pt x="27" y="43"/>
                  </a:moveTo>
                  <a:cubicBezTo>
                    <a:pt x="19" y="43"/>
                    <a:pt x="12" y="36"/>
                    <a:pt x="12" y="27"/>
                  </a:cubicBezTo>
                  <a:cubicBezTo>
                    <a:pt x="12" y="19"/>
                    <a:pt x="19" y="12"/>
                    <a:pt x="27" y="12"/>
                  </a:cubicBezTo>
                  <a:cubicBezTo>
                    <a:pt x="36" y="12"/>
                    <a:pt x="43" y="19"/>
                    <a:pt x="43" y="27"/>
                  </a:cubicBezTo>
                  <a:cubicBezTo>
                    <a:pt x="43" y="36"/>
                    <a:pt x="36" y="43"/>
                    <a:pt x="27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40" name="Group 29"/>
          <p:cNvGrpSpPr>
            <a:grpSpLocks noChangeAspect="1"/>
          </p:cNvGrpSpPr>
          <p:nvPr userDrawn="1"/>
        </p:nvGrpSpPr>
        <p:grpSpPr bwMode="auto">
          <a:xfrm>
            <a:off x="4946981" y="3226350"/>
            <a:ext cx="522000" cy="522000"/>
            <a:chOff x="0" y="0"/>
            <a:chExt cx="205" cy="207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41" name="Freeform 30"/>
            <p:cNvSpPr>
              <a:spLocks noEditPoints="1"/>
            </p:cNvSpPr>
            <p:nvPr/>
          </p:nvSpPr>
          <p:spPr bwMode="auto">
            <a:xfrm>
              <a:off x="0" y="0"/>
              <a:ext cx="205" cy="207"/>
            </a:xfrm>
            <a:custGeom>
              <a:avLst/>
              <a:gdLst>
                <a:gd name="T0" fmla="*/ 70 w 140"/>
                <a:gd name="T1" fmla="*/ 140 h 140"/>
                <a:gd name="T2" fmla="*/ 0 w 140"/>
                <a:gd name="T3" fmla="*/ 70 h 140"/>
                <a:gd name="T4" fmla="*/ 70 w 140"/>
                <a:gd name="T5" fmla="*/ 0 h 140"/>
                <a:gd name="T6" fmla="*/ 140 w 140"/>
                <a:gd name="T7" fmla="*/ 70 h 140"/>
                <a:gd name="T8" fmla="*/ 70 w 140"/>
                <a:gd name="T9" fmla="*/ 140 h 140"/>
                <a:gd name="T10" fmla="*/ 70 w 140"/>
                <a:gd name="T11" fmla="*/ 12 h 140"/>
                <a:gd name="T12" fmla="*/ 12 w 140"/>
                <a:gd name="T13" fmla="*/ 70 h 140"/>
                <a:gd name="T14" fmla="*/ 70 w 140"/>
                <a:gd name="T15" fmla="*/ 128 h 140"/>
                <a:gd name="T16" fmla="*/ 128 w 140"/>
                <a:gd name="T17" fmla="*/ 70 h 140"/>
                <a:gd name="T18" fmla="*/ 70 w 140"/>
                <a:gd name="T19" fmla="*/ 12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0" h="140">
                  <a:moveTo>
                    <a:pt x="70" y="140"/>
                  </a:moveTo>
                  <a:cubicBezTo>
                    <a:pt x="32" y="140"/>
                    <a:pt x="0" y="109"/>
                    <a:pt x="0" y="70"/>
                  </a:cubicBezTo>
                  <a:cubicBezTo>
                    <a:pt x="0" y="32"/>
                    <a:pt x="32" y="0"/>
                    <a:pt x="70" y="0"/>
                  </a:cubicBezTo>
                  <a:cubicBezTo>
                    <a:pt x="109" y="0"/>
                    <a:pt x="140" y="32"/>
                    <a:pt x="140" y="70"/>
                  </a:cubicBezTo>
                  <a:cubicBezTo>
                    <a:pt x="140" y="109"/>
                    <a:pt x="109" y="140"/>
                    <a:pt x="70" y="140"/>
                  </a:cubicBezTo>
                  <a:close/>
                  <a:moveTo>
                    <a:pt x="70" y="12"/>
                  </a:moveTo>
                  <a:cubicBezTo>
                    <a:pt x="38" y="12"/>
                    <a:pt x="12" y="38"/>
                    <a:pt x="12" y="70"/>
                  </a:cubicBezTo>
                  <a:cubicBezTo>
                    <a:pt x="12" y="102"/>
                    <a:pt x="38" y="128"/>
                    <a:pt x="70" y="128"/>
                  </a:cubicBezTo>
                  <a:cubicBezTo>
                    <a:pt x="102" y="128"/>
                    <a:pt x="128" y="102"/>
                    <a:pt x="128" y="70"/>
                  </a:cubicBezTo>
                  <a:cubicBezTo>
                    <a:pt x="128" y="38"/>
                    <a:pt x="102" y="12"/>
                    <a:pt x="70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2" name="Freeform 31"/>
            <p:cNvSpPr/>
            <p:nvPr/>
          </p:nvSpPr>
          <p:spPr bwMode="auto">
            <a:xfrm>
              <a:off x="94" y="40"/>
              <a:ext cx="63" cy="72"/>
            </a:xfrm>
            <a:custGeom>
              <a:avLst/>
              <a:gdLst>
                <a:gd name="T0" fmla="*/ 37 w 43"/>
                <a:gd name="T1" fmla="*/ 49 h 49"/>
                <a:gd name="T2" fmla="*/ 6 w 43"/>
                <a:gd name="T3" fmla="*/ 49 h 49"/>
                <a:gd name="T4" fmla="*/ 0 w 43"/>
                <a:gd name="T5" fmla="*/ 43 h 49"/>
                <a:gd name="T6" fmla="*/ 0 w 43"/>
                <a:gd name="T7" fmla="*/ 6 h 49"/>
                <a:gd name="T8" fmla="*/ 6 w 43"/>
                <a:gd name="T9" fmla="*/ 0 h 49"/>
                <a:gd name="T10" fmla="*/ 12 w 43"/>
                <a:gd name="T11" fmla="*/ 6 h 49"/>
                <a:gd name="T12" fmla="*/ 12 w 43"/>
                <a:gd name="T13" fmla="*/ 37 h 49"/>
                <a:gd name="T14" fmla="*/ 37 w 43"/>
                <a:gd name="T15" fmla="*/ 37 h 49"/>
                <a:gd name="T16" fmla="*/ 43 w 43"/>
                <a:gd name="T17" fmla="*/ 43 h 49"/>
                <a:gd name="T18" fmla="*/ 37 w 43"/>
                <a:gd name="T19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49">
                  <a:moveTo>
                    <a:pt x="37" y="49"/>
                  </a:moveTo>
                  <a:cubicBezTo>
                    <a:pt x="6" y="49"/>
                    <a:pt x="6" y="49"/>
                    <a:pt x="6" y="49"/>
                  </a:cubicBezTo>
                  <a:cubicBezTo>
                    <a:pt x="3" y="49"/>
                    <a:pt x="0" y="46"/>
                    <a:pt x="0" y="43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0" y="0"/>
                    <a:pt x="12" y="3"/>
                    <a:pt x="12" y="6"/>
                  </a:cubicBezTo>
                  <a:cubicBezTo>
                    <a:pt x="12" y="37"/>
                    <a:pt x="12" y="37"/>
                    <a:pt x="12" y="37"/>
                  </a:cubicBezTo>
                  <a:cubicBezTo>
                    <a:pt x="37" y="37"/>
                    <a:pt x="37" y="37"/>
                    <a:pt x="37" y="37"/>
                  </a:cubicBezTo>
                  <a:cubicBezTo>
                    <a:pt x="40" y="37"/>
                    <a:pt x="43" y="40"/>
                    <a:pt x="43" y="43"/>
                  </a:cubicBezTo>
                  <a:cubicBezTo>
                    <a:pt x="43" y="46"/>
                    <a:pt x="40" y="49"/>
                    <a:pt x="37" y="4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47" name="Line 41"/>
          <p:cNvSpPr>
            <a:spLocks noChangeShapeType="1"/>
          </p:cNvSpPr>
          <p:nvPr userDrawn="1"/>
        </p:nvSpPr>
        <p:spPr bwMode="auto">
          <a:xfrm flipH="1">
            <a:off x="4516843" y="2444618"/>
            <a:ext cx="277" cy="2474263"/>
          </a:xfrm>
          <a:prstGeom prst="line">
            <a:avLst/>
          </a:prstGeom>
          <a:noFill/>
          <a:ln w="6350" cmpd="sng">
            <a:solidFill>
              <a:srgbClr val="A2897B"/>
            </a:solidFill>
            <a:round/>
            <a:headEnd type="oval" w="sm" len="sm"/>
            <a:tailEnd type="oval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3" name="Rectangle 20"/>
          <p:cNvSpPr>
            <a:spLocks noChangeArrowheads="1"/>
          </p:cNvSpPr>
          <p:nvPr userDrawn="1"/>
        </p:nvSpPr>
        <p:spPr bwMode="auto">
          <a:xfrm>
            <a:off x="6220056" y="2133512"/>
            <a:ext cx="80606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r>
              <a:rPr lang="zh-TW" altLang="en-US" sz="2400" b="1" dirty="0" smtClean="0">
                <a:solidFill>
                  <a:schemeClr val="tx2"/>
                </a:solidFill>
                <a:latin typeface="華康新特明體" panose="02020909000000000000" pitchFamily="49" charset="-120"/>
                <a:ea typeface="華康新特明體" panose="02020909000000000000" pitchFamily="49" charset="-120"/>
              </a:rPr>
              <a:t>標題</a:t>
            </a:r>
            <a:r>
              <a:rPr lang="en-US" altLang="zh-TW" sz="2400" b="1" dirty="0" smtClean="0">
                <a:solidFill>
                  <a:schemeClr val="tx2"/>
                </a:solidFill>
                <a:latin typeface="華康新特明體" panose="02020909000000000000" pitchFamily="49" charset="-120"/>
                <a:ea typeface="華康新特明體" panose="02020909000000000000" pitchFamily="49" charset="-120"/>
              </a:rPr>
              <a:t>1</a:t>
            </a:r>
          </a:p>
        </p:txBody>
      </p:sp>
      <p:sp>
        <p:nvSpPr>
          <p:cNvPr id="54" name="Rectangle 22"/>
          <p:cNvSpPr>
            <a:spLocks noChangeArrowheads="1"/>
          </p:cNvSpPr>
          <p:nvPr userDrawn="1"/>
        </p:nvSpPr>
        <p:spPr bwMode="auto">
          <a:xfrm>
            <a:off x="7517044" y="2217289"/>
            <a:ext cx="3836756" cy="285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r>
              <a:rPr lang="zh-TW" altLang="en-US" sz="1800" dirty="0" smtClean="0">
                <a:solidFill>
                  <a:schemeClr val="bg1">
                    <a:lumMod val="50000"/>
                  </a:schemeClr>
                </a:solidFill>
                <a:latin typeface="華康新特明體" panose="02020909000000000000" pitchFamily="49" charset="-120"/>
                <a:ea typeface="華康新特明體" panose="02020909000000000000" pitchFamily="49" charset="-120"/>
              </a:rPr>
              <a:t>請敘述。</a:t>
            </a:r>
            <a:endParaRPr lang="zh-CN" altLang="en-US" sz="1800" dirty="0">
              <a:solidFill>
                <a:schemeClr val="bg1">
                  <a:lumMod val="50000"/>
                </a:schemeClr>
              </a:solidFill>
              <a:latin typeface="華康新特明體" panose="02020909000000000000" pitchFamily="49" charset="-120"/>
              <a:ea typeface="華康新特明體" panose="02020909000000000000" pitchFamily="49" charset="-120"/>
            </a:endParaRPr>
          </a:p>
        </p:txBody>
      </p:sp>
      <p:sp>
        <p:nvSpPr>
          <p:cNvPr id="55" name="Rectangle 20"/>
          <p:cNvSpPr>
            <a:spLocks noChangeArrowheads="1"/>
          </p:cNvSpPr>
          <p:nvPr userDrawn="1"/>
        </p:nvSpPr>
        <p:spPr bwMode="auto">
          <a:xfrm>
            <a:off x="6218272" y="3250304"/>
            <a:ext cx="80606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r>
              <a:rPr lang="zh-TW" altLang="en-US" sz="2400" b="1" dirty="0" smtClean="0">
                <a:solidFill>
                  <a:schemeClr val="tx2"/>
                </a:solidFill>
                <a:latin typeface="華康新特明體" panose="02020909000000000000" pitchFamily="49" charset="-120"/>
                <a:ea typeface="華康新特明體" panose="02020909000000000000" pitchFamily="49" charset="-120"/>
              </a:rPr>
              <a:t>標題</a:t>
            </a:r>
            <a:r>
              <a:rPr lang="en-US" altLang="zh-TW" sz="2400" b="1" dirty="0" smtClean="0">
                <a:solidFill>
                  <a:schemeClr val="tx2"/>
                </a:solidFill>
                <a:latin typeface="華康新特明體" panose="02020909000000000000" pitchFamily="49" charset="-120"/>
                <a:ea typeface="華康新特明體" panose="02020909000000000000" pitchFamily="49" charset="-120"/>
              </a:rPr>
              <a:t>2</a:t>
            </a:r>
          </a:p>
        </p:txBody>
      </p:sp>
      <p:sp>
        <p:nvSpPr>
          <p:cNvPr id="56" name="Rectangle 22"/>
          <p:cNvSpPr>
            <a:spLocks noChangeArrowheads="1"/>
          </p:cNvSpPr>
          <p:nvPr userDrawn="1"/>
        </p:nvSpPr>
        <p:spPr bwMode="auto">
          <a:xfrm>
            <a:off x="7515260" y="3334081"/>
            <a:ext cx="3836756" cy="285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r>
              <a:rPr lang="zh-TW" altLang="en-US" sz="1800" dirty="0" smtClean="0">
                <a:solidFill>
                  <a:schemeClr val="bg1">
                    <a:lumMod val="50000"/>
                  </a:schemeClr>
                </a:solidFill>
                <a:latin typeface="華康新特明體" panose="02020909000000000000" pitchFamily="49" charset="-120"/>
                <a:ea typeface="華康新特明體" panose="02020909000000000000" pitchFamily="49" charset="-120"/>
              </a:rPr>
              <a:t>請敘述。</a:t>
            </a:r>
            <a:endParaRPr lang="zh-CN" altLang="en-US" sz="1800" dirty="0">
              <a:solidFill>
                <a:schemeClr val="bg1">
                  <a:lumMod val="50000"/>
                </a:schemeClr>
              </a:solidFill>
              <a:latin typeface="華康新特明體" panose="02020909000000000000" pitchFamily="49" charset="-120"/>
              <a:ea typeface="華康新特明體" panose="02020909000000000000" pitchFamily="49" charset="-120"/>
            </a:endParaRPr>
          </a:p>
        </p:txBody>
      </p:sp>
      <p:sp>
        <p:nvSpPr>
          <p:cNvPr id="57" name="Rectangle 20"/>
          <p:cNvSpPr>
            <a:spLocks noChangeArrowheads="1"/>
          </p:cNvSpPr>
          <p:nvPr userDrawn="1"/>
        </p:nvSpPr>
        <p:spPr bwMode="auto">
          <a:xfrm>
            <a:off x="6196835" y="4280976"/>
            <a:ext cx="80606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r>
              <a:rPr lang="zh-TW" altLang="en-US" sz="2400" b="1" dirty="0" smtClean="0">
                <a:solidFill>
                  <a:schemeClr val="tx2"/>
                </a:solidFill>
                <a:latin typeface="華康新特明體" panose="02020909000000000000" pitchFamily="49" charset="-120"/>
                <a:ea typeface="華康新特明體" panose="02020909000000000000" pitchFamily="49" charset="-120"/>
              </a:rPr>
              <a:t>標題</a:t>
            </a:r>
            <a:r>
              <a:rPr lang="en-US" altLang="zh-TW" sz="2400" b="1" dirty="0" smtClean="0">
                <a:solidFill>
                  <a:schemeClr val="tx2"/>
                </a:solidFill>
                <a:latin typeface="華康新特明體" panose="02020909000000000000" pitchFamily="49" charset="-120"/>
                <a:ea typeface="華康新特明體" panose="02020909000000000000" pitchFamily="49" charset="-120"/>
              </a:rPr>
              <a:t>3</a:t>
            </a:r>
          </a:p>
        </p:txBody>
      </p:sp>
      <p:sp>
        <p:nvSpPr>
          <p:cNvPr id="58" name="Rectangle 22"/>
          <p:cNvSpPr>
            <a:spLocks noChangeArrowheads="1"/>
          </p:cNvSpPr>
          <p:nvPr userDrawn="1"/>
        </p:nvSpPr>
        <p:spPr bwMode="auto">
          <a:xfrm>
            <a:off x="7493823" y="4364753"/>
            <a:ext cx="3836756" cy="285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r>
              <a:rPr lang="zh-TW" altLang="en-US" sz="1800" dirty="0" smtClean="0">
                <a:solidFill>
                  <a:schemeClr val="bg1">
                    <a:lumMod val="50000"/>
                  </a:schemeClr>
                </a:solidFill>
                <a:latin typeface="華康新特明體" panose="02020909000000000000" pitchFamily="49" charset="-120"/>
                <a:ea typeface="華康新特明體" panose="02020909000000000000" pitchFamily="49" charset="-120"/>
              </a:rPr>
              <a:t>請敘述。</a:t>
            </a:r>
            <a:endParaRPr lang="zh-CN" altLang="en-US" sz="1800" dirty="0">
              <a:solidFill>
                <a:schemeClr val="bg1">
                  <a:lumMod val="50000"/>
                </a:schemeClr>
              </a:solidFill>
              <a:latin typeface="華康新特明體" panose="02020909000000000000" pitchFamily="49" charset="-120"/>
              <a:ea typeface="華康新特明體" panose="02020909000000000000" pitchFamily="49" charset="-120"/>
            </a:endParaRPr>
          </a:p>
        </p:txBody>
      </p:sp>
      <p:sp>
        <p:nvSpPr>
          <p:cNvPr id="59" name="Rectangle 20"/>
          <p:cNvSpPr>
            <a:spLocks noChangeArrowheads="1"/>
          </p:cNvSpPr>
          <p:nvPr userDrawn="1"/>
        </p:nvSpPr>
        <p:spPr bwMode="auto">
          <a:xfrm>
            <a:off x="6196835" y="5305046"/>
            <a:ext cx="80606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r>
              <a:rPr lang="zh-TW" altLang="en-US" sz="2400" b="1" dirty="0" smtClean="0">
                <a:solidFill>
                  <a:schemeClr val="tx2"/>
                </a:solidFill>
                <a:latin typeface="華康新特明體" panose="02020909000000000000" pitchFamily="49" charset="-120"/>
                <a:ea typeface="華康新特明體" panose="02020909000000000000" pitchFamily="49" charset="-120"/>
              </a:rPr>
              <a:t>標題</a:t>
            </a:r>
            <a:r>
              <a:rPr lang="en-US" altLang="zh-TW" sz="2400" b="1" dirty="0" smtClean="0">
                <a:solidFill>
                  <a:schemeClr val="tx2"/>
                </a:solidFill>
                <a:latin typeface="華康新特明體" panose="02020909000000000000" pitchFamily="49" charset="-120"/>
                <a:ea typeface="華康新特明體" panose="02020909000000000000" pitchFamily="49" charset="-120"/>
              </a:rPr>
              <a:t>4</a:t>
            </a:r>
          </a:p>
        </p:txBody>
      </p:sp>
      <p:sp>
        <p:nvSpPr>
          <p:cNvPr id="60" name="Rectangle 22"/>
          <p:cNvSpPr>
            <a:spLocks noChangeArrowheads="1"/>
          </p:cNvSpPr>
          <p:nvPr userDrawn="1"/>
        </p:nvSpPr>
        <p:spPr bwMode="auto">
          <a:xfrm>
            <a:off x="7493823" y="5388823"/>
            <a:ext cx="3836756" cy="285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r>
              <a:rPr lang="zh-TW" altLang="en-US" sz="1800" dirty="0" smtClean="0">
                <a:solidFill>
                  <a:schemeClr val="bg1">
                    <a:lumMod val="50000"/>
                  </a:schemeClr>
                </a:solidFill>
                <a:latin typeface="華康新特明體" panose="02020909000000000000" pitchFamily="49" charset="-120"/>
                <a:ea typeface="華康新特明體" panose="02020909000000000000" pitchFamily="49" charset="-120"/>
              </a:rPr>
              <a:t>請敘述。</a:t>
            </a:r>
            <a:endParaRPr lang="zh-CN" altLang="en-US" sz="1800" dirty="0">
              <a:solidFill>
                <a:schemeClr val="bg1">
                  <a:lumMod val="50000"/>
                </a:schemeClr>
              </a:solidFill>
              <a:latin typeface="華康新特明體" panose="02020909000000000000" pitchFamily="49" charset="-120"/>
              <a:ea typeface="華康新特明體" panose="020209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702304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" dur="3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" dur="3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" dur="3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14" dur="150" fill="hold"/>
                                            <p:tgtEl>
                                              <p:spTgt spid="17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5" presetID="53" presetClass="entr" presetSubtype="16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" dur="3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3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9" dur="3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6" presetClass="emph" presetSubtype="0" autoRev="1" fill="hold" grpId="1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animScale>
                                          <p:cBhvr>
                                            <p:cTn id="21" dur="150" fill="hold"/>
                                            <p:tgtEl>
                                              <p:spTgt spid="21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2" presetID="53" presetClass="entr" presetSubtype="16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4" dur="3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3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6" dur="3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6" presetClass="emph" presetSubtype="0" autoRev="1" fill="hold" grpId="1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animScale>
                                          <p:cBhvr>
                                            <p:cTn id="28" dur="150" fill="hold"/>
                                            <p:tgtEl>
                                              <p:spTgt spid="25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9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1" dur="3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3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3" dur="3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" presetID="6" presetClass="emph" presetSubtype="0" autoRev="1" fill="hold" grpId="1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Scale>
                                          <p:cBhvr>
                                            <p:cTn id="35" dur="150" fill="hold"/>
                                            <p:tgtEl>
                                              <p:spTgt spid="18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6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8" dur="3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3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0" dur="3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6" presetClass="emph" presetSubtype="0" autoRev="1" fill="hold" grpId="1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animScale>
                                          <p:cBhvr>
                                            <p:cTn id="42" dur="150" fill="hold"/>
                                            <p:tgtEl>
                                              <p:spTgt spid="22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3" presetID="53" presetClass="entr" presetSubtype="16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5" dur="3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3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7" dur="3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8" presetID="6" presetClass="emph" presetSubtype="0" autoRev="1" fill="hold" grpId="1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animScale>
                                          <p:cBhvr>
                                            <p:cTn id="49" dur="150" fill="hold"/>
                                            <p:tgtEl>
                                              <p:spTgt spid="26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0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2" dur="3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" dur="3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4" dur="3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5" presetID="6" presetClass="emph" presetSubtype="0" autoRev="1" fill="hold" grpId="1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animScale>
                                          <p:cBhvr>
                                            <p:cTn id="56" dur="150" fill="hold"/>
                                            <p:tgtEl>
                                              <p:spTgt spid="19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7" presetID="53" presetClass="entr" presetSubtype="16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9" dur="3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3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1" dur="3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2" presetID="6" presetClass="emph" presetSubtype="0" autoRev="1" fill="hold" grpId="1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animScale>
                                          <p:cBhvr>
                                            <p:cTn id="63" dur="150" fill="hold"/>
                                            <p:tgtEl>
                                              <p:spTgt spid="23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64" presetID="53" presetClass="entr" presetSubtype="16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6" dur="3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7" dur="3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8" dur="3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9" presetID="6" presetClass="emph" presetSubtype="0" autoRev="1" fill="hold" grpId="1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animScale>
                                          <p:cBhvr>
                                            <p:cTn id="70" dur="150" fill="hold"/>
                                            <p:tgtEl>
                                              <p:spTgt spid="27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71" presetID="53" presetClass="entr" presetSubtype="16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3" dur="3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4" dur="3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5" dur="3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6" presetID="6" presetClass="emph" presetSubtype="0" autoRev="1" fill="hold" grpId="1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animScale>
                                          <p:cBhvr>
                                            <p:cTn id="77" dur="150" fill="hold"/>
                                            <p:tgtEl>
                                              <p:spTgt spid="20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78" presetID="53" presetClass="entr" presetSubtype="16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0" dur="3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1" dur="3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2" dur="3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3" presetID="6" presetClass="emph" presetSubtype="0" autoRev="1" fill="hold" grpId="1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animScale>
                                          <p:cBhvr>
                                            <p:cTn id="84" dur="150" fill="hold"/>
                                            <p:tgtEl>
                                              <p:spTgt spid="24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85" presetID="53" presetClass="entr" presetSubtype="16" fill="hold" grpId="0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7" dur="3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8" dur="3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9" dur="3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0" presetID="6" presetClass="emph" presetSubtype="0" autoRev="1" fill="hold" grpId="1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animScale>
                                          <p:cBhvr>
                                            <p:cTn id="91" dur="150" fill="hold"/>
                                            <p:tgtEl>
                                              <p:spTgt spid="28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92" presetID="16" presetClass="entr" presetSubtype="42" fill="hold" grpId="0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set>
                                          <p:cBhvr>
                                            <p:cTn id="9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Horizontal)">
                                          <p:cBhvr>
                                            <p:cTn id="94" dur="5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5" presetID="2" presetClass="entr" presetSubtype="2" fill="hold" nodeType="withEffect" p14:presetBounceEnd="60000">
                                      <p:stCondLst>
                                        <p:cond delay="1700"/>
                                      </p:stCondLst>
                                      <p:childTnLst>
                                        <p:set>
                                          <p:cBhvr>
                                            <p:cTn id="9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97" dur="75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98" dur="75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9" presetID="2" presetClass="entr" presetSubtype="2" fill="hold" nodeType="withEffect" p14:presetBounceEnd="60000">
                                      <p:stCondLst>
                                        <p:cond delay="1800"/>
                                      </p:stCondLst>
                                      <p:childTnLst>
                                        <p:set>
                                          <p:cBhvr>
                                            <p:cTn id="10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01" dur="75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02" dur="75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3" presetID="2" presetClass="entr" presetSubtype="2" fill="hold" nodeType="withEffect" p14:presetBounceEnd="60000">
                                      <p:stCondLst>
                                        <p:cond delay="1900"/>
                                      </p:stCondLst>
                                      <p:childTnLst>
                                        <p:set>
                                          <p:cBhvr>
                                            <p:cTn id="10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05" dur="75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06" dur="75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7" presetID="2" presetClass="entr" presetSubtype="2" fill="hold" nodeType="withEffect" p14:presetBounceEnd="60000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10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09" dur="75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10" dur="75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1" presetID="2" presetClass="entr" presetSubtype="2" fill="hold" grpId="0" nodeType="withEffect" p14:presetBounceEnd="30000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0000">
                                          <p:cBhvr additive="base">
                                            <p:cTn id="113" dur="5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0000">
                                          <p:cBhvr additive="base">
                                            <p:cTn id="114" dur="5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5" presetID="2" presetClass="entr" presetSubtype="2" fill="hold" grpId="0" nodeType="withEffect" p14:presetBounceEnd="30000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1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0000">
                                          <p:cBhvr additive="base">
                                            <p:cTn id="117" dur="5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0000">
                                          <p:cBhvr additive="base">
                                            <p:cTn id="118" dur="5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9" presetID="2" presetClass="entr" presetSubtype="2" fill="hold" grpId="0" nodeType="withEffect" p14:presetBounceEnd="30000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0000">
                                          <p:cBhvr additive="base">
                                            <p:cTn id="121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0000">
                                          <p:cBhvr additive="base">
                                            <p:cTn id="122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3" presetID="2" presetClass="entr" presetSubtype="2" fill="hold" grpId="0" nodeType="withEffect" p14:presetBounceEnd="30000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1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0000">
                                          <p:cBhvr additive="base">
                                            <p:cTn id="125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0000">
                                          <p:cBhvr additive="base">
                                            <p:cTn id="126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7" presetID="2" presetClass="entr" presetSubtype="2" fill="hold" grpId="0" nodeType="withEffect" p14:presetBounceEnd="30000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0000">
                                          <p:cBhvr additive="base">
                                            <p:cTn id="129" dur="5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0000">
                                          <p:cBhvr additive="base">
                                            <p:cTn id="130" dur="5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1" presetID="2" presetClass="entr" presetSubtype="2" fill="hold" grpId="0" nodeType="withEffect" p14:presetBounceEnd="30000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1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0000">
                                          <p:cBhvr additive="base">
                                            <p:cTn id="133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0000">
                                          <p:cBhvr additive="base">
                                            <p:cTn id="134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5" presetID="2" presetClass="entr" presetSubtype="2" fill="hold" grpId="0" nodeType="withEffect" p14:presetBounceEnd="30000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0000">
                                          <p:cBhvr additive="base">
                                            <p:cTn id="137" dur="5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0000">
                                          <p:cBhvr additive="base">
                                            <p:cTn id="138" dur="5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9" presetID="2" presetClass="entr" presetSubtype="2" fill="hold" grpId="0" nodeType="withEffect" p14:presetBounceEnd="30000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1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0000">
                                          <p:cBhvr additive="base">
                                            <p:cTn id="141" dur="5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0000">
                                          <p:cBhvr additive="base">
                                            <p:cTn id="142" dur="5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7" grpId="0" animBg="1"/>
          <p:bldP spid="17" grpId="1" animBg="1"/>
          <p:bldP spid="18" grpId="0" animBg="1"/>
          <p:bldP spid="18" grpId="1" animBg="1"/>
          <p:bldP spid="19" grpId="0" animBg="1"/>
          <p:bldP spid="19" grpId="1" animBg="1"/>
          <p:bldP spid="20" grpId="0" animBg="1"/>
          <p:bldP spid="20" grpId="1" animBg="1"/>
          <p:bldP spid="21" grpId="0" bldLvl="0" animBg="1"/>
          <p:bldP spid="21" grpId="1" bldLvl="0" animBg="1"/>
          <p:bldP spid="22" grpId="0" bldLvl="0" animBg="1"/>
          <p:bldP spid="22" grpId="1" bldLvl="0" animBg="1"/>
          <p:bldP spid="23" grpId="0" bldLvl="0" animBg="1"/>
          <p:bldP spid="23" grpId="1" bldLvl="0" animBg="1"/>
          <p:bldP spid="24" grpId="0" bldLvl="0" animBg="1"/>
          <p:bldP spid="24" grpId="1" bldLvl="0" animBg="1"/>
          <p:bldP spid="25" grpId="0" bldLvl="0" animBg="1"/>
          <p:bldP spid="25" grpId="1" bldLvl="0" animBg="1"/>
          <p:bldP spid="26" grpId="0" bldLvl="0" animBg="1"/>
          <p:bldP spid="26" grpId="1" bldLvl="0" animBg="1"/>
          <p:bldP spid="27" grpId="0" bldLvl="0" animBg="1"/>
          <p:bldP spid="27" grpId="1" bldLvl="0" animBg="1"/>
          <p:bldP spid="28" grpId="0" bldLvl="0" animBg="1"/>
          <p:bldP spid="28" grpId="1" bldLvl="0" animBg="1"/>
          <p:bldP spid="47" grpId="0" animBg="1"/>
          <p:bldP spid="53" grpId="0"/>
          <p:bldP spid="54" grpId="0"/>
          <p:bldP spid="55" grpId="0"/>
          <p:bldP spid="56" grpId="0"/>
          <p:bldP spid="57" grpId="0"/>
          <p:bldP spid="58" grpId="0"/>
          <p:bldP spid="59" grpId="0"/>
          <p:bldP spid="60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" dur="3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" dur="3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" dur="3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14" dur="150" fill="hold"/>
                                            <p:tgtEl>
                                              <p:spTgt spid="17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5" presetID="53" presetClass="entr" presetSubtype="16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" dur="3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3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9" dur="3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6" presetClass="emph" presetSubtype="0" autoRev="1" fill="hold" grpId="1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animScale>
                                          <p:cBhvr>
                                            <p:cTn id="21" dur="150" fill="hold"/>
                                            <p:tgtEl>
                                              <p:spTgt spid="21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2" presetID="53" presetClass="entr" presetSubtype="16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4" dur="3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3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6" dur="3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6" presetClass="emph" presetSubtype="0" autoRev="1" fill="hold" grpId="1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animScale>
                                          <p:cBhvr>
                                            <p:cTn id="28" dur="150" fill="hold"/>
                                            <p:tgtEl>
                                              <p:spTgt spid="25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9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1" dur="3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3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3" dur="3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" presetID="6" presetClass="emph" presetSubtype="0" autoRev="1" fill="hold" grpId="1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Scale>
                                          <p:cBhvr>
                                            <p:cTn id="35" dur="150" fill="hold"/>
                                            <p:tgtEl>
                                              <p:spTgt spid="18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6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8" dur="3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3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0" dur="3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6" presetClass="emph" presetSubtype="0" autoRev="1" fill="hold" grpId="1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animScale>
                                          <p:cBhvr>
                                            <p:cTn id="42" dur="150" fill="hold"/>
                                            <p:tgtEl>
                                              <p:spTgt spid="22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3" presetID="53" presetClass="entr" presetSubtype="16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5" dur="3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3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7" dur="3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8" presetID="6" presetClass="emph" presetSubtype="0" autoRev="1" fill="hold" grpId="1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animScale>
                                          <p:cBhvr>
                                            <p:cTn id="49" dur="150" fill="hold"/>
                                            <p:tgtEl>
                                              <p:spTgt spid="26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0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2" dur="3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" dur="3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4" dur="3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5" presetID="6" presetClass="emph" presetSubtype="0" autoRev="1" fill="hold" grpId="1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animScale>
                                          <p:cBhvr>
                                            <p:cTn id="56" dur="150" fill="hold"/>
                                            <p:tgtEl>
                                              <p:spTgt spid="19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7" presetID="53" presetClass="entr" presetSubtype="16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9" dur="3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3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1" dur="3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2" presetID="6" presetClass="emph" presetSubtype="0" autoRev="1" fill="hold" grpId="1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animScale>
                                          <p:cBhvr>
                                            <p:cTn id="63" dur="150" fill="hold"/>
                                            <p:tgtEl>
                                              <p:spTgt spid="23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64" presetID="53" presetClass="entr" presetSubtype="16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6" dur="3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7" dur="3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8" dur="3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9" presetID="6" presetClass="emph" presetSubtype="0" autoRev="1" fill="hold" grpId="1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animScale>
                                          <p:cBhvr>
                                            <p:cTn id="70" dur="150" fill="hold"/>
                                            <p:tgtEl>
                                              <p:spTgt spid="27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71" presetID="53" presetClass="entr" presetSubtype="16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3" dur="3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4" dur="3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5" dur="3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6" presetID="6" presetClass="emph" presetSubtype="0" autoRev="1" fill="hold" grpId="1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animScale>
                                          <p:cBhvr>
                                            <p:cTn id="77" dur="150" fill="hold"/>
                                            <p:tgtEl>
                                              <p:spTgt spid="20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78" presetID="53" presetClass="entr" presetSubtype="16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0" dur="3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1" dur="3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2" dur="3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3" presetID="6" presetClass="emph" presetSubtype="0" autoRev="1" fill="hold" grpId="1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animScale>
                                          <p:cBhvr>
                                            <p:cTn id="84" dur="150" fill="hold"/>
                                            <p:tgtEl>
                                              <p:spTgt spid="24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85" presetID="53" presetClass="entr" presetSubtype="16" fill="hold" grpId="0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7" dur="3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8" dur="3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9" dur="3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0" presetID="6" presetClass="emph" presetSubtype="0" autoRev="1" fill="hold" grpId="1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animScale>
                                          <p:cBhvr>
                                            <p:cTn id="91" dur="150" fill="hold"/>
                                            <p:tgtEl>
                                              <p:spTgt spid="28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92" presetID="16" presetClass="entr" presetSubtype="42" fill="hold" grpId="0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set>
                                          <p:cBhvr>
                                            <p:cTn id="9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Horizontal)">
                                          <p:cBhvr>
                                            <p:cTn id="94" dur="5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5" presetID="2" presetClass="entr" presetSubtype="2" fill="hold" nodeType="withEffect">
                                      <p:stCondLst>
                                        <p:cond delay="1700"/>
                                      </p:stCondLst>
                                      <p:childTnLst>
                                        <p:set>
                                          <p:cBhvr>
                                            <p:cTn id="9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7" dur="75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8" dur="75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9" presetID="2" presetClass="entr" presetSubtype="2" fill="hold" nodeType="withEffect">
                                      <p:stCondLst>
                                        <p:cond delay="1800"/>
                                      </p:stCondLst>
                                      <p:childTnLst>
                                        <p:set>
                                          <p:cBhvr>
                                            <p:cTn id="10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1" dur="75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2" dur="75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3" presetID="2" presetClass="entr" presetSubtype="2" fill="hold" nodeType="withEffect">
                                      <p:stCondLst>
                                        <p:cond delay="1900"/>
                                      </p:stCondLst>
                                      <p:childTnLst>
                                        <p:set>
                                          <p:cBhvr>
                                            <p:cTn id="10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5" dur="75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6" dur="75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7" presetID="2" presetClass="entr" presetSubtype="2" fill="hold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10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9" dur="75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0" dur="75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1" presetID="2" presetClass="entr" presetSubtype="2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3" dur="5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4" dur="5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5" presetID="2" presetClass="entr" presetSubtype="2" fill="hold" grpId="0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1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7" dur="5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8" dur="5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9" presetID="2" presetClass="entr" presetSubtype="2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1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2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3" presetID="2" presetClass="entr" presetSubtype="2" fill="hold" grpId="0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1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5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6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7" presetID="2" presetClass="entr" presetSubtype="2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9" dur="5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0" dur="5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1" presetID="2" presetClass="entr" presetSubtype="2" fill="hold" grpId="0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1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3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4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5" presetID="2" presetClass="entr" presetSubtype="2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7" dur="5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8" dur="5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9" presetID="2" presetClass="entr" presetSubtype="2" fill="hold" grpId="0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1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1" dur="5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2" dur="5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7" grpId="0" animBg="1"/>
          <p:bldP spid="17" grpId="1" animBg="1"/>
          <p:bldP spid="18" grpId="0" animBg="1"/>
          <p:bldP spid="18" grpId="1" animBg="1"/>
          <p:bldP spid="19" grpId="0" animBg="1"/>
          <p:bldP spid="19" grpId="1" animBg="1"/>
          <p:bldP spid="20" grpId="0" animBg="1"/>
          <p:bldP spid="20" grpId="1" animBg="1"/>
          <p:bldP spid="21" grpId="0" bldLvl="0" animBg="1"/>
          <p:bldP spid="21" grpId="1" bldLvl="0" animBg="1"/>
          <p:bldP spid="22" grpId="0" bldLvl="0" animBg="1"/>
          <p:bldP spid="22" grpId="1" bldLvl="0" animBg="1"/>
          <p:bldP spid="23" grpId="0" bldLvl="0" animBg="1"/>
          <p:bldP spid="23" grpId="1" bldLvl="0" animBg="1"/>
          <p:bldP spid="24" grpId="0" bldLvl="0" animBg="1"/>
          <p:bldP spid="24" grpId="1" bldLvl="0" animBg="1"/>
          <p:bldP spid="25" grpId="0" bldLvl="0" animBg="1"/>
          <p:bldP spid="25" grpId="1" bldLvl="0" animBg="1"/>
          <p:bldP spid="26" grpId="0" bldLvl="0" animBg="1"/>
          <p:bldP spid="26" grpId="1" bldLvl="0" animBg="1"/>
          <p:bldP spid="27" grpId="0" bldLvl="0" animBg="1"/>
          <p:bldP spid="27" grpId="1" bldLvl="0" animBg="1"/>
          <p:bldP spid="28" grpId="0" bldLvl="0" animBg="1"/>
          <p:bldP spid="28" grpId="1" bldLvl="0" animBg="1"/>
          <p:bldP spid="47" grpId="0" animBg="1"/>
          <p:bldP spid="53" grpId="0"/>
          <p:bldP spid="54" grpId="0"/>
          <p:bldP spid="55" grpId="0"/>
          <p:bldP spid="56" grpId="0"/>
          <p:bldP spid="57" grpId="0"/>
          <p:bldP spid="58" grpId="0"/>
          <p:bldP spid="59" grpId="0"/>
          <p:bldP spid="60" grpId="0"/>
        </p:bldLst>
      </p:timing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/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8525" b="-214"/>
          <a:stretch/>
        </p:blipFill>
        <p:spPr>
          <a:xfrm>
            <a:off x="-211555" y="-277586"/>
            <a:ext cx="12741008" cy="2184011"/>
          </a:xfrm>
          <a:prstGeom prst="rect">
            <a:avLst/>
          </a:prstGeom>
          <a:ln>
            <a:noFill/>
          </a:ln>
          <a:effectLst>
            <a:softEdge rad="215900"/>
          </a:effec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華康新特明體" panose="02020909000000000000" pitchFamily="49" charset="-120"/>
                <a:ea typeface="華康新特明體" panose="02020909000000000000" pitchFamily="49" charset="-12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E1FA2-84D2-4A12-82F7-BE39F421E7AC}" type="datetimeFigureOut">
              <a:rPr lang="zh-TW" altLang="en-US" smtClean="0"/>
              <a:t>2018/4/18</a:t>
            </a:fld>
            <a:endParaRPr lang="zh-TW" alt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67988-D3E5-4BB2-A05E-44DBD79A4D3E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7" name="Rectangle 10"/>
          <p:cNvSpPr>
            <a:spLocks noChangeArrowheads="1"/>
          </p:cNvSpPr>
          <p:nvPr userDrawn="1"/>
        </p:nvSpPr>
        <p:spPr bwMode="auto">
          <a:xfrm>
            <a:off x="11816440" y="1847850"/>
            <a:ext cx="381001" cy="2591902"/>
          </a:xfrm>
          <a:prstGeom prst="rect">
            <a:avLst/>
          </a:prstGeom>
          <a:solidFill>
            <a:schemeClr val="accent1">
              <a:lumMod val="75000"/>
              <a:alpha val="6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pic>
        <p:nvPicPr>
          <p:cNvPr id="8" name="圖片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6543" y="4674053"/>
            <a:ext cx="3810000" cy="2543175"/>
          </a:xfrm>
          <a:prstGeom prst="rect">
            <a:avLst/>
          </a:prstGeom>
          <a:ln>
            <a:noFill/>
          </a:ln>
          <a:effectLst>
            <a:softEdge rad="508000"/>
          </a:effectLst>
        </p:spPr>
      </p:pic>
      <p:grpSp>
        <p:nvGrpSpPr>
          <p:cNvPr id="9" name="组合 25"/>
          <p:cNvGrpSpPr>
            <a:grpSpLocks noChangeAspect="1"/>
          </p:cNvGrpSpPr>
          <p:nvPr userDrawn="1"/>
        </p:nvGrpSpPr>
        <p:grpSpPr>
          <a:xfrm>
            <a:off x="-249651" y="-170227"/>
            <a:ext cx="1087851" cy="1116639"/>
            <a:chOff x="3832226" y="3284537"/>
            <a:chExt cx="872174" cy="895259"/>
          </a:xfrm>
          <a:solidFill>
            <a:srgbClr val="008080"/>
          </a:solidFill>
        </p:grpSpPr>
        <p:sp>
          <p:nvSpPr>
            <p:cNvPr id="10" name="椭圆 26"/>
            <p:cNvSpPr/>
            <p:nvPr/>
          </p:nvSpPr>
          <p:spPr>
            <a:xfrm>
              <a:off x="3832226" y="3284537"/>
              <a:ext cx="777875" cy="77787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 dirty="0"/>
            </a:p>
          </p:txBody>
        </p:sp>
        <p:sp>
          <p:nvSpPr>
            <p:cNvPr id="11" name="TextBox 34" descr="e7d195523061f1c0dc4eb095ef98a80d432ab5f5ac2fa1ec9A04093C40641F0917DB5F0ACB951B229F3670423540916292DB116844AAB0F00FEFF6E8E4293DAC5FD3F90415D8F35813B35A693A33C33F3D5BFF0641E6EC05FF3B6B060D1EC04DC2D230E8A87D1D448B0A553D838968DF7BEA939F8BB8F3F855678524924E43D5FEBF582B0A19BD3EEB16E580BB28A190"/>
            <p:cNvSpPr txBox="1">
              <a:spLocks noChangeArrowheads="1"/>
            </p:cNvSpPr>
            <p:nvPr/>
          </p:nvSpPr>
          <p:spPr bwMode="auto">
            <a:xfrm>
              <a:off x="3939454" y="3365494"/>
              <a:ext cx="764946" cy="814302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TW" altLang="en-US" sz="6000" b="0" dirty="0">
                  <a:solidFill>
                    <a:schemeClr val="bg1"/>
                  </a:solidFill>
                  <a:latin typeface="華康新特明體" panose="02020909000000000000" pitchFamily="49" charset="-120"/>
                  <a:ea typeface="華康新特明體" panose="02020909000000000000" pitchFamily="49" charset="-120"/>
                </a:rPr>
                <a:t>壹</a:t>
              </a:r>
              <a:endParaRPr lang="zh-CN" altLang="en-US" sz="6000" b="0" dirty="0">
                <a:solidFill>
                  <a:schemeClr val="bg1"/>
                </a:solidFill>
                <a:latin typeface="華康新特明體" panose="02020909000000000000" pitchFamily="49" charset="-120"/>
                <a:ea typeface="華康新特明體" panose="02020909000000000000" pitchFamily="49" charset="-120"/>
              </a:endParaRPr>
            </a:p>
          </p:txBody>
        </p:sp>
      </p:grpSp>
      <p:sp>
        <p:nvSpPr>
          <p:cNvPr id="12" name="文字方塊 11"/>
          <p:cNvSpPr txBox="1"/>
          <p:nvPr userDrawn="1"/>
        </p:nvSpPr>
        <p:spPr>
          <a:xfrm>
            <a:off x="11789957" y="1965001"/>
            <a:ext cx="433965" cy="259190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marL="0" lvl="3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pPr>
            <a:r>
              <a:rPr lang="zh-TW" altLang="en-US" sz="1800" kern="12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華康魏碑體" panose="03000709000000000000" pitchFamily="65" charset="-120"/>
                <a:ea typeface="華康魏碑體" panose="03000709000000000000" pitchFamily="65" charset="-120"/>
                <a:cs typeface="+mn-cs"/>
              </a:rPr>
              <a:t>視病如親 </a:t>
            </a:r>
            <a:r>
              <a:rPr lang="en-US" altLang="zh-TW" sz="1800" kern="12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華康魏碑體" panose="03000709000000000000" pitchFamily="65" charset="-120"/>
                <a:ea typeface="華康魏碑體" panose="03000709000000000000" pitchFamily="65" charset="-120"/>
                <a:cs typeface="+mn-cs"/>
              </a:rPr>
              <a:t>·</a:t>
            </a:r>
            <a:r>
              <a:rPr lang="zh-TW" altLang="en-US" sz="1800" kern="12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華康魏碑體" panose="03000709000000000000" pitchFamily="65" charset="-120"/>
                <a:ea typeface="華康魏碑體" panose="03000709000000000000" pitchFamily="65" charset="-120"/>
                <a:cs typeface="+mn-cs"/>
              </a:rPr>
              <a:t>追求卓越</a:t>
            </a:r>
            <a:endParaRPr lang="zh-TW" altLang="en-US" sz="1800" kern="1200" dirty="0">
              <a:solidFill>
                <a:schemeClr val="accent1">
                  <a:lumMod val="20000"/>
                  <a:lumOff val="80000"/>
                </a:schemeClr>
              </a:solidFill>
              <a:latin typeface="華康魏碑體" panose="03000709000000000000" pitchFamily="65" charset="-120"/>
              <a:ea typeface="華康魏碑體" panose="03000709000000000000" pitchFamily="65" charset="-120"/>
              <a:cs typeface="+mn-cs"/>
            </a:endParaRPr>
          </a:p>
        </p:txBody>
      </p:sp>
      <p:grpSp>
        <p:nvGrpSpPr>
          <p:cNvPr id="13" name="组合 1"/>
          <p:cNvGrpSpPr>
            <a:grpSpLocks noChangeAspect="1"/>
          </p:cNvGrpSpPr>
          <p:nvPr userDrawn="1"/>
        </p:nvGrpSpPr>
        <p:grpSpPr>
          <a:xfrm>
            <a:off x="838200" y="2707011"/>
            <a:ext cx="572957" cy="2420287"/>
            <a:chOff x="552450" y="1836738"/>
            <a:chExt cx="446088" cy="1884362"/>
          </a:xfrm>
        </p:grpSpPr>
        <p:sp>
          <p:nvSpPr>
            <p:cNvPr id="14" name="Freeform 2"/>
            <p:cNvSpPr/>
            <p:nvPr/>
          </p:nvSpPr>
          <p:spPr bwMode="auto">
            <a:xfrm>
              <a:off x="552450" y="1836738"/>
              <a:ext cx="446088" cy="128587"/>
            </a:xfrm>
            <a:custGeom>
              <a:avLst/>
              <a:gdLst>
                <a:gd name="T0" fmla="*/ 199 w 199"/>
                <a:gd name="T1" fmla="*/ 45 h 57"/>
                <a:gd name="T2" fmla="*/ 188 w 199"/>
                <a:gd name="T3" fmla="*/ 57 h 57"/>
                <a:gd name="T4" fmla="*/ 11 w 199"/>
                <a:gd name="T5" fmla="*/ 57 h 57"/>
                <a:gd name="T6" fmla="*/ 0 w 199"/>
                <a:gd name="T7" fmla="*/ 45 h 57"/>
                <a:gd name="T8" fmla="*/ 0 w 199"/>
                <a:gd name="T9" fmla="*/ 11 h 57"/>
                <a:gd name="T10" fmla="*/ 11 w 199"/>
                <a:gd name="T11" fmla="*/ 0 h 57"/>
                <a:gd name="T12" fmla="*/ 188 w 199"/>
                <a:gd name="T13" fmla="*/ 0 h 57"/>
                <a:gd name="T14" fmla="*/ 199 w 199"/>
                <a:gd name="T15" fmla="*/ 11 h 57"/>
                <a:gd name="T16" fmla="*/ 199 w 199"/>
                <a:gd name="T17" fmla="*/ 45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9" h="57">
                  <a:moveTo>
                    <a:pt x="199" y="45"/>
                  </a:moveTo>
                  <a:cubicBezTo>
                    <a:pt x="199" y="52"/>
                    <a:pt x="194" y="57"/>
                    <a:pt x="188" y="57"/>
                  </a:cubicBezTo>
                  <a:cubicBezTo>
                    <a:pt x="11" y="57"/>
                    <a:pt x="11" y="57"/>
                    <a:pt x="11" y="57"/>
                  </a:cubicBezTo>
                  <a:cubicBezTo>
                    <a:pt x="5" y="57"/>
                    <a:pt x="0" y="52"/>
                    <a:pt x="0" y="45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88" y="0"/>
                    <a:pt x="188" y="0"/>
                    <a:pt x="188" y="0"/>
                  </a:cubicBezTo>
                  <a:cubicBezTo>
                    <a:pt x="194" y="0"/>
                    <a:pt x="199" y="5"/>
                    <a:pt x="199" y="11"/>
                  </a:cubicBezTo>
                  <a:lnTo>
                    <a:pt x="199" y="45"/>
                  </a:lnTo>
                  <a:close/>
                </a:path>
              </a:pathLst>
            </a:custGeom>
            <a:solidFill>
              <a:srgbClr val="FFFDEF"/>
            </a:solidFill>
            <a:ln w="9525" cmpd="sng">
              <a:solidFill>
                <a:srgbClr val="CBAB89"/>
              </a:solidFill>
              <a:round/>
            </a:ln>
          </p:spPr>
          <p:txBody>
            <a:bodyPr/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5" name="Freeform 3"/>
            <p:cNvSpPr/>
            <p:nvPr/>
          </p:nvSpPr>
          <p:spPr bwMode="auto">
            <a:xfrm>
              <a:off x="552450" y="2032000"/>
              <a:ext cx="446088" cy="128588"/>
            </a:xfrm>
            <a:custGeom>
              <a:avLst/>
              <a:gdLst>
                <a:gd name="T0" fmla="*/ 199 w 199"/>
                <a:gd name="T1" fmla="*/ 45 h 57"/>
                <a:gd name="T2" fmla="*/ 188 w 199"/>
                <a:gd name="T3" fmla="*/ 57 h 57"/>
                <a:gd name="T4" fmla="*/ 11 w 199"/>
                <a:gd name="T5" fmla="*/ 57 h 57"/>
                <a:gd name="T6" fmla="*/ 0 w 199"/>
                <a:gd name="T7" fmla="*/ 45 h 57"/>
                <a:gd name="T8" fmla="*/ 0 w 199"/>
                <a:gd name="T9" fmla="*/ 11 h 57"/>
                <a:gd name="T10" fmla="*/ 11 w 199"/>
                <a:gd name="T11" fmla="*/ 0 h 57"/>
                <a:gd name="T12" fmla="*/ 188 w 199"/>
                <a:gd name="T13" fmla="*/ 0 h 57"/>
                <a:gd name="T14" fmla="*/ 199 w 199"/>
                <a:gd name="T15" fmla="*/ 11 h 57"/>
                <a:gd name="T16" fmla="*/ 199 w 199"/>
                <a:gd name="T17" fmla="*/ 45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9" h="57">
                  <a:moveTo>
                    <a:pt x="199" y="45"/>
                  </a:moveTo>
                  <a:cubicBezTo>
                    <a:pt x="199" y="52"/>
                    <a:pt x="194" y="57"/>
                    <a:pt x="188" y="57"/>
                  </a:cubicBezTo>
                  <a:cubicBezTo>
                    <a:pt x="11" y="57"/>
                    <a:pt x="11" y="57"/>
                    <a:pt x="11" y="57"/>
                  </a:cubicBezTo>
                  <a:cubicBezTo>
                    <a:pt x="5" y="57"/>
                    <a:pt x="0" y="52"/>
                    <a:pt x="0" y="45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88" y="0"/>
                    <a:pt x="188" y="0"/>
                    <a:pt x="188" y="0"/>
                  </a:cubicBezTo>
                  <a:cubicBezTo>
                    <a:pt x="194" y="0"/>
                    <a:pt x="199" y="5"/>
                    <a:pt x="199" y="11"/>
                  </a:cubicBezTo>
                  <a:lnTo>
                    <a:pt x="199" y="45"/>
                  </a:lnTo>
                  <a:close/>
                </a:path>
              </a:pathLst>
            </a:custGeom>
            <a:solidFill>
              <a:srgbClr val="FFFDEF"/>
            </a:solidFill>
            <a:ln w="9525" cmpd="sng">
              <a:solidFill>
                <a:srgbClr val="CBAB89"/>
              </a:solidFill>
              <a:round/>
            </a:ln>
          </p:spPr>
          <p:txBody>
            <a:bodyPr/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6" name="Freeform 4"/>
            <p:cNvSpPr/>
            <p:nvPr/>
          </p:nvSpPr>
          <p:spPr bwMode="auto">
            <a:xfrm>
              <a:off x="552450" y="2227263"/>
              <a:ext cx="446088" cy="128587"/>
            </a:xfrm>
            <a:custGeom>
              <a:avLst/>
              <a:gdLst>
                <a:gd name="T0" fmla="*/ 199 w 199"/>
                <a:gd name="T1" fmla="*/ 46 h 57"/>
                <a:gd name="T2" fmla="*/ 188 w 199"/>
                <a:gd name="T3" fmla="*/ 57 h 57"/>
                <a:gd name="T4" fmla="*/ 11 w 199"/>
                <a:gd name="T5" fmla="*/ 57 h 57"/>
                <a:gd name="T6" fmla="*/ 0 w 199"/>
                <a:gd name="T7" fmla="*/ 46 h 57"/>
                <a:gd name="T8" fmla="*/ 0 w 199"/>
                <a:gd name="T9" fmla="*/ 11 h 57"/>
                <a:gd name="T10" fmla="*/ 11 w 199"/>
                <a:gd name="T11" fmla="*/ 0 h 57"/>
                <a:gd name="T12" fmla="*/ 188 w 199"/>
                <a:gd name="T13" fmla="*/ 0 h 57"/>
                <a:gd name="T14" fmla="*/ 199 w 199"/>
                <a:gd name="T15" fmla="*/ 11 h 57"/>
                <a:gd name="T16" fmla="*/ 199 w 199"/>
                <a:gd name="T17" fmla="*/ 46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9" h="57">
                  <a:moveTo>
                    <a:pt x="199" y="46"/>
                  </a:moveTo>
                  <a:cubicBezTo>
                    <a:pt x="199" y="52"/>
                    <a:pt x="194" y="57"/>
                    <a:pt x="188" y="57"/>
                  </a:cubicBezTo>
                  <a:cubicBezTo>
                    <a:pt x="11" y="57"/>
                    <a:pt x="11" y="57"/>
                    <a:pt x="11" y="57"/>
                  </a:cubicBezTo>
                  <a:cubicBezTo>
                    <a:pt x="5" y="57"/>
                    <a:pt x="0" y="52"/>
                    <a:pt x="0" y="46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88" y="0"/>
                    <a:pt x="188" y="0"/>
                    <a:pt x="188" y="0"/>
                  </a:cubicBezTo>
                  <a:cubicBezTo>
                    <a:pt x="194" y="0"/>
                    <a:pt x="199" y="5"/>
                    <a:pt x="199" y="11"/>
                  </a:cubicBezTo>
                  <a:lnTo>
                    <a:pt x="199" y="46"/>
                  </a:lnTo>
                  <a:close/>
                </a:path>
              </a:pathLst>
            </a:custGeom>
            <a:solidFill>
              <a:srgbClr val="FFFDEF"/>
            </a:solidFill>
            <a:ln w="9525" cmpd="sng">
              <a:solidFill>
                <a:srgbClr val="CBAB89"/>
              </a:solidFill>
              <a:round/>
            </a:ln>
          </p:spPr>
          <p:txBody>
            <a:bodyPr/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7" name="Freeform 5"/>
            <p:cNvSpPr/>
            <p:nvPr/>
          </p:nvSpPr>
          <p:spPr bwMode="auto">
            <a:xfrm>
              <a:off x="552450" y="2422525"/>
              <a:ext cx="446088" cy="128588"/>
            </a:xfrm>
            <a:custGeom>
              <a:avLst/>
              <a:gdLst>
                <a:gd name="T0" fmla="*/ 199 w 199"/>
                <a:gd name="T1" fmla="*/ 46 h 57"/>
                <a:gd name="T2" fmla="*/ 188 w 199"/>
                <a:gd name="T3" fmla="*/ 57 h 57"/>
                <a:gd name="T4" fmla="*/ 11 w 199"/>
                <a:gd name="T5" fmla="*/ 57 h 57"/>
                <a:gd name="T6" fmla="*/ 0 w 199"/>
                <a:gd name="T7" fmla="*/ 46 h 57"/>
                <a:gd name="T8" fmla="*/ 0 w 199"/>
                <a:gd name="T9" fmla="*/ 11 h 57"/>
                <a:gd name="T10" fmla="*/ 11 w 199"/>
                <a:gd name="T11" fmla="*/ 0 h 57"/>
                <a:gd name="T12" fmla="*/ 188 w 199"/>
                <a:gd name="T13" fmla="*/ 0 h 57"/>
                <a:gd name="T14" fmla="*/ 199 w 199"/>
                <a:gd name="T15" fmla="*/ 11 h 57"/>
                <a:gd name="T16" fmla="*/ 199 w 199"/>
                <a:gd name="T17" fmla="*/ 46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9" h="57">
                  <a:moveTo>
                    <a:pt x="199" y="46"/>
                  </a:moveTo>
                  <a:cubicBezTo>
                    <a:pt x="199" y="52"/>
                    <a:pt x="194" y="57"/>
                    <a:pt x="188" y="57"/>
                  </a:cubicBezTo>
                  <a:cubicBezTo>
                    <a:pt x="11" y="57"/>
                    <a:pt x="11" y="57"/>
                    <a:pt x="11" y="57"/>
                  </a:cubicBezTo>
                  <a:cubicBezTo>
                    <a:pt x="5" y="57"/>
                    <a:pt x="0" y="52"/>
                    <a:pt x="0" y="46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88" y="0"/>
                    <a:pt x="188" y="0"/>
                    <a:pt x="188" y="0"/>
                  </a:cubicBezTo>
                  <a:cubicBezTo>
                    <a:pt x="194" y="0"/>
                    <a:pt x="199" y="5"/>
                    <a:pt x="199" y="11"/>
                  </a:cubicBezTo>
                  <a:lnTo>
                    <a:pt x="199" y="46"/>
                  </a:lnTo>
                  <a:close/>
                </a:path>
              </a:pathLst>
            </a:custGeom>
            <a:solidFill>
              <a:srgbClr val="FFFDEF"/>
            </a:solidFill>
            <a:ln w="9525" cmpd="sng">
              <a:solidFill>
                <a:srgbClr val="CBAB89"/>
              </a:solidFill>
              <a:round/>
            </a:ln>
          </p:spPr>
          <p:txBody>
            <a:bodyPr/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8" name="Freeform 6"/>
            <p:cNvSpPr/>
            <p:nvPr/>
          </p:nvSpPr>
          <p:spPr bwMode="auto">
            <a:xfrm>
              <a:off x="552450" y="2617788"/>
              <a:ext cx="446088" cy="127000"/>
            </a:xfrm>
            <a:custGeom>
              <a:avLst/>
              <a:gdLst>
                <a:gd name="T0" fmla="*/ 199 w 199"/>
                <a:gd name="T1" fmla="*/ 46 h 57"/>
                <a:gd name="T2" fmla="*/ 188 w 199"/>
                <a:gd name="T3" fmla="*/ 57 h 57"/>
                <a:gd name="T4" fmla="*/ 11 w 199"/>
                <a:gd name="T5" fmla="*/ 57 h 57"/>
                <a:gd name="T6" fmla="*/ 0 w 199"/>
                <a:gd name="T7" fmla="*/ 46 h 57"/>
                <a:gd name="T8" fmla="*/ 0 w 199"/>
                <a:gd name="T9" fmla="*/ 11 h 57"/>
                <a:gd name="T10" fmla="*/ 11 w 199"/>
                <a:gd name="T11" fmla="*/ 0 h 57"/>
                <a:gd name="T12" fmla="*/ 188 w 199"/>
                <a:gd name="T13" fmla="*/ 0 h 57"/>
                <a:gd name="T14" fmla="*/ 199 w 199"/>
                <a:gd name="T15" fmla="*/ 11 h 57"/>
                <a:gd name="T16" fmla="*/ 199 w 199"/>
                <a:gd name="T17" fmla="*/ 46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9" h="57">
                  <a:moveTo>
                    <a:pt x="199" y="46"/>
                  </a:moveTo>
                  <a:cubicBezTo>
                    <a:pt x="199" y="52"/>
                    <a:pt x="194" y="57"/>
                    <a:pt x="188" y="57"/>
                  </a:cubicBezTo>
                  <a:cubicBezTo>
                    <a:pt x="11" y="57"/>
                    <a:pt x="11" y="57"/>
                    <a:pt x="11" y="57"/>
                  </a:cubicBezTo>
                  <a:cubicBezTo>
                    <a:pt x="5" y="57"/>
                    <a:pt x="0" y="52"/>
                    <a:pt x="0" y="46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88" y="0"/>
                    <a:pt x="188" y="0"/>
                    <a:pt x="188" y="0"/>
                  </a:cubicBezTo>
                  <a:cubicBezTo>
                    <a:pt x="194" y="0"/>
                    <a:pt x="199" y="5"/>
                    <a:pt x="199" y="11"/>
                  </a:cubicBezTo>
                  <a:lnTo>
                    <a:pt x="199" y="46"/>
                  </a:lnTo>
                  <a:close/>
                </a:path>
              </a:pathLst>
            </a:custGeom>
            <a:solidFill>
              <a:srgbClr val="E4402F"/>
            </a:solidFill>
            <a:ln w="9525" cmpd="sng">
              <a:solidFill>
                <a:srgbClr val="CBAB89"/>
              </a:solidFill>
              <a:round/>
            </a:ln>
          </p:spPr>
          <p:txBody>
            <a:bodyPr/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9" name="Freeform 7"/>
            <p:cNvSpPr/>
            <p:nvPr/>
          </p:nvSpPr>
          <p:spPr bwMode="auto">
            <a:xfrm>
              <a:off x="552450" y="2813050"/>
              <a:ext cx="446088" cy="127000"/>
            </a:xfrm>
            <a:custGeom>
              <a:avLst/>
              <a:gdLst>
                <a:gd name="T0" fmla="*/ 199 w 199"/>
                <a:gd name="T1" fmla="*/ 46 h 57"/>
                <a:gd name="T2" fmla="*/ 188 w 199"/>
                <a:gd name="T3" fmla="*/ 57 h 57"/>
                <a:gd name="T4" fmla="*/ 11 w 199"/>
                <a:gd name="T5" fmla="*/ 57 h 57"/>
                <a:gd name="T6" fmla="*/ 0 w 199"/>
                <a:gd name="T7" fmla="*/ 46 h 57"/>
                <a:gd name="T8" fmla="*/ 0 w 199"/>
                <a:gd name="T9" fmla="*/ 11 h 57"/>
                <a:gd name="T10" fmla="*/ 11 w 199"/>
                <a:gd name="T11" fmla="*/ 0 h 57"/>
                <a:gd name="T12" fmla="*/ 188 w 199"/>
                <a:gd name="T13" fmla="*/ 0 h 57"/>
                <a:gd name="T14" fmla="*/ 199 w 199"/>
                <a:gd name="T15" fmla="*/ 11 h 57"/>
                <a:gd name="T16" fmla="*/ 199 w 199"/>
                <a:gd name="T17" fmla="*/ 46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9" h="57">
                  <a:moveTo>
                    <a:pt x="199" y="46"/>
                  </a:moveTo>
                  <a:cubicBezTo>
                    <a:pt x="199" y="52"/>
                    <a:pt x="194" y="57"/>
                    <a:pt x="188" y="57"/>
                  </a:cubicBezTo>
                  <a:cubicBezTo>
                    <a:pt x="11" y="57"/>
                    <a:pt x="11" y="57"/>
                    <a:pt x="11" y="57"/>
                  </a:cubicBezTo>
                  <a:cubicBezTo>
                    <a:pt x="5" y="57"/>
                    <a:pt x="0" y="52"/>
                    <a:pt x="0" y="46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88" y="0"/>
                    <a:pt x="188" y="0"/>
                    <a:pt x="188" y="0"/>
                  </a:cubicBezTo>
                  <a:cubicBezTo>
                    <a:pt x="194" y="0"/>
                    <a:pt x="199" y="5"/>
                    <a:pt x="199" y="11"/>
                  </a:cubicBezTo>
                  <a:lnTo>
                    <a:pt x="199" y="46"/>
                  </a:lnTo>
                  <a:close/>
                </a:path>
              </a:pathLst>
            </a:custGeom>
            <a:solidFill>
              <a:srgbClr val="E4402F"/>
            </a:solidFill>
            <a:ln w="9525" cmpd="sng">
              <a:solidFill>
                <a:srgbClr val="CBAB89"/>
              </a:solidFill>
              <a:round/>
            </a:ln>
          </p:spPr>
          <p:txBody>
            <a:bodyPr/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20" name="Freeform 8"/>
            <p:cNvSpPr/>
            <p:nvPr/>
          </p:nvSpPr>
          <p:spPr bwMode="auto">
            <a:xfrm>
              <a:off x="552450" y="3008313"/>
              <a:ext cx="446088" cy="127000"/>
            </a:xfrm>
            <a:custGeom>
              <a:avLst/>
              <a:gdLst>
                <a:gd name="T0" fmla="*/ 199 w 199"/>
                <a:gd name="T1" fmla="*/ 46 h 57"/>
                <a:gd name="T2" fmla="*/ 188 w 199"/>
                <a:gd name="T3" fmla="*/ 57 h 57"/>
                <a:gd name="T4" fmla="*/ 11 w 199"/>
                <a:gd name="T5" fmla="*/ 57 h 57"/>
                <a:gd name="T6" fmla="*/ 0 w 199"/>
                <a:gd name="T7" fmla="*/ 46 h 57"/>
                <a:gd name="T8" fmla="*/ 0 w 199"/>
                <a:gd name="T9" fmla="*/ 11 h 57"/>
                <a:gd name="T10" fmla="*/ 11 w 199"/>
                <a:gd name="T11" fmla="*/ 0 h 57"/>
                <a:gd name="T12" fmla="*/ 188 w 199"/>
                <a:gd name="T13" fmla="*/ 0 h 57"/>
                <a:gd name="T14" fmla="*/ 199 w 199"/>
                <a:gd name="T15" fmla="*/ 11 h 57"/>
                <a:gd name="T16" fmla="*/ 199 w 199"/>
                <a:gd name="T17" fmla="*/ 46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9" h="57">
                  <a:moveTo>
                    <a:pt x="199" y="46"/>
                  </a:moveTo>
                  <a:cubicBezTo>
                    <a:pt x="199" y="52"/>
                    <a:pt x="194" y="57"/>
                    <a:pt x="188" y="57"/>
                  </a:cubicBezTo>
                  <a:cubicBezTo>
                    <a:pt x="11" y="57"/>
                    <a:pt x="11" y="57"/>
                    <a:pt x="11" y="57"/>
                  </a:cubicBezTo>
                  <a:cubicBezTo>
                    <a:pt x="5" y="57"/>
                    <a:pt x="0" y="52"/>
                    <a:pt x="0" y="46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88" y="0"/>
                    <a:pt x="188" y="0"/>
                    <a:pt x="188" y="0"/>
                  </a:cubicBezTo>
                  <a:cubicBezTo>
                    <a:pt x="194" y="0"/>
                    <a:pt x="199" y="5"/>
                    <a:pt x="199" y="11"/>
                  </a:cubicBezTo>
                  <a:lnTo>
                    <a:pt x="199" y="46"/>
                  </a:lnTo>
                  <a:close/>
                </a:path>
              </a:pathLst>
            </a:custGeom>
            <a:solidFill>
              <a:srgbClr val="E4402F"/>
            </a:solidFill>
            <a:ln w="9525" cmpd="sng">
              <a:solidFill>
                <a:srgbClr val="CBAB89"/>
              </a:solidFill>
              <a:round/>
            </a:ln>
          </p:spPr>
          <p:txBody>
            <a:bodyPr/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21" name="Freeform 9"/>
            <p:cNvSpPr/>
            <p:nvPr/>
          </p:nvSpPr>
          <p:spPr bwMode="auto">
            <a:xfrm>
              <a:off x="552450" y="3203575"/>
              <a:ext cx="446088" cy="127000"/>
            </a:xfrm>
            <a:custGeom>
              <a:avLst/>
              <a:gdLst>
                <a:gd name="T0" fmla="*/ 199 w 199"/>
                <a:gd name="T1" fmla="*/ 46 h 57"/>
                <a:gd name="T2" fmla="*/ 188 w 199"/>
                <a:gd name="T3" fmla="*/ 57 h 57"/>
                <a:gd name="T4" fmla="*/ 11 w 199"/>
                <a:gd name="T5" fmla="*/ 57 h 57"/>
                <a:gd name="T6" fmla="*/ 0 w 199"/>
                <a:gd name="T7" fmla="*/ 46 h 57"/>
                <a:gd name="T8" fmla="*/ 0 w 199"/>
                <a:gd name="T9" fmla="*/ 11 h 57"/>
                <a:gd name="T10" fmla="*/ 11 w 199"/>
                <a:gd name="T11" fmla="*/ 0 h 57"/>
                <a:gd name="T12" fmla="*/ 188 w 199"/>
                <a:gd name="T13" fmla="*/ 0 h 57"/>
                <a:gd name="T14" fmla="*/ 199 w 199"/>
                <a:gd name="T15" fmla="*/ 11 h 57"/>
                <a:gd name="T16" fmla="*/ 199 w 199"/>
                <a:gd name="T17" fmla="*/ 46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9" h="57">
                  <a:moveTo>
                    <a:pt x="199" y="46"/>
                  </a:moveTo>
                  <a:cubicBezTo>
                    <a:pt x="199" y="52"/>
                    <a:pt x="194" y="57"/>
                    <a:pt x="188" y="57"/>
                  </a:cubicBezTo>
                  <a:cubicBezTo>
                    <a:pt x="11" y="57"/>
                    <a:pt x="11" y="57"/>
                    <a:pt x="11" y="57"/>
                  </a:cubicBezTo>
                  <a:cubicBezTo>
                    <a:pt x="5" y="57"/>
                    <a:pt x="0" y="52"/>
                    <a:pt x="0" y="46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88" y="0"/>
                    <a:pt x="188" y="0"/>
                    <a:pt x="188" y="0"/>
                  </a:cubicBezTo>
                  <a:cubicBezTo>
                    <a:pt x="194" y="0"/>
                    <a:pt x="199" y="5"/>
                    <a:pt x="199" y="11"/>
                  </a:cubicBezTo>
                  <a:lnTo>
                    <a:pt x="199" y="46"/>
                  </a:lnTo>
                  <a:close/>
                </a:path>
              </a:pathLst>
            </a:custGeom>
            <a:solidFill>
              <a:srgbClr val="E4402F"/>
            </a:solidFill>
            <a:ln w="9525" cmpd="sng">
              <a:solidFill>
                <a:srgbClr val="CBAB89"/>
              </a:solidFill>
              <a:round/>
            </a:ln>
          </p:spPr>
          <p:txBody>
            <a:bodyPr/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22" name="Freeform 10"/>
            <p:cNvSpPr/>
            <p:nvPr/>
          </p:nvSpPr>
          <p:spPr bwMode="auto">
            <a:xfrm>
              <a:off x="552450" y="3397250"/>
              <a:ext cx="446088" cy="128588"/>
            </a:xfrm>
            <a:custGeom>
              <a:avLst/>
              <a:gdLst>
                <a:gd name="T0" fmla="*/ 199 w 199"/>
                <a:gd name="T1" fmla="*/ 46 h 57"/>
                <a:gd name="T2" fmla="*/ 188 w 199"/>
                <a:gd name="T3" fmla="*/ 57 h 57"/>
                <a:gd name="T4" fmla="*/ 11 w 199"/>
                <a:gd name="T5" fmla="*/ 57 h 57"/>
                <a:gd name="T6" fmla="*/ 0 w 199"/>
                <a:gd name="T7" fmla="*/ 46 h 57"/>
                <a:gd name="T8" fmla="*/ 0 w 199"/>
                <a:gd name="T9" fmla="*/ 11 h 57"/>
                <a:gd name="T10" fmla="*/ 11 w 199"/>
                <a:gd name="T11" fmla="*/ 0 h 57"/>
                <a:gd name="T12" fmla="*/ 188 w 199"/>
                <a:gd name="T13" fmla="*/ 0 h 57"/>
                <a:gd name="T14" fmla="*/ 199 w 199"/>
                <a:gd name="T15" fmla="*/ 11 h 57"/>
                <a:gd name="T16" fmla="*/ 199 w 199"/>
                <a:gd name="T17" fmla="*/ 46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9" h="57">
                  <a:moveTo>
                    <a:pt x="199" y="46"/>
                  </a:moveTo>
                  <a:cubicBezTo>
                    <a:pt x="199" y="52"/>
                    <a:pt x="194" y="57"/>
                    <a:pt x="188" y="57"/>
                  </a:cubicBezTo>
                  <a:cubicBezTo>
                    <a:pt x="11" y="57"/>
                    <a:pt x="11" y="57"/>
                    <a:pt x="11" y="57"/>
                  </a:cubicBezTo>
                  <a:cubicBezTo>
                    <a:pt x="5" y="57"/>
                    <a:pt x="0" y="52"/>
                    <a:pt x="0" y="46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88" y="0"/>
                    <a:pt x="188" y="0"/>
                    <a:pt x="188" y="0"/>
                  </a:cubicBezTo>
                  <a:cubicBezTo>
                    <a:pt x="194" y="0"/>
                    <a:pt x="199" y="5"/>
                    <a:pt x="199" y="11"/>
                  </a:cubicBezTo>
                  <a:lnTo>
                    <a:pt x="199" y="46"/>
                  </a:lnTo>
                  <a:close/>
                </a:path>
              </a:pathLst>
            </a:custGeom>
            <a:solidFill>
              <a:srgbClr val="E4402F"/>
            </a:solidFill>
            <a:ln w="9525" cmpd="sng">
              <a:solidFill>
                <a:srgbClr val="CBAB89"/>
              </a:solidFill>
              <a:round/>
            </a:ln>
          </p:spPr>
          <p:txBody>
            <a:bodyPr/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23" name="Freeform 11"/>
            <p:cNvSpPr/>
            <p:nvPr/>
          </p:nvSpPr>
          <p:spPr bwMode="auto">
            <a:xfrm>
              <a:off x="552450" y="3592513"/>
              <a:ext cx="446088" cy="128587"/>
            </a:xfrm>
            <a:custGeom>
              <a:avLst/>
              <a:gdLst>
                <a:gd name="T0" fmla="*/ 199 w 199"/>
                <a:gd name="T1" fmla="*/ 46 h 57"/>
                <a:gd name="T2" fmla="*/ 188 w 199"/>
                <a:gd name="T3" fmla="*/ 57 h 57"/>
                <a:gd name="T4" fmla="*/ 11 w 199"/>
                <a:gd name="T5" fmla="*/ 57 h 57"/>
                <a:gd name="T6" fmla="*/ 0 w 199"/>
                <a:gd name="T7" fmla="*/ 46 h 57"/>
                <a:gd name="T8" fmla="*/ 0 w 199"/>
                <a:gd name="T9" fmla="*/ 11 h 57"/>
                <a:gd name="T10" fmla="*/ 11 w 199"/>
                <a:gd name="T11" fmla="*/ 0 h 57"/>
                <a:gd name="T12" fmla="*/ 188 w 199"/>
                <a:gd name="T13" fmla="*/ 0 h 57"/>
                <a:gd name="T14" fmla="*/ 199 w 199"/>
                <a:gd name="T15" fmla="*/ 11 h 57"/>
                <a:gd name="T16" fmla="*/ 199 w 199"/>
                <a:gd name="T17" fmla="*/ 46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9" h="57">
                  <a:moveTo>
                    <a:pt x="199" y="46"/>
                  </a:moveTo>
                  <a:cubicBezTo>
                    <a:pt x="199" y="52"/>
                    <a:pt x="194" y="57"/>
                    <a:pt x="188" y="57"/>
                  </a:cubicBezTo>
                  <a:cubicBezTo>
                    <a:pt x="11" y="57"/>
                    <a:pt x="11" y="57"/>
                    <a:pt x="11" y="57"/>
                  </a:cubicBezTo>
                  <a:cubicBezTo>
                    <a:pt x="5" y="57"/>
                    <a:pt x="0" y="52"/>
                    <a:pt x="0" y="46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88" y="0"/>
                    <a:pt x="188" y="0"/>
                    <a:pt x="188" y="0"/>
                  </a:cubicBezTo>
                  <a:cubicBezTo>
                    <a:pt x="194" y="0"/>
                    <a:pt x="199" y="5"/>
                    <a:pt x="199" y="11"/>
                  </a:cubicBezTo>
                  <a:lnTo>
                    <a:pt x="199" y="46"/>
                  </a:lnTo>
                  <a:close/>
                </a:path>
              </a:pathLst>
            </a:custGeom>
            <a:solidFill>
              <a:srgbClr val="E4402F"/>
            </a:solidFill>
            <a:ln w="9525" cmpd="sng">
              <a:solidFill>
                <a:srgbClr val="CBAB89"/>
              </a:solidFill>
              <a:round/>
            </a:ln>
          </p:spPr>
          <p:txBody>
            <a:bodyPr/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sp>
        <p:nvSpPr>
          <p:cNvPr id="90" name="Rectangle 72"/>
          <p:cNvSpPr>
            <a:spLocks noChangeArrowheads="1"/>
          </p:cNvSpPr>
          <p:nvPr userDrawn="1"/>
        </p:nvSpPr>
        <p:spPr bwMode="auto">
          <a:xfrm>
            <a:off x="835334" y="5325869"/>
            <a:ext cx="57868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zh-TW" altLang="en-US" sz="1800" dirty="0" smtClean="0">
                <a:solidFill>
                  <a:schemeClr val="bg1">
                    <a:lumMod val="50000"/>
                  </a:schemeClr>
                </a:solidFill>
                <a:latin typeface="華康新特明體" panose="02020909000000000000" pitchFamily="49" charset="-120"/>
                <a:ea typeface="華康新特明體" panose="02020909000000000000" pitchFamily="49" charset="-120"/>
              </a:rPr>
              <a:t>標題</a:t>
            </a:r>
            <a:r>
              <a:rPr lang="en-US" altLang="zh-TW" sz="1800" dirty="0" smtClean="0">
                <a:solidFill>
                  <a:schemeClr val="bg1">
                    <a:lumMod val="50000"/>
                  </a:schemeClr>
                </a:solidFill>
                <a:latin typeface="華康新特明體" panose="02020909000000000000" pitchFamily="49" charset="-120"/>
                <a:ea typeface="華康新特明體" panose="02020909000000000000" pitchFamily="49" charset="-120"/>
              </a:rPr>
              <a:t>1</a:t>
            </a:r>
            <a:endParaRPr lang="zh-CN" altLang="zh-CN" sz="1800" dirty="0">
              <a:solidFill>
                <a:schemeClr val="bg1">
                  <a:lumMod val="50000"/>
                </a:schemeClr>
              </a:solidFill>
              <a:latin typeface="華康新特明體" panose="02020909000000000000" pitchFamily="49" charset="-120"/>
              <a:ea typeface="華康新特明體" panose="02020909000000000000" pitchFamily="49" charset="-120"/>
            </a:endParaRPr>
          </a:p>
        </p:txBody>
      </p:sp>
      <p:grpSp>
        <p:nvGrpSpPr>
          <p:cNvPr id="102" name="组合 1"/>
          <p:cNvGrpSpPr>
            <a:grpSpLocks noChangeAspect="1"/>
          </p:cNvGrpSpPr>
          <p:nvPr userDrawn="1"/>
        </p:nvGrpSpPr>
        <p:grpSpPr>
          <a:xfrm>
            <a:off x="1689493" y="2713520"/>
            <a:ext cx="572957" cy="2420287"/>
            <a:chOff x="552450" y="1836738"/>
            <a:chExt cx="446088" cy="1884362"/>
          </a:xfrm>
        </p:grpSpPr>
        <p:sp>
          <p:nvSpPr>
            <p:cNvPr id="103" name="Freeform 2"/>
            <p:cNvSpPr/>
            <p:nvPr/>
          </p:nvSpPr>
          <p:spPr bwMode="auto">
            <a:xfrm>
              <a:off x="552450" y="1836738"/>
              <a:ext cx="446088" cy="128587"/>
            </a:xfrm>
            <a:custGeom>
              <a:avLst/>
              <a:gdLst>
                <a:gd name="T0" fmla="*/ 199 w 199"/>
                <a:gd name="T1" fmla="*/ 45 h 57"/>
                <a:gd name="T2" fmla="*/ 188 w 199"/>
                <a:gd name="T3" fmla="*/ 57 h 57"/>
                <a:gd name="T4" fmla="*/ 11 w 199"/>
                <a:gd name="T5" fmla="*/ 57 h 57"/>
                <a:gd name="T6" fmla="*/ 0 w 199"/>
                <a:gd name="T7" fmla="*/ 45 h 57"/>
                <a:gd name="T8" fmla="*/ 0 w 199"/>
                <a:gd name="T9" fmla="*/ 11 h 57"/>
                <a:gd name="T10" fmla="*/ 11 w 199"/>
                <a:gd name="T11" fmla="*/ 0 h 57"/>
                <a:gd name="T12" fmla="*/ 188 w 199"/>
                <a:gd name="T13" fmla="*/ 0 h 57"/>
                <a:gd name="T14" fmla="*/ 199 w 199"/>
                <a:gd name="T15" fmla="*/ 11 h 57"/>
                <a:gd name="T16" fmla="*/ 199 w 199"/>
                <a:gd name="T17" fmla="*/ 45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9" h="57">
                  <a:moveTo>
                    <a:pt x="199" y="45"/>
                  </a:moveTo>
                  <a:cubicBezTo>
                    <a:pt x="199" y="52"/>
                    <a:pt x="194" y="57"/>
                    <a:pt x="188" y="57"/>
                  </a:cubicBezTo>
                  <a:cubicBezTo>
                    <a:pt x="11" y="57"/>
                    <a:pt x="11" y="57"/>
                    <a:pt x="11" y="57"/>
                  </a:cubicBezTo>
                  <a:cubicBezTo>
                    <a:pt x="5" y="57"/>
                    <a:pt x="0" y="52"/>
                    <a:pt x="0" y="45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88" y="0"/>
                    <a:pt x="188" y="0"/>
                    <a:pt x="188" y="0"/>
                  </a:cubicBezTo>
                  <a:cubicBezTo>
                    <a:pt x="194" y="0"/>
                    <a:pt x="199" y="5"/>
                    <a:pt x="199" y="11"/>
                  </a:cubicBezTo>
                  <a:lnTo>
                    <a:pt x="199" y="45"/>
                  </a:lnTo>
                  <a:close/>
                </a:path>
              </a:pathLst>
            </a:custGeom>
            <a:solidFill>
              <a:srgbClr val="FFFDEF"/>
            </a:solidFill>
            <a:ln w="9525" cmpd="sng">
              <a:solidFill>
                <a:srgbClr val="CBAB89"/>
              </a:solidFill>
              <a:round/>
            </a:ln>
          </p:spPr>
          <p:txBody>
            <a:bodyPr/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04" name="Freeform 3"/>
            <p:cNvSpPr/>
            <p:nvPr/>
          </p:nvSpPr>
          <p:spPr bwMode="auto">
            <a:xfrm>
              <a:off x="552450" y="2032000"/>
              <a:ext cx="446088" cy="128588"/>
            </a:xfrm>
            <a:custGeom>
              <a:avLst/>
              <a:gdLst>
                <a:gd name="T0" fmla="*/ 199 w 199"/>
                <a:gd name="T1" fmla="*/ 45 h 57"/>
                <a:gd name="T2" fmla="*/ 188 w 199"/>
                <a:gd name="T3" fmla="*/ 57 h 57"/>
                <a:gd name="T4" fmla="*/ 11 w 199"/>
                <a:gd name="T5" fmla="*/ 57 h 57"/>
                <a:gd name="T6" fmla="*/ 0 w 199"/>
                <a:gd name="T7" fmla="*/ 45 h 57"/>
                <a:gd name="T8" fmla="*/ 0 w 199"/>
                <a:gd name="T9" fmla="*/ 11 h 57"/>
                <a:gd name="T10" fmla="*/ 11 w 199"/>
                <a:gd name="T11" fmla="*/ 0 h 57"/>
                <a:gd name="T12" fmla="*/ 188 w 199"/>
                <a:gd name="T13" fmla="*/ 0 h 57"/>
                <a:gd name="T14" fmla="*/ 199 w 199"/>
                <a:gd name="T15" fmla="*/ 11 h 57"/>
                <a:gd name="T16" fmla="*/ 199 w 199"/>
                <a:gd name="T17" fmla="*/ 45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9" h="57">
                  <a:moveTo>
                    <a:pt x="199" y="45"/>
                  </a:moveTo>
                  <a:cubicBezTo>
                    <a:pt x="199" y="52"/>
                    <a:pt x="194" y="57"/>
                    <a:pt x="188" y="57"/>
                  </a:cubicBezTo>
                  <a:cubicBezTo>
                    <a:pt x="11" y="57"/>
                    <a:pt x="11" y="57"/>
                    <a:pt x="11" y="57"/>
                  </a:cubicBezTo>
                  <a:cubicBezTo>
                    <a:pt x="5" y="57"/>
                    <a:pt x="0" y="52"/>
                    <a:pt x="0" y="45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88" y="0"/>
                    <a:pt x="188" y="0"/>
                    <a:pt x="188" y="0"/>
                  </a:cubicBezTo>
                  <a:cubicBezTo>
                    <a:pt x="194" y="0"/>
                    <a:pt x="199" y="5"/>
                    <a:pt x="199" y="11"/>
                  </a:cubicBezTo>
                  <a:lnTo>
                    <a:pt x="199" y="45"/>
                  </a:lnTo>
                  <a:close/>
                </a:path>
              </a:pathLst>
            </a:custGeom>
            <a:solidFill>
              <a:srgbClr val="FFFDEF"/>
            </a:solidFill>
            <a:ln w="9525" cmpd="sng">
              <a:solidFill>
                <a:srgbClr val="CBAB89"/>
              </a:solidFill>
              <a:round/>
            </a:ln>
          </p:spPr>
          <p:txBody>
            <a:bodyPr/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05" name="Freeform 4"/>
            <p:cNvSpPr/>
            <p:nvPr/>
          </p:nvSpPr>
          <p:spPr bwMode="auto">
            <a:xfrm>
              <a:off x="552450" y="2227263"/>
              <a:ext cx="446088" cy="128587"/>
            </a:xfrm>
            <a:custGeom>
              <a:avLst/>
              <a:gdLst>
                <a:gd name="T0" fmla="*/ 199 w 199"/>
                <a:gd name="T1" fmla="*/ 46 h 57"/>
                <a:gd name="T2" fmla="*/ 188 w 199"/>
                <a:gd name="T3" fmla="*/ 57 h 57"/>
                <a:gd name="T4" fmla="*/ 11 w 199"/>
                <a:gd name="T5" fmla="*/ 57 h 57"/>
                <a:gd name="T6" fmla="*/ 0 w 199"/>
                <a:gd name="T7" fmla="*/ 46 h 57"/>
                <a:gd name="T8" fmla="*/ 0 w 199"/>
                <a:gd name="T9" fmla="*/ 11 h 57"/>
                <a:gd name="T10" fmla="*/ 11 w 199"/>
                <a:gd name="T11" fmla="*/ 0 h 57"/>
                <a:gd name="T12" fmla="*/ 188 w 199"/>
                <a:gd name="T13" fmla="*/ 0 h 57"/>
                <a:gd name="T14" fmla="*/ 199 w 199"/>
                <a:gd name="T15" fmla="*/ 11 h 57"/>
                <a:gd name="T16" fmla="*/ 199 w 199"/>
                <a:gd name="T17" fmla="*/ 46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9" h="57">
                  <a:moveTo>
                    <a:pt x="199" y="46"/>
                  </a:moveTo>
                  <a:cubicBezTo>
                    <a:pt x="199" y="52"/>
                    <a:pt x="194" y="57"/>
                    <a:pt x="188" y="57"/>
                  </a:cubicBezTo>
                  <a:cubicBezTo>
                    <a:pt x="11" y="57"/>
                    <a:pt x="11" y="57"/>
                    <a:pt x="11" y="57"/>
                  </a:cubicBezTo>
                  <a:cubicBezTo>
                    <a:pt x="5" y="57"/>
                    <a:pt x="0" y="52"/>
                    <a:pt x="0" y="46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88" y="0"/>
                    <a:pt x="188" y="0"/>
                    <a:pt x="188" y="0"/>
                  </a:cubicBezTo>
                  <a:cubicBezTo>
                    <a:pt x="194" y="0"/>
                    <a:pt x="199" y="5"/>
                    <a:pt x="199" y="11"/>
                  </a:cubicBezTo>
                  <a:lnTo>
                    <a:pt x="199" y="46"/>
                  </a:lnTo>
                  <a:close/>
                </a:path>
              </a:pathLst>
            </a:custGeom>
            <a:solidFill>
              <a:srgbClr val="FFFDEF"/>
            </a:solidFill>
            <a:ln w="9525" cmpd="sng">
              <a:solidFill>
                <a:srgbClr val="CBAB89"/>
              </a:solidFill>
              <a:round/>
            </a:ln>
          </p:spPr>
          <p:txBody>
            <a:bodyPr/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06" name="Freeform 5"/>
            <p:cNvSpPr/>
            <p:nvPr/>
          </p:nvSpPr>
          <p:spPr bwMode="auto">
            <a:xfrm>
              <a:off x="552450" y="2422525"/>
              <a:ext cx="446088" cy="128588"/>
            </a:xfrm>
            <a:custGeom>
              <a:avLst/>
              <a:gdLst>
                <a:gd name="T0" fmla="*/ 199 w 199"/>
                <a:gd name="T1" fmla="*/ 46 h 57"/>
                <a:gd name="T2" fmla="*/ 188 w 199"/>
                <a:gd name="T3" fmla="*/ 57 h 57"/>
                <a:gd name="T4" fmla="*/ 11 w 199"/>
                <a:gd name="T5" fmla="*/ 57 h 57"/>
                <a:gd name="T6" fmla="*/ 0 w 199"/>
                <a:gd name="T7" fmla="*/ 46 h 57"/>
                <a:gd name="T8" fmla="*/ 0 w 199"/>
                <a:gd name="T9" fmla="*/ 11 h 57"/>
                <a:gd name="T10" fmla="*/ 11 w 199"/>
                <a:gd name="T11" fmla="*/ 0 h 57"/>
                <a:gd name="T12" fmla="*/ 188 w 199"/>
                <a:gd name="T13" fmla="*/ 0 h 57"/>
                <a:gd name="T14" fmla="*/ 199 w 199"/>
                <a:gd name="T15" fmla="*/ 11 h 57"/>
                <a:gd name="T16" fmla="*/ 199 w 199"/>
                <a:gd name="T17" fmla="*/ 46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9" h="57">
                  <a:moveTo>
                    <a:pt x="199" y="46"/>
                  </a:moveTo>
                  <a:cubicBezTo>
                    <a:pt x="199" y="52"/>
                    <a:pt x="194" y="57"/>
                    <a:pt x="188" y="57"/>
                  </a:cubicBezTo>
                  <a:cubicBezTo>
                    <a:pt x="11" y="57"/>
                    <a:pt x="11" y="57"/>
                    <a:pt x="11" y="57"/>
                  </a:cubicBezTo>
                  <a:cubicBezTo>
                    <a:pt x="5" y="57"/>
                    <a:pt x="0" y="52"/>
                    <a:pt x="0" y="46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88" y="0"/>
                    <a:pt x="188" y="0"/>
                    <a:pt x="188" y="0"/>
                  </a:cubicBezTo>
                  <a:cubicBezTo>
                    <a:pt x="194" y="0"/>
                    <a:pt x="199" y="5"/>
                    <a:pt x="199" y="11"/>
                  </a:cubicBezTo>
                  <a:lnTo>
                    <a:pt x="199" y="46"/>
                  </a:lnTo>
                  <a:close/>
                </a:path>
              </a:pathLst>
            </a:custGeom>
            <a:solidFill>
              <a:srgbClr val="FFFDEF"/>
            </a:solidFill>
            <a:ln w="9525" cmpd="sng">
              <a:solidFill>
                <a:srgbClr val="CBAB89"/>
              </a:solidFill>
              <a:round/>
            </a:ln>
          </p:spPr>
          <p:txBody>
            <a:bodyPr/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07" name="Freeform 6"/>
            <p:cNvSpPr/>
            <p:nvPr/>
          </p:nvSpPr>
          <p:spPr bwMode="auto">
            <a:xfrm>
              <a:off x="552450" y="2617788"/>
              <a:ext cx="446088" cy="127000"/>
            </a:xfrm>
            <a:custGeom>
              <a:avLst/>
              <a:gdLst>
                <a:gd name="T0" fmla="*/ 199 w 199"/>
                <a:gd name="T1" fmla="*/ 46 h 57"/>
                <a:gd name="T2" fmla="*/ 188 w 199"/>
                <a:gd name="T3" fmla="*/ 57 h 57"/>
                <a:gd name="T4" fmla="*/ 11 w 199"/>
                <a:gd name="T5" fmla="*/ 57 h 57"/>
                <a:gd name="T6" fmla="*/ 0 w 199"/>
                <a:gd name="T7" fmla="*/ 46 h 57"/>
                <a:gd name="T8" fmla="*/ 0 w 199"/>
                <a:gd name="T9" fmla="*/ 11 h 57"/>
                <a:gd name="T10" fmla="*/ 11 w 199"/>
                <a:gd name="T11" fmla="*/ 0 h 57"/>
                <a:gd name="T12" fmla="*/ 188 w 199"/>
                <a:gd name="T13" fmla="*/ 0 h 57"/>
                <a:gd name="T14" fmla="*/ 199 w 199"/>
                <a:gd name="T15" fmla="*/ 11 h 57"/>
                <a:gd name="T16" fmla="*/ 199 w 199"/>
                <a:gd name="T17" fmla="*/ 46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9" h="57">
                  <a:moveTo>
                    <a:pt x="199" y="46"/>
                  </a:moveTo>
                  <a:cubicBezTo>
                    <a:pt x="199" y="52"/>
                    <a:pt x="194" y="57"/>
                    <a:pt x="188" y="57"/>
                  </a:cubicBezTo>
                  <a:cubicBezTo>
                    <a:pt x="11" y="57"/>
                    <a:pt x="11" y="57"/>
                    <a:pt x="11" y="57"/>
                  </a:cubicBezTo>
                  <a:cubicBezTo>
                    <a:pt x="5" y="57"/>
                    <a:pt x="0" y="52"/>
                    <a:pt x="0" y="46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88" y="0"/>
                    <a:pt x="188" y="0"/>
                    <a:pt x="188" y="0"/>
                  </a:cubicBezTo>
                  <a:cubicBezTo>
                    <a:pt x="194" y="0"/>
                    <a:pt x="199" y="5"/>
                    <a:pt x="199" y="11"/>
                  </a:cubicBezTo>
                  <a:lnTo>
                    <a:pt x="199" y="46"/>
                  </a:lnTo>
                  <a:close/>
                </a:path>
              </a:pathLst>
            </a:custGeom>
            <a:solidFill>
              <a:srgbClr val="E4402F"/>
            </a:solidFill>
            <a:ln w="9525" cmpd="sng">
              <a:solidFill>
                <a:srgbClr val="CBAB89"/>
              </a:solidFill>
              <a:round/>
            </a:ln>
          </p:spPr>
          <p:txBody>
            <a:bodyPr/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08" name="Freeform 7"/>
            <p:cNvSpPr/>
            <p:nvPr/>
          </p:nvSpPr>
          <p:spPr bwMode="auto">
            <a:xfrm>
              <a:off x="552450" y="2813050"/>
              <a:ext cx="446088" cy="127000"/>
            </a:xfrm>
            <a:custGeom>
              <a:avLst/>
              <a:gdLst>
                <a:gd name="T0" fmla="*/ 199 w 199"/>
                <a:gd name="T1" fmla="*/ 46 h 57"/>
                <a:gd name="T2" fmla="*/ 188 w 199"/>
                <a:gd name="T3" fmla="*/ 57 h 57"/>
                <a:gd name="T4" fmla="*/ 11 w 199"/>
                <a:gd name="T5" fmla="*/ 57 h 57"/>
                <a:gd name="T6" fmla="*/ 0 w 199"/>
                <a:gd name="T7" fmla="*/ 46 h 57"/>
                <a:gd name="T8" fmla="*/ 0 w 199"/>
                <a:gd name="T9" fmla="*/ 11 h 57"/>
                <a:gd name="T10" fmla="*/ 11 w 199"/>
                <a:gd name="T11" fmla="*/ 0 h 57"/>
                <a:gd name="T12" fmla="*/ 188 w 199"/>
                <a:gd name="T13" fmla="*/ 0 h 57"/>
                <a:gd name="T14" fmla="*/ 199 w 199"/>
                <a:gd name="T15" fmla="*/ 11 h 57"/>
                <a:gd name="T16" fmla="*/ 199 w 199"/>
                <a:gd name="T17" fmla="*/ 46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9" h="57">
                  <a:moveTo>
                    <a:pt x="199" y="46"/>
                  </a:moveTo>
                  <a:cubicBezTo>
                    <a:pt x="199" y="52"/>
                    <a:pt x="194" y="57"/>
                    <a:pt x="188" y="57"/>
                  </a:cubicBezTo>
                  <a:cubicBezTo>
                    <a:pt x="11" y="57"/>
                    <a:pt x="11" y="57"/>
                    <a:pt x="11" y="57"/>
                  </a:cubicBezTo>
                  <a:cubicBezTo>
                    <a:pt x="5" y="57"/>
                    <a:pt x="0" y="52"/>
                    <a:pt x="0" y="46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88" y="0"/>
                    <a:pt x="188" y="0"/>
                    <a:pt x="188" y="0"/>
                  </a:cubicBezTo>
                  <a:cubicBezTo>
                    <a:pt x="194" y="0"/>
                    <a:pt x="199" y="5"/>
                    <a:pt x="199" y="11"/>
                  </a:cubicBezTo>
                  <a:lnTo>
                    <a:pt x="199" y="46"/>
                  </a:lnTo>
                  <a:close/>
                </a:path>
              </a:pathLst>
            </a:custGeom>
            <a:solidFill>
              <a:srgbClr val="E4402F"/>
            </a:solidFill>
            <a:ln w="9525" cmpd="sng">
              <a:solidFill>
                <a:srgbClr val="CBAB89"/>
              </a:solidFill>
              <a:round/>
            </a:ln>
          </p:spPr>
          <p:txBody>
            <a:bodyPr/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09" name="Freeform 8"/>
            <p:cNvSpPr/>
            <p:nvPr/>
          </p:nvSpPr>
          <p:spPr bwMode="auto">
            <a:xfrm>
              <a:off x="552450" y="3008313"/>
              <a:ext cx="446088" cy="127000"/>
            </a:xfrm>
            <a:custGeom>
              <a:avLst/>
              <a:gdLst>
                <a:gd name="T0" fmla="*/ 199 w 199"/>
                <a:gd name="T1" fmla="*/ 46 h 57"/>
                <a:gd name="T2" fmla="*/ 188 w 199"/>
                <a:gd name="T3" fmla="*/ 57 h 57"/>
                <a:gd name="T4" fmla="*/ 11 w 199"/>
                <a:gd name="T5" fmla="*/ 57 h 57"/>
                <a:gd name="T6" fmla="*/ 0 w 199"/>
                <a:gd name="T7" fmla="*/ 46 h 57"/>
                <a:gd name="T8" fmla="*/ 0 w 199"/>
                <a:gd name="T9" fmla="*/ 11 h 57"/>
                <a:gd name="T10" fmla="*/ 11 w 199"/>
                <a:gd name="T11" fmla="*/ 0 h 57"/>
                <a:gd name="T12" fmla="*/ 188 w 199"/>
                <a:gd name="T13" fmla="*/ 0 h 57"/>
                <a:gd name="T14" fmla="*/ 199 w 199"/>
                <a:gd name="T15" fmla="*/ 11 h 57"/>
                <a:gd name="T16" fmla="*/ 199 w 199"/>
                <a:gd name="T17" fmla="*/ 46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9" h="57">
                  <a:moveTo>
                    <a:pt x="199" y="46"/>
                  </a:moveTo>
                  <a:cubicBezTo>
                    <a:pt x="199" y="52"/>
                    <a:pt x="194" y="57"/>
                    <a:pt x="188" y="57"/>
                  </a:cubicBezTo>
                  <a:cubicBezTo>
                    <a:pt x="11" y="57"/>
                    <a:pt x="11" y="57"/>
                    <a:pt x="11" y="57"/>
                  </a:cubicBezTo>
                  <a:cubicBezTo>
                    <a:pt x="5" y="57"/>
                    <a:pt x="0" y="52"/>
                    <a:pt x="0" y="46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88" y="0"/>
                    <a:pt x="188" y="0"/>
                    <a:pt x="188" y="0"/>
                  </a:cubicBezTo>
                  <a:cubicBezTo>
                    <a:pt x="194" y="0"/>
                    <a:pt x="199" y="5"/>
                    <a:pt x="199" y="11"/>
                  </a:cubicBezTo>
                  <a:lnTo>
                    <a:pt x="199" y="46"/>
                  </a:lnTo>
                  <a:close/>
                </a:path>
              </a:pathLst>
            </a:custGeom>
            <a:solidFill>
              <a:srgbClr val="E4402F"/>
            </a:solidFill>
            <a:ln w="9525" cmpd="sng">
              <a:solidFill>
                <a:srgbClr val="CBAB89"/>
              </a:solidFill>
              <a:round/>
            </a:ln>
          </p:spPr>
          <p:txBody>
            <a:bodyPr/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10" name="Freeform 9"/>
            <p:cNvSpPr/>
            <p:nvPr/>
          </p:nvSpPr>
          <p:spPr bwMode="auto">
            <a:xfrm>
              <a:off x="552450" y="3203575"/>
              <a:ext cx="446088" cy="127000"/>
            </a:xfrm>
            <a:custGeom>
              <a:avLst/>
              <a:gdLst>
                <a:gd name="T0" fmla="*/ 199 w 199"/>
                <a:gd name="T1" fmla="*/ 46 h 57"/>
                <a:gd name="T2" fmla="*/ 188 w 199"/>
                <a:gd name="T3" fmla="*/ 57 h 57"/>
                <a:gd name="T4" fmla="*/ 11 w 199"/>
                <a:gd name="T5" fmla="*/ 57 h 57"/>
                <a:gd name="T6" fmla="*/ 0 w 199"/>
                <a:gd name="T7" fmla="*/ 46 h 57"/>
                <a:gd name="T8" fmla="*/ 0 w 199"/>
                <a:gd name="T9" fmla="*/ 11 h 57"/>
                <a:gd name="T10" fmla="*/ 11 w 199"/>
                <a:gd name="T11" fmla="*/ 0 h 57"/>
                <a:gd name="T12" fmla="*/ 188 w 199"/>
                <a:gd name="T13" fmla="*/ 0 h 57"/>
                <a:gd name="T14" fmla="*/ 199 w 199"/>
                <a:gd name="T15" fmla="*/ 11 h 57"/>
                <a:gd name="T16" fmla="*/ 199 w 199"/>
                <a:gd name="T17" fmla="*/ 46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9" h="57">
                  <a:moveTo>
                    <a:pt x="199" y="46"/>
                  </a:moveTo>
                  <a:cubicBezTo>
                    <a:pt x="199" y="52"/>
                    <a:pt x="194" y="57"/>
                    <a:pt x="188" y="57"/>
                  </a:cubicBezTo>
                  <a:cubicBezTo>
                    <a:pt x="11" y="57"/>
                    <a:pt x="11" y="57"/>
                    <a:pt x="11" y="57"/>
                  </a:cubicBezTo>
                  <a:cubicBezTo>
                    <a:pt x="5" y="57"/>
                    <a:pt x="0" y="52"/>
                    <a:pt x="0" y="46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88" y="0"/>
                    <a:pt x="188" y="0"/>
                    <a:pt x="188" y="0"/>
                  </a:cubicBezTo>
                  <a:cubicBezTo>
                    <a:pt x="194" y="0"/>
                    <a:pt x="199" y="5"/>
                    <a:pt x="199" y="11"/>
                  </a:cubicBezTo>
                  <a:lnTo>
                    <a:pt x="199" y="46"/>
                  </a:lnTo>
                  <a:close/>
                </a:path>
              </a:pathLst>
            </a:custGeom>
            <a:solidFill>
              <a:srgbClr val="E4402F"/>
            </a:solidFill>
            <a:ln w="9525" cmpd="sng">
              <a:solidFill>
                <a:srgbClr val="CBAB89"/>
              </a:solidFill>
              <a:round/>
            </a:ln>
          </p:spPr>
          <p:txBody>
            <a:bodyPr/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11" name="Freeform 10"/>
            <p:cNvSpPr/>
            <p:nvPr/>
          </p:nvSpPr>
          <p:spPr bwMode="auto">
            <a:xfrm>
              <a:off x="552450" y="3397250"/>
              <a:ext cx="446088" cy="128588"/>
            </a:xfrm>
            <a:custGeom>
              <a:avLst/>
              <a:gdLst>
                <a:gd name="T0" fmla="*/ 199 w 199"/>
                <a:gd name="T1" fmla="*/ 46 h 57"/>
                <a:gd name="T2" fmla="*/ 188 w 199"/>
                <a:gd name="T3" fmla="*/ 57 h 57"/>
                <a:gd name="T4" fmla="*/ 11 w 199"/>
                <a:gd name="T5" fmla="*/ 57 h 57"/>
                <a:gd name="T6" fmla="*/ 0 w 199"/>
                <a:gd name="T7" fmla="*/ 46 h 57"/>
                <a:gd name="T8" fmla="*/ 0 w 199"/>
                <a:gd name="T9" fmla="*/ 11 h 57"/>
                <a:gd name="T10" fmla="*/ 11 w 199"/>
                <a:gd name="T11" fmla="*/ 0 h 57"/>
                <a:gd name="T12" fmla="*/ 188 w 199"/>
                <a:gd name="T13" fmla="*/ 0 h 57"/>
                <a:gd name="T14" fmla="*/ 199 w 199"/>
                <a:gd name="T15" fmla="*/ 11 h 57"/>
                <a:gd name="T16" fmla="*/ 199 w 199"/>
                <a:gd name="T17" fmla="*/ 46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9" h="57">
                  <a:moveTo>
                    <a:pt x="199" y="46"/>
                  </a:moveTo>
                  <a:cubicBezTo>
                    <a:pt x="199" y="52"/>
                    <a:pt x="194" y="57"/>
                    <a:pt x="188" y="57"/>
                  </a:cubicBezTo>
                  <a:cubicBezTo>
                    <a:pt x="11" y="57"/>
                    <a:pt x="11" y="57"/>
                    <a:pt x="11" y="57"/>
                  </a:cubicBezTo>
                  <a:cubicBezTo>
                    <a:pt x="5" y="57"/>
                    <a:pt x="0" y="52"/>
                    <a:pt x="0" y="46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88" y="0"/>
                    <a:pt x="188" y="0"/>
                    <a:pt x="188" y="0"/>
                  </a:cubicBezTo>
                  <a:cubicBezTo>
                    <a:pt x="194" y="0"/>
                    <a:pt x="199" y="5"/>
                    <a:pt x="199" y="11"/>
                  </a:cubicBezTo>
                  <a:lnTo>
                    <a:pt x="199" y="46"/>
                  </a:lnTo>
                  <a:close/>
                </a:path>
              </a:pathLst>
            </a:custGeom>
            <a:solidFill>
              <a:srgbClr val="E4402F"/>
            </a:solidFill>
            <a:ln w="9525" cmpd="sng">
              <a:solidFill>
                <a:srgbClr val="CBAB89"/>
              </a:solidFill>
              <a:round/>
            </a:ln>
          </p:spPr>
          <p:txBody>
            <a:bodyPr/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12" name="Freeform 11"/>
            <p:cNvSpPr/>
            <p:nvPr/>
          </p:nvSpPr>
          <p:spPr bwMode="auto">
            <a:xfrm>
              <a:off x="552450" y="3592513"/>
              <a:ext cx="446088" cy="128587"/>
            </a:xfrm>
            <a:custGeom>
              <a:avLst/>
              <a:gdLst>
                <a:gd name="T0" fmla="*/ 199 w 199"/>
                <a:gd name="T1" fmla="*/ 46 h 57"/>
                <a:gd name="T2" fmla="*/ 188 w 199"/>
                <a:gd name="T3" fmla="*/ 57 h 57"/>
                <a:gd name="T4" fmla="*/ 11 w 199"/>
                <a:gd name="T5" fmla="*/ 57 h 57"/>
                <a:gd name="T6" fmla="*/ 0 w 199"/>
                <a:gd name="T7" fmla="*/ 46 h 57"/>
                <a:gd name="T8" fmla="*/ 0 w 199"/>
                <a:gd name="T9" fmla="*/ 11 h 57"/>
                <a:gd name="T10" fmla="*/ 11 w 199"/>
                <a:gd name="T11" fmla="*/ 0 h 57"/>
                <a:gd name="T12" fmla="*/ 188 w 199"/>
                <a:gd name="T13" fmla="*/ 0 h 57"/>
                <a:gd name="T14" fmla="*/ 199 w 199"/>
                <a:gd name="T15" fmla="*/ 11 h 57"/>
                <a:gd name="T16" fmla="*/ 199 w 199"/>
                <a:gd name="T17" fmla="*/ 46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9" h="57">
                  <a:moveTo>
                    <a:pt x="199" y="46"/>
                  </a:moveTo>
                  <a:cubicBezTo>
                    <a:pt x="199" y="52"/>
                    <a:pt x="194" y="57"/>
                    <a:pt x="188" y="57"/>
                  </a:cubicBezTo>
                  <a:cubicBezTo>
                    <a:pt x="11" y="57"/>
                    <a:pt x="11" y="57"/>
                    <a:pt x="11" y="57"/>
                  </a:cubicBezTo>
                  <a:cubicBezTo>
                    <a:pt x="5" y="57"/>
                    <a:pt x="0" y="52"/>
                    <a:pt x="0" y="46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88" y="0"/>
                    <a:pt x="188" y="0"/>
                    <a:pt x="188" y="0"/>
                  </a:cubicBezTo>
                  <a:cubicBezTo>
                    <a:pt x="194" y="0"/>
                    <a:pt x="199" y="5"/>
                    <a:pt x="199" y="11"/>
                  </a:cubicBezTo>
                  <a:lnTo>
                    <a:pt x="199" y="46"/>
                  </a:lnTo>
                  <a:close/>
                </a:path>
              </a:pathLst>
            </a:custGeom>
            <a:solidFill>
              <a:srgbClr val="E4402F"/>
            </a:solidFill>
            <a:ln w="9525" cmpd="sng">
              <a:solidFill>
                <a:srgbClr val="CBAB89"/>
              </a:solidFill>
              <a:round/>
            </a:ln>
          </p:spPr>
          <p:txBody>
            <a:bodyPr/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sp>
        <p:nvSpPr>
          <p:cNvPr id="113" name="Rectangle 72"/>
          <p:cNvSpPr>
            <a:spLocks noChangeArrowheads="1"/>
          </p:cNvSpPr>
          <p:nvPr userDrawn="1"/>
        </p:nvSpPr>
        <p:spPr bwMode="auto">
          <a:xfrm>
            <a:off x="1687428" y="5332378"/>
            <a:ext cx="57708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zh-TW" altLang="en-US" sz="1800" dirty="0" smtClean="0">
                <a:solidFill>
                  <a:schemeClr val="bg1">
                    <a:lumMod val="50000"/>
                  </a:schemeClr>
                </a:solidFill>
                <a:latin typeface="華康新特明體" panose="02020909000000000000" pitchFamily="49" charset="-120"/>
                <a:ea typeface="華康新特明體" panose="02020909000000000000" pitchFamily="49" charset="-120"/>
              </a:rPr>
              <a:t>標題</a:t>
            </a:r>
            <a:r>
              <a:rPr lang="en-US" altLang="zh-TW" sz="1800" dirty="0" smtClean="0">
                <a:solidFill>
                  <a:schemeClr val="bg1">
                    <a:lumMod val="50000"/>
                  </a:schemeClr>
                </a:solidFill>
                <a:latin typeface="華康新特明體" panose="02020909000000000000" pitchFamily="49" charset="-120"/>
                <a:ea typeface="華康新特明體" panose="02020909000000000000" pitchFamily="49" charset="-120"/>
              </a:rPr>
              <a:t>2</a:t>
            </a:r>
            <a:endParaRPr lang="zh-CN" altLang="zh-CN" sz="1800" dirty="0">
              <a:solidFill>
                <a:schemeClr val="bg1">
                  <a:lumMod val="50000"/>
                </a:schemeClr>
              </a:solidFill>
              <a:latin typeface="華康新特明體" panose="02020909000000000000" pitchFamily="49" charset="-120"/>
              <a:ea typeface="華康新特明體" panose="02020909000000000000" pitchFamily="49" charset="-120"/>
            </a:endParaRPr>
          </a:p>
        </p:txBody>
      </p:sp>
      <p:grpSp>
        <p:nvGrpSpPr>
          <p:cNvPr id="114" name="组合 1"/>
          <p:cNvGrpSpPr>
            <a:grpSpLocks noChangeAspect="1"/>
          </p:cNvGrpSpPr>
          <p:nvPr userDrawn="1"/>
        </p:nvGrpSpPr>
        <p:grpSpPr>
          <a:xfrm>
            <a:off x="2608586" y="2713520"/>
            <a:ext cx="572957" cy="2420287"/>
            <a:chOff x="552450" y="1836738"/>
            <a:chExt cx="446088" cy="1884362"/>
          </a:xfrm>
        </p:grpSpPr>
        <p:sp>
          <p:nvSpPr>
            <p:cNvPr id="115" name="Freeform 2"/>
            <p:cNvSpPr/>
            <p:nvPr/>
          </p:nvSpPr>
          <p:spPr bwMode="auto">
            <a:xfrm>
              <a:off x="552450" y="1836738"/>
              <a:ext cx="446088" cy="128587"/>
            </a:xfrm>
            <a:custGeom>
              <a:avLst/>
              <a:gdLst>
                <a:gd name="T0" fmla="*/ 199 w 199"/>
                <a:gd name="T1" fmla="*/ 45 h 57"/>
                <a:gd name="T2" fmla="*/ 188 w 199"/>
                <a:gd name="T3" fmla="*/ 57 h 57"/>
                <a:gd name="T4" fmla="*/ 11 w 199"/>
                <a:gd name="T5" fmla="*/ 57 h 57"/>
                <a:gd name="T6" fmla="*/ 0 w 199"/>
                <a:gd name="T7" fmla="*/ 45 h 57"/>
                <a:gd name="T8" fmla="*/ 0 w 199"/>
                <a:gd name="T9" fmla="*/ 11 h 57"/>
                <a:gd name="T10" fmla="*/ 11 w 199"/>
                <a:gd name="T11" fmla="*/ 0 h 57"/>
                <a:gd name="T12" fmla="*/ 188 w 199"/>
                <a:gd name="T13" fmla="*/ 0 h 57"/>
                <a:gd name="T14" fmla="*/ 199 w 199"/>
                <a:gd name="T15" fmla="*/ 11 h 57"/>
                <a:gd name="T16" fmla="*/ 199 w 199"/>
                <a:gd name="T17" fmla="*/ 45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9" h="57">
                  <a:moveTo>
                    <a:pt x="199" y="45"/>
                  </a:moveTo>
                  <a:cubicBezTo>
                    <a:pt x="199" y="52"/>
                    <a:pt x="194" y="57"/>
                    <a:pt x="188" y="57"/>
                  </a:cubicBezTo>
                  <a:cubicBezTo>
                    <a:pt x="11" y="57"/>
                    <a:pt x="11" y="57"/>
                    <a:pt x="11" y="57"/>
                  </a:cubicBezTo>
                  <a:cubicBezTo>
                    <a:pt x="5" y="57"/>
                    <a:pt x="0" y="52"/>
                    <a:pt x="0" y="45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88" y="0"/>
                    <a:pt x="188" y="0"/>
                    <a:pt x="188" y="0"/>
                  </a:cubicBezTo>
                  <a:cubicBezTo>
                    <a:pt x="194" y="0"/>
                    <a:pt x="199" y="5"/>
                    <a:pt x="199" y="11"/>
                  </a:cubicBezTo>
                  <a:lnTo>
                    <a:pt x="199" y="45"/>
                  </a:lnTo>
                  <a:close/>
                </a:path>
              </a:pathLst>
            </a:custGeom>
            <a:solidFill>
              <a:srgbClr val="FFFDEF"/>
            </a:solidFill>
            <a:ln w="9525" cmpd="sng">
              <a:solidFill>
                <a:srgbClr val="CBAB89"/>
              </a:solidFill>
              <a:round/>
            </a:ln>
          </p:spPr>
          <p:txBody>
            <a:bodyPr/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16" name="Freeform 3"/>
            <p:cNvSpPr/>
            <p:nvPr/>
          </p:nvSpPr>
          <p:spPr bwMode="auto">
            <a:xfrm>
              <a:off x="552450" y="2032000"/>
              <a:ext cx="446088" cy="128588"/>
            </a:xfrm>
            <a:custGeom>
              <a:avLst/>
              <a:gdLst>
                <a:gd name="T0" fmla="*/ 199 w 199"/>
                <a:gd name="T1" fmla="*/ 45 h 57"/>
                <a:gd name="T2" fmla="*/ 188 w 199"/>
                <a:gd name="T3" fmla="*/ 57 h 57"/>
                <a:gd name="T4" fmla="*/ 11 w 199"/>
                <a:gd name="T5" fmla="*/ 57 h 57"/>
                <a:gd name="T6" fmla="*/ 0 w 199"/>
                <a:gd name="T7" fmla="*/ 45 h 57"/>
                <a:gd name="T8" fmla="*/ 0 w 199"/>
                <a:gd name="T9" fmla="*/ 11 h 57"/>
                <a:gd name="T10" fmla="*/ 11 w 199"/>
                <a:gd name="T11" fmla="*/ 0 h 57"/>
                <a:gd name="T12" fmla="*/ 188 w 199"/>
                <a:gd name="T13" fmla="*/ 0 h 57"/>
                <a:gd name="T14" fmla="*/ 199 w 199"/>
                <a:gd name="T15" fmla="*/ 11 h 57"/>
                <a:gd name="T16" fmla="*/ 199 w 199"/>
                <a:gd name="T17" fmla="*/ 45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9" h="57">
                  <a:moveTo>
                    <a:pt x="199" y="45"/>
                  </a:moveTo>
                  <a:cubicBezTo>
                    <a:pt x="199" y="52"/>
                    <a:pt x="194" y="57"/>
                    <a:pt x="188" y="57"/>
                  </a:cubicBezTo>
                  <a:cubicBezTo>
                    <a:pt x="11" y="57"/>
                    <a:pt x="11" y="57"/>
                    <a:pt x="11" y="57"/>
                  </a:cubicBezTo>
                  <a:cubicBezTo>
                    <a:pt x="5" y="57"/>
                    <a:pt x="0" y="52"/>
                    <a:pt x="0" y="45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88" y="0"/>
                    <a:pt x="188" y="0"/>
                    <a:pt x="188" y="0"/>
                  </a:cubicBezTo>
                  <a:cubicBezTo>
                    <a:pt x="194" y="0"/>
                    <a:pt x="199" y="5"/>
                    <a:pt x="199" y="11"/>
                  </a:cubicBezTo>
                  <a:lnTo>
                    <a:pt x="199" y="45"/>
                  </a:lnTo>
                  <a:close/>
                </a:path>
              </a:pathLst>
            </a:custGeom>
            <a:solidFill>
              <a:srgbClr val="FFFDEF"/>
            </a:solidFill>
            <a:ln w="9525" cmpd="sng">
              <a:solidFill>
                <a:srgbClr val="CBAB89"/>
              </a:solidFill>
              <a:round/>
            </a:ln>
          </p:spPr>
          <p:txBody>
            <a:bodyPr/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17" name="Freeform 4"/>
            <p:cNvSpPr/>
            <p:nvPr/>
          </p:nvSpPr>
          <p:spPr bwMode="auto">
            <a:xfrm>
              <a:off x="552450" y="2227263"/>
              <a:ext cx="446088" cy="128587"/>
            </a:xfrm>
            <a:custGeom>
              <a:avLst/>
              <a:gdLst>
                <a:gd name="T0" fmla="*/ 199 w 199"/>
                <a:gd name="T1" fmla="*/ 46 h 57"/>
                <a:gd name="T2" fmla="*/ 188 w 199"/>
                <a:gd name="T3" fmla="*/ 57 h 57"/>
                <a:gd name="T4" fmla="*/ 11 w 199"/>
                <a:gd name="T5" fmla="*/ 57 h 57"/>
                <a:gd name="T6" fmla="*/ 0 w 199"/>
                <a:gd name="T7" fmla="*/ 46 h 57"/>
                <a:gd name="T8" fmla="*/ 0 w 199"/>
                <a:gd name="T9" fmla="*/ 11 h 57"/>
                <a:gd name="T10" fmla="*/ 11 w 199"/>
                <a:gd name="T11" fmla="*/ 0 h 57"/>
                <a:gd name="T12" fmla="*/ 188 w 199"/>
                <a:gd name="T13" fmla="*/ 0 h 57"/>
                <a:gd name="T14" fmla="*/ 199 w 199"/>
                <a:gd name="T15" fmla="*/ 11 h 57"/>
                <a:gd name="T16" fmla="*/ 199 w 199"/>
                <a:gd name="T17" fmla="*/ 46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9" h="57">
                  <a:moveTo>
                    <a:pt x="199" y="46"/>
                  </a:moveTo>
                  <a:cubicBezTo>
                    <a:pt x="199" y="52"/>
                    <a:pt x="194" y="57"/>
                    <a:pt x="188" y="57"/>
                  </a:cubicBezTo>
                  <a:cubicBezTo>
                    <a:pt x="11" y="57"/>
                    <a:pt x="11" y="57"/>
                    <a:pt x="11" y="57"/>
                  </a:cubicBezTo>
                  <a:cubicBezTo>
                    <a:pt x="5" y="57"/>
                    <a:pt x="0" y="52"/>
                    <a:pt x="0" y="46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88" y="0"/>
                    <a:pt x="188" y="0"/>
                    <a:pt x="188" y="0"/>
                  </a:cubicBezTo>
                  <a:cubicBezTo>
                    <a:pt x="194" y="0"/>
                    <a:pt x="199" y="5"/>
                    <a:pt x="199" y="11"/>
                  </a:cubicBezTo>
                  <a:lnTo>
                    <a:pt x="199" y="46"/>
                  </a:lnTo>
                  <a:close/>
                </a:path>
              </a:pathLst>
            </a:custGeom>
            <a:solidFill>
              <a:srgbClr val="E4402F"/>
            </a:solidFill>
            <a:ln w="9525" cmpd="sng">
              <a:solidFill>
                <a:srgbClr val="CBAB89"/>
              </a:solidFill>
              <a:round/>
            </a:ln>
          </p:spPr>
          <p:txBody>
            <a:bodyPr/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18" name="Freeform 5"/>
            <p:cNvSpPr/>
            <p:nvPr/>
          </p:nvSpPr>
          <p:spPr bwMode="auto">
            <a:xfrm>
              <a:off x="552450" y="2422525"/>
              <a:ext cx="446088" cy="128588"/>
            </a:xfrm>
            <a:custGeom>
              <a:avLst/>
              <a:gdLst>
                <a:gd name="T0" fmla="*/ 199 w 199"/>
                <a:gd name="T1" fmla="*/ 46 h 57"/>
                <a:gd name="T2" fmla="*/ 188 w 199"/>
                <a:gd name="T3" fmla="*/ 57 h 57"/>
                <a:gd name="T4" fmla="*/ 11 w 199"/>
                <a:gd name="T5" fmla="*/ 57 h 57"/>
                <a:gd name="T6" fmla="*/ 0 w 199"/>
                <a:gd name="T7" fmla="*/ 46 h 57"/>
                <a:gd name="T8" fmla="*/ 0 w 199"/>
                <a:gd name="T9" fmla="*/ 11 h 57"/>
                <a:gd name="T10" fmla="*/ 11 w 199"/>
                <a:gd name="T11" fmla="*/ 0 h 57"/>
                <a:gd name="T12" fmla="*/ 188 w 199"/>
                <a:gd name="T13" fmla="*/ 0 h 57"/>
                <a:gd name="T14" fmla="*/ 199 w 199"/>
                <a:gd name="T15" fmla="*/ 11 h 57"/>
                <a:gd name="T16" fmla="*/ 199 w 199"/>
                <a:gd name="T17" fmla="*/ 46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9" h="57">
                  <a:moveTo>
                    <a:pt x="199" y="46"/>
                  </a:moveTo>
                  <a:cubicBezTo>
                    <a:pt x="199" y="52"/>
                    <a:pt x="194" y="57"/>
                    <a:pt x="188" y="57"/>
                  </a:cubicBezTo>
                  <a:cubicBezTo>
                    <a:pt x="11" y="57"/>
                    <a:pt x="11" y="57"/>
                    <a:pt x="11" y="57"/>
                  </a:cubicBezTo>
                  <a:cubicBezTo>
                    <a:pt x="5" y="57"/>
                    <a:pt x="0" y="52"/>
                    <a:pt x="0" y="46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88" y="0"/>
                    <a:pt x="188" y="0"/>
                    <a:pt x="188" y="0"/>
                  </a:cubicBezTo>
                  <a:cubicBezTo>
                    <a:pt x="194" y="0"/>
                    <a:pt x="199" y="5"/>
                    <a:pt x="199" y="11"/>
                  </a:cubicBezTo>
                  <a:lnTo>
                    <a:pt x="199" y="46"/>
                  </a:lnTo>
                  <a:close/>
                </a:path>
              </a:pathLst>
            </a:custGeom>
            <a:solidFill>
              <a:srgbClr val="E4402F"/>
            </a:solidFill>
            <a:ln w="9525" cmpd="sng">
              <a:solidFill>
                <a:srgbClr val="CBAB89"/>
              </a:solidFill>
              <a:round/>
            </a:ln>
          </p:spPr>
          <p:txBody>
            <a:bodyPr/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19" name="Freeform 6"/>
            <p:cNvSpPr/>
            <p:nvPr/>
          </p:nvSpPr>
          <p:spPr bwMode="auto">
            <a:xfrm>
              <a:off x="552450" y="2617788"/>
              <a:ext cx="446088" cy="127000"/>
            </a:xfrm>
            <a:custGeom>
              <a:avLst/>
              <a:gdLst>
                <a:gd name="T0" fmla="*/ 199 w 199"/>
                <a:gd name="T1" fmla="*/ 46 h 57"/>
                <a:gd name="T2" fmla="*/ 188 w 199"/>
                <a:gd name="T3" fmla="*/ 57 h 57"/>
                <a:gd name="T4" fmla="*/ 11 w 199"/>
                <a:gd name="T5" fmla="*/ 57 h 57"/>
                <a:gd name="T6" fmla="*/ 0 w 199"/>
                <a:gd name="T7" fmla="*/ 46 h 57"/>
                <a:gd name="T8" fmla="*/ 0 w 199"/>
                <a:gd name="T9" fmla="*/ 11 h 57"/>
                <a:gd name="T10" fmla="*/ 11 w 199"/>
                <a:gd name="T11" fmla="*/ 0 h 57"/>
                <a:gd name="T12" fmla="*/ 188 w 199"/>
                <a:gd name="T13" fmla="*/ 0 h 57"/>
                <a:gd name="T14" fmla="*/ 199 w 199"/>
                <a:gd name="T15" fmla="*/ 11 h 57"/>
                <a:gd name="T16" fmla="*/ 199 w 199"/>
                <a:gd name="T17" fmla="*/ 46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9" h="57">
                  <a:moveTo>
                    <a:pt x="199" y="46"/>
                  </a:moveTo>
                  <a:cubicBezTo>
                    <a:pt x="199" y="52"/>
                    <a:pt x="194" y="57"/>
                    <a:pt x="188" y="57"/>
                  </a:cubicBezTo>
                  <a:cubicBezTo>
                    <a:pt x="11" y="57"/>
                    <a:pt x="11" y="57"/>
                    <a:pt x="11" y="57"/>
                  </a:cubicBezTo>
                  <a:cubicBezTo>
                    <a:pt x="5" y="57"/>
                    <a:pt x="0" y="52"/>
                    <a:pt x="0" y="46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88" y="0"/>
                    <a:pt x="188" y="0"/>
                    <a:pt x="188" y="0"/>
                  </a:cubicBezTo>
                  <a:cubicBezTo>
                    <a:pt x="194" y="0"/>
                    <a:pt x="199" y="5"/>
                    <a:pt x="199" y="11"/>
                  </a:cubicBezTo>
                  <a:lnTo>
                    <a:pt x="199" y="46"/>
                  </a:lnTo>
                  <a:close/>
                </a:path>
              </a:pathLst>
            </a:custGeom>
            <a:solidFill>
              <a:srgbClr val="E4402F"/>
            </a:solidFill>
            <a:ln w="9525" cmpd="sng">
              <a:solidFill>
                <a:srgbClr val="CBAB89"/>
              </a:solidFill>
              <a:round/>
            </a:ln>
          </p:spPr>
          <p:txBody>
            <a:bodyPr/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20" name="Freeform 7"/>
            <p:cNvSpPr/>
            <p:nvPr/>
          </p:nvSpPr>
          <p:spPr bwMode="auto">
            <a:xfrm>
              <a:off x="552450" y="2813050"/>
              <a:ext cx="446088" cy="127000"/>
            </a:xfrm>
            <a:custGeom>
              <a:avLst/>
              <a:gdLst>
                <a:gd name="T0" fmla="*/ 199 w 199"/>
                <a:gd name="T1" fmla="*/ 46 h 57"/>
                <a:gd name="T2" fmla="*/ 188 w 199"/>
                <a:gd name="T3" fmla="*/ 57 h 57"/>
                <a:gd name="T4" fmla="*/ 11 w 199"/>
                <a:gd name="T5" fmla="*/ 57 h 57"/>
                <a:gd name="T6" fmla="*/ 0 w 199"/>
                <a:gd name="T7" fmla="*/ 46 h 57"/>
                <a:gd name="T8" fmla="*/ 0 w 199"/>
                <a:gd name="T9" fmla="*/ 11 h 57"/>
                <a:gd name="T10" fmla="*/ 11 w 199"/>
                <a:gd name="T11" fmla="*/ 0 h 57"/>
                <a:gd name="T12" fmla="*/ 188 w 199"/>
                <a:gd name="T13" fmla="*/ 0 h 57"/>
                <a:gd name="T14" fmla="*/ 199 w 199"/>
                <a:gd name="T15" fmla="*/ 11 h 57"/>
                <a:gd name="T16" fmla="*/ 199 w 199"/>
                <a:gd name="T17" fmla="*/ 46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9" h="57">
                  <a:moveTo>
                    <a:pt x="199" y="46"/>
                  </a:moveTo>
                  <a:cubicBezTo>
                    <a:pt x="199" y="52"/>
                    <a:pt x="194" y="57"/>
                    <a:pt x="188" y="57"/>
                  </a:cubicBezTo>
                  <a:cubicBezTo>
                    <a:pt x="11" y="57"/>
                    <a:pt x="11" y="57"/>
                    <a:pt x="11" y="57"/>
                  </a:cubicBezTo>
                  <a:cubicBezTo>
                    <a:pt x="5" y="57"/>
                    <a:pt x="0" y="52"/>
                    <a:pt x="0" y="46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88" y="0"/>
                    <a:pt x="188" y="0"/>
                    <a:pt x="188" y="0"/>
                  </a:cubicBezTo>
                  <a:cubicBezTo>
                    <a:pt x="194" y="0"/>
                    <a:pt x="199" y="5"/>
                    <a:pt x="199" y="11"/>
                  </a:cubicBezTo>
                  <a:lnTo>
                    <a:pt x="199" y="46"/>
                  </a:lnTo>
                  <a:close/>
                </a:path>
              </a:pathLst>
            </a:custGeom>
            <a:solidFill>
              <a:srgbClr val="E4402F"/>
            </a:solidFill>
            <a:ln w="9525" cmpd="sng">
              <a:solidFill>
                <a:srgbClr val="CBAB89"/>
              </a:solidFill>
              <a:round/>
            </a:ln>
          </p:spPr>
          <p:txBody>
            <a:bodyPr/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21" name="Freeform 8"/>
            <p:cNvSpPr/>
            <p:nvPr/>
          </p:nvSpPr>
          <p:spPr bwMode="auto">
            <a:xfrm>
              <a:off x="552450" y="3008313"/>
              <a:ext cx="446088" cy="127000"/>
            </a:xfrm>
            <a:custGeom>
              <a:avLst/>
              <a:gdLst>
                <a:gd name="T0" fmla="*/ 199 w 199"/>
                <a:gd name="T1" fmla="*/ 46 h 57"/>
                <a:gd name="T2" fmla="*/ 188 w 199"/>
                <a:gd name="T3" fmla="*/ 57 h 57"/>
                <a:gd name="T4" fmla="*/ 11 w 199"/>
                <a:gd name="T5" fmla="*/ 57 h 57"/>
                <a:gd name="T6" fmla="*/ 0 w 199"/>
                <a:gd name="T7" fmla="*/ 46 h 57"/>
                <a:gd name="T8" fmla="*/ 0 w 199"/>
                <a:gd name="T9" fmla="*/ 11 h 57"/>
                <a:gd name="T10" fmla="*/ 11 w 199"/>
                <a:gd name="T11" fmla="*/ 0 h 57"/>
                <a:gd name="T12" fmla="*/ 188 w 199"/>
                <a:gd name="T13" fmla="*/ 0 h 57"/>
                <a:gd name="T14" fmla="*/ 199 w 199"/>
                <a:gd name="T15" fmla="*/ 11 h 57"/>
                <a:gd name="T16" fmla="*/ 199 w 199"/>
                <a:gd name="T17" fmla="*/ 46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9" h="57">
                  <a:moveTo>
                    <a:pt x="199" y="46"/>
                  </a:moveTo>
                  <a:cubicBezTo>
                    <a:pt x="199" y="52"/>
                    <a:pt x="194" y="57"/>
                    <a:pt x="188" y="57"/>
                  </a:cubicBezTo>
                  <a:cubicBezTo>
                    <a:pt x="11" y="57"/>
                    <a:pt x="11" y="57"/>
                    <a:pt x="11" y="57"/>
                  </a:cubicBezTo>
                  <a:cubicBezTo>
                    <a:pt x="5" y="57"/>
                    <a:pt x="0" y="52"/>
                    <a:pt x="0" y="46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88" y="0"/>
                    <a:pt x="188" y="0"/>
                    <a:pt x="188" y="0"/>
                  </a:cubicBezTo>
                  <a:cubicBezTo>
                    <a:pt x="194" y="0"/>
                    <a:pt x="199" y="5"/>
                    <a:pt x="199" y="11"/>
                  </a:cubicBezTo>
                  <a:lnTo>
                    <a:pt x="199" y="46"/>
                  </a:lnTo>
                  <a:close/>
                </a:path>
              </a:pathLst>
            </a:custGeom>
            <a:solidFill>
              <a:srgbClr val="E4402F"/>
            </a:solidFill>
            <a:ln w="9525" cmpd="sng">
              <a:solidFill>
                <a:srgbClr val="CBAB89"/>
              </a:solidFill>
              <a:round/>
            </a:ln>
          </p:spPr>
          <p:txBody>
            <a:bodyPr/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22" name="Freeform 9"/>
            <p:cNvSpPr/>
            <p:nvPr/>
          </p:nvSpPr>
          <p:spPr bwMode="auto">
            <a:xfrm>
              <a:off x="552450" y="3203575"/>
              <a:ext cx="446088" cy="127000"/>
            </a:xfrm>
            <a:custGeom>
              <a:avLst/>
              <a:gdLst>
                <a:gd name="T0" fmla="*/ 199 w 199"/>
                <a:gd name="T1" fmla="*/ 46 h 57"/>
                <a:gd name="T2" fmla="*/ 188 w 199"/>
                <a:gd name="T3" fmla="*/ 57 h 57"/>
                <a:gd name="T4" fmla="*/ 11 w 199"/>
                <a:gd name="T5" fmla="*/ 57 h 57"/>
                <a:gd name="T6" fmla="*/ 0 w 199"/>
                <a:gd name="T7" fmla="*/ 46 h 57"/>
                <a:gd name="T8" fmla="*/ 0 w 199"/>
                <a:gd name="T9" fmla="*/ 11 h 57"/>
                <a:gd name="T10" fmla="*/ 11 w 199"/>
                <a:gd name="T11" fmla="*/ 0 h 57"/>
                <a:gd name="T12" fmla="*/ 188 w 199"/>
                <a:gd name="T13" fmla="*/ 0 h 57"/>
                <a:gd name="T14" fmla="*/ 199 w 199"/>
                <a:gd name="T15" fmla="*/ 11 h 57"/>
                <a:gd name="T16" fmla="*/ 199 w 199"/>
                <a:gd name="T17" fmla="*/ 46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9" h="57">
                  <a:moveTo>
                    <a:pt x="199" y="46"/>
                  </a:moveTo>
                  <a:cubicBezTo>
                    <a:pt x="199" y="52"/>
                    <a:pt x="194" y="57"/>
                    <a:pt x="188" y="57"/>
                  </a:cubicBezTo>
                  <a:cubicBezTo>
                    <a:pt x="11" y="57"/>
                    <a:pt x="11" y="57"/>
                    <a:pt x="11" y="57"/>
                  </a:cubicBezTo>
                  <a:cubicBezTo>
                    <a:pt x="5" y="57"/>
                    <a:pt x="0" y="52"/>
                    <a:pt x="0" y="46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88" y="0"/>
                    <a:pt x="188" y="0"/>
                    <a:pt x="188" y="0"/>
                  </a:cubicBezTo>
                  <a:cubicBezTo>
                    <a:pt x="194" y="0"/>
                    <a:pt x="199" y="5"/>
                    <a:pt x="199" y="11"/>
                  </a:cubicBezTo>
                  <a:lnTo>
                    <a:pt x="199" y="46"/>
                  </a:lnTo>
                  <a:close/>
                </a:path>
              </a:pathLst>
            </a:custGeom>
            <a:solidFill>
              <a:srgbClr val="E4402F"/>
            </a:solidFill>
            <a:ln w="9525" cmpd="sng">
              <a:solidFill>
                <a:srgbClr val="CBAB89"/>
              </a:solidFill>
              <a:round/>
            </a:ln>
          </p:spPr>
          <p:txBody>
            <a:bodyPr/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23" name="Freeform 10"/>
            <p:cNvSpPr/>
            <p:nvPr/>
          </p:nvSpPr>
          <p:spPr bwMode="auto">
            <a:xfrm>
              <a:off x="552450" y="3397250"/>
              <a:ext cx="446088" cy="128588"/>
            </a:xfrm>
            <a:custGeom>
              <a:avLst/>
              <a:gdLst>
                <a:gd name="T0" fmla="*/ 199 w 199"/>
                <a:gd name="T1" fmla="*/ 46 h 57"/>
                <a:gd name="T2" fmla="*/ 188 w 199"/>
                <a:gd name="T3" fmla="*/ 57 h 57"/>
                <a:gd name="T4" fmla="*/ 11 w 199"/>
                <a:gd name="T5" fmla="*/ 57 h 57"/>
                <a:gd name="T6" fmla="*/ 0 w 199"/>
                <a:gd name="T7" fmla="*/ 46 h 57"/>
                <a:gd name="T8" fmla="*/ 0 w 199"/>
                <a:gd name="T9" fmla="*/ 11 h 57"/>
                <a:gd name="T10" fmla="*/ 11 w 199"/>
                <a:gd name="T11" fmla="*/ 0 h 57"/>
                <a:gd name="T12" fmla="*/ 188 w 199"/>
                <a:gd name="T13" fmla="*/ 0 h 57"/>
                <a:gd name="T14" fmla="*/ 199 w 199"/>
                <a:gd name="T15" fmla="*/ 11 h 57"/>
                <a:gd name="T16" fmla="*/ 199 w 199"/>
                <a:gd name="T17" fmla="*/ 46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9" h="57">
                  <a:moveTo>
                    <a:pt x="199" y="46"/>
                  </a:moveTo>
                  <a:cubicBezTo>
                    <a:pt x="199" y="52"/>
                    <a:pt x="194" y="57"/>
                    <a:pt x="188" y="57"/>
                  </a:cubicBezTo>
                  <a:cubicBezTo>
                    <a:pt x="11" y="57"/>
                    <a:pt x="11" y="57"/>
                    <a:pt x="11" y="57"/>
                  </a:cubicBezTo>
                  <a:cubicBezTo>
                    <a:pt x="5" y="57"/>
                    <a:pt x="0" y="52"/>
                    <a:pt x="0" y="46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88" y="0"/>
                    <a:pt x="188" y="0"/>
                    <a:pt x="188" y="0"/>
                  </a:cubicBezTo>
                  <a:cubicBezTo>
                    <a:pt x="194" y="0"/>
                    <a:pt x="199" y="5"/>
                    <a:pt x="199" y="11"/>
                  </a:cubicBezTo>
                  <a:lnTo>
                    <a:pt x="199" y="46"/>
                  </a:lnTo>
                  <a:close/>
                </a:path>
              </a:pathLst>
            </a:custGeom>
            <a:solidFill>
              <a:srgbClr val="E4402F"/>
            </a:solidFill>
            <a:ln w="9525" cmpd="sng">
              <a:solidFill>
                <a:srgbClr val="CBAB89"/>
              </a:solidFill>
              <a:round/>
            </a:ln>
          </p:spPr>
          <p:txBody>
            <a:bodyPr/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24" name="Freeform 11"/>
            <p:cNvSpPr/>
            <p:nvPr/>
          </p:nvSpPr>
          <p:spPr bwMode="auto">
            <a:xfrm>
              <a:off x="552450" y="3592513"/>
              <a:ext cx="446088" cy="128587"/>
            </a:xfrm>
            <a:custGeom>
              <a:avLst/>
              <a:gdLst>
                <a:gd name="T0" fmla="*/ 199 w 199"/>
                <a:gd name="T1" fmla="*/ 46 h 57"/>
                <a:gd name="T2" fmla="*/ 188 w 199"/>
                <a:gd name="T3" fmla="*/ 57 h 57"/>
                <a:gd name="T4" fmla="*/ 11 w 199"/>
                <a:gd name="T5" fmla="*/ 57 h 57"/>
                <a:gd name="T6" fmla="*/ 0 w 199"/>
                <a:gd name="T7" fmla="*/ 46 h 57"/>
                <a:gd name="T8" fmla="*/ 0 w 199"/>
                <a:gd name="T9" fmla="*/ 11 h 57"/>
                <a:gd name="T10" fmla="*/ 11 w 199"/>
                <a:gd name="T11" fmla="*/ 0 h 57"/>
                <a:gd name="T12" fmla="*/ 188 w 199"/>
                <a:gd name="T13" fmla="*/ 0 h 57"/>
                <a:gd name="T14" fmla="*/ 199 w 199"/>
                <a:gd name="T15" fmla="*/ 11 h 57"/>
                <a:gd name="T16" fmla="*/ 199 w 199"/>
                <a:gd name="T17" fmla="*/ 46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9" h="57">
                  <a:moveTo>
                    <a:pt x="199" y="46"/>
                  </a:moveTo>
                  <a:cubicBezTo>
                    <a:pt x="199" y="52"/>
                    <a:pt x="194" y="57"/>
                    <a:pt x="188" y="57"/>
                  </a:cubicBezTo>
                  <a:cubicBezTo>
                    <a:pt x="11" y="57"/>
                    <a:pt x="11" y="57"/>
                    <a:pt x="11" y="57"/>
                  </a:cubicBezTo>
                  <a:cubicBezTo>
                    <a:pt x="5" y="57"/>
                    <a:pt x="0" y="52"/>
                    <a:pt x="0" y="46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88" y="0"/>
                    <a:pt x="188" y="0"/>
                    <a:pt x="188" y="0"/>
                  </a:cubicBezTo>
                  <a:cubicBezTo>
                    <a:pt x="194" y="0"/>
                    <a:pt x="199" y="5"/>
                    <a:pt x="199" y="11"/>
                  </a:cubicBezTo>
                  <a:lnTo>
                    <a:pt x="199" y="46"/>
                  </a:lnTo>
                  <a:close/>
                </a:path>
              </a:pathLst>
            </a:custGeom>
            <a:solidFill>
              <a:srgbClr val="E4402F"/>
            </a:solidFill>
            <a:ln w="9525" cmpd="sng">
              <a:solidFill>
                <a:srgbClr val="CBAB89"/>
              </a:solidFill>
              <a:round/>
            </a:ln>
          </p:spPr>
          <p:txBody>
            <a:bodyPr/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sp>
        <p:nvSpPr>
          <p:cNvPr id="125" name="Rectangle 72"/>
          <p:cNvSpPr>
            <a:spLocks noChangeArrowheads="1"/>
          </p:cNvSpPr>
          <p:nvPr userDrawn="1"/>
        </p:nvSpPr>
        <p:spPr bwMode="auto">
          <a:xfrm>
            <a:off x="2606524" y="5332378"/>
            <a:ext cx="57708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zh-TW" altLang="en-US" sz="1800" dirty="0" smtClean="0">
                <a:solidFill>
                  <a:schemeClr val="bg1">
                    <a:lumMod val="50000"/>
                  </a:schemeClr>
                </a:solidFill>
                <a:latin typeface="華康新特明體" panose="02020909000000000000" pitchFamily="49" charset="-120"/>
                <a:ea typeface="華康新特明體" panose="02020909000000000000" pitchFamily="49" charset="-120"/>
              </a:rPr>
              <a:t>標題</a:t>
            </a:r>
            <a:r>
              <a:rPr lang="en-US" altLang="zh-TW" sz="1800" dirty="0" smtClean="0">
                <a:solidFill>
                  <a:schemeClr val="bg1">
                    <a:lumMod val="50000"/>
                  </a:schemeClr>
                </a:solidFill>
                <a:latin typeface="華康新特明體" panose="02020909000000000000" pitchFamily="49" charset="-120"/>
                <a:ea typeface="華康新特明體" panose="02020909000000000000" pitchFamily="49" charset="-120"/>
              </a:rPr>
              <a:t>3</a:t>
            </a:r>
            <a:endParaRPr lang="zh-CN" altLang="zh-CN" sz="1800" dirty="0">
              <a:solidFill>
                <a:schemeClr val="bg1">
                  <a:lumMod val="50000"/>
                </a:schemeClr>
              </a:solidFill>
              <a:latin typeface="華康新特明體" panose="02020909000000000000" pitchFamily="49" charset="-120"/>
              <a:ea typeface="華康新特明體" panose="02020909000000000000" pitchFamily="49" charset="-120"/>
            </a:endParaRPr>
          </a:p>
        </p:txBody>
      </p:sp>
      <p:grpSp>
        <p:nvGrpSpPr>
          <p:cNvPr id="126" name="组合 1"/>
          <p:cNvGrpSpPr>
            <a:grpSpLocks noChangeAspect="1"/>
          </p:cNvGrpSpPr>
          <p:nvPr userDrawn="1"/>
        </p:nvGrpSpPr>
        <p:grpSpPr>
          <a:xfrm>
            <a:off x="3527679" y="2716497"/>
            <a:ext cx="572957" cy="2420287"/>
            <a:chOff x="552450" y="1836738"/>
            <a:chExt cx="446088" cy="1884362"/>
          </a:xfrm>
        </p:grpSpPr>
        <p:sp>
          <p:nvSpPr>
            <p:cNvPr id="127" name="Freeform 2"/>
            <p:cNvSpPr/>
            <p:nvPr/>
          </p:nvSpPr>
          <p:spPr bwMode="auto">
            <a:xfrm>
              <a:off x="552450" y="1836738"/>
              <a:ext cx="446088" cy="128587"/>
            </a:xfrm>
            <a:custGeom>
              <a:avLst/>
              <a:gdLst>
                <a:gd name="T0" fmla="*/ 199 w 199"/>
                <a:gd name="T1" fmla="*/ 45 h 57"/>
                <a:gd name="T2" fmla="*/ 188 w 199"/>
                <a:gd name="T3" fmla="*/ 57 h 57"/>
                <a:gd name="T4" fmla="*/ 11 w 199"/>
                <a:gd name="T5" fmla="*/ 57 h 57"/>
                <a:gd name="T6" fmla="*/ 0 w 199"/>
                <a:gd name="T7" fmla="*/ 45 h 57"/>
                <a:gd name="T8" fmla="*/ 0 w 199"/>
                <a:gd name="T9" fmla="*/ 11 h 57"/>
                <a:gd name="T10" fmla="*/ 11 w 199"/>
                <a:gd name="T11" fmla="*/ 0 h 57"/>
                <a:gd name="T12" fmla="*/ 188 w 199"/>
                <a:gd name="T13" fmla="*/ 0 h 57"/>
                <a:gd name="T14" fmla="*/ 199 w 199"/>
                <a:gd name="T15" fmla="*/ 11 h 57"/>
                <a:gd name="T16" fmla="*/ 199 w 199"/>
                <a:gd name="T17" fmla="*/ 45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9" h="57">
                  <a:moveTo>
                    <a:pt x="199" y="45"/>
                  </a:moveTo>
                  <a:cubicBezTo>
                    <a:pt x="199" y="52"/>
                    <a:pt x="194" y="57"/>
                    <a:pt x="188" y="57"/>
                  </a:cubicBezTo>
                  <a:cubicBezTo>
                    <a:pt x="11" y="57"/>
                    <a:pt x="11" y="57"/>
                    <a:pt x="11" y="57"/>
                  </a:cubicBezTo>
                  <a:cubicBezTo>
                    <a:pt x="5" y="57"/>
                    <a:pt x="0" y="52"/>
                    <a:pt x="0" y="45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88" y="0"/>
                    <a:pt x="188" y="0"/>
                    <a:pt x="188" y="0"/>
                  </a:cubicBezTo>
                  <a:cubicBezTo>
                    <a:pt x="194" y="0"/>
                    <a:pt x="199" y="5"/>
                    <a:pt x="199" y="11"/>
                  </a:cubicBezTo>
                  <a:lnTo>
                    <a:pt x="199" y="45"/>
                  </a:lnTo>
                  <a:close/>
                </a:path>
              </a:pathLst>
            </a:custGeom>
            <a:solidFill>
              <a:srgbClr val="FFFDEF"/>
            </a:solidFill>
            <a:ln w="9525" cmpd="sng">
              <a:solidFill>
                <a:srgbClr val="CBAB89"/>
              </a:solidFill>
              <a:round/>
            </a:ln>
          </p:spPr>
          <p:txBody>
            <a:bodyPr/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28" name="Freeform 3"/>
            <p:cNvSpPr/>
            <p:nvPr/>
          </p:nvSpPr>
          <p:spPr bwMode="auto">
            <a:xfrm>
              <a:off x="552450" y="2032000"/>
              <a:ext cx="446088" cy="128588"/>
            </a:xfrm>
            <a:custGeom>
              <a:avLst/>
              <a:gdLst>
                <a:gd name="T0" fmla="*/ 199 w 199"/>
                <a:gd name="T1" fmla="*/ 45 h 57"/>
                <a:gd name="T2" fmla="*/ 188 w 199"/>
                <a:gd name="T3" fmla="*/ 57 h 57"/>
                <a:gd name="T4" fmla="*/ 11 w 199"/>
                <a:gd name="T5" fmla="*/ 57 h 57"/>
                <a:gd name="T6" fmla="*/ 0 w 199"/>
                <a:gd name="T7" fmla="*/ 45 h 57"/>
                <a:gd name="T8" fmla="*/ 0 w 199"/>
                <a:gd name="T9" fmla="*/ 11 h 57"/>
                <a:gd name="T10" fmla="*/ 11 w 199"/>
                <a:gd name="T11" fmla="*/ 0 h 57"/>
                <a:gd name="T12" fmla="*/ 188 w 199"/>
                <a:gd name="T13" fmla="*/ 0 h 57"/>
                <a:gd name="T14" fmla="*/ 199 w 199"/>
                <a:gd name="T15" fmla="*/ 11 h 57"/>
                <a:gd name="T16" fmla="*/ 199 w 199"/>
                <a:gd name="T17" fmla="*/ 45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9" h="57">
                  <a:moveTo>
                    <a:pt x="199" y="45"/>
                  </a:moveTo>
                  <a:cubicBezTo>
                    <a:pt x="199" y="52"/>
                    <a:pt x="194" y="57"/>
                    <a:pt x="188" y="57"/>
                  </a:cubicBezTo>
                  <a:cubicBezTo>
                    <a:pt x="11" y="57"/>
                    <a:pt x="11" y="57"/>
                    <a:pt x="11" y="57"/>
                  </a:cubicBezTo>
                  <a:cubicBezTo>
                    <a:pt x="5" y="57"/>
                    <a:pt x="0" y="52"/>
                    <a:pt x="0" y="45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88" y="0"/>
                    <a:pt x="188" y="0"/>
                    <a:pt x="188" y="0"/>
                  </a:cubicBezTo>
                  <a:cubicBezTo>
                    <a:pt x="194" y="0"/>
                    <a:pt x="199" y="5"/>
                    <a:pt x="199" y="11"/>
                  </a:cubicBezTo>
                  <a:lnTo>
                    <a:pt x="199" y="45"/>
                  </a:lnTo>
                  <a:close/>
                </a:path>
              </a:pathLst>
            </a:custGeom>
            <a:solidFill>
              <a:srgbClr val="FFFDEF"/>
            </a:solidFill>
            <a:ln w="9525" cmpd="sng">
              <a:solidFill>
                <a:srgbClr val="CBAB89"/>
              </a:solidFill>
              <a:round/>
            </a:ln>
          </p:spPr>
          <p:txBody>
            <a:bodyPr/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29" name="Freeform 4"/>
            <p:cNvSpPr/>
            <p:nvPr/>
          </p:nvSpPr>
          <p:spPr bwMode="auto">
            <a:xfrm>
              <a:off x="552450" y="2227263"/>
              <a:ext cx="446088" cy="128587"/>
            </a:xfrm>
            <a:custGeom>
              <a:avLst/>
              <a:gdLst>
                <a:gd name="T0" fmla="*/ 199 w 199"/>
                <a:gd name="T1" fmla="*/ 46 h 57"/>
                <a:gd name="T2" fmla="*/ 188 w 199"/>
                <a:gd name="T3" fmla="*/ 57 h 57"/>
                <a:gd name="T4" fmla="*/ 11 w 199"/>
                <a:gd name="T5" fmla="*/ 57 h 57"/>
                <a:gd name="T6" fmla="*/ 0 w 199"/>
                <a:gd name="T7" fmla="*/ 46 h 57"/>
                <a:gd name="T8" fmla="*/ 0 w 199"/>
                <a:gd name="T9" fmla="*/ 11 h 57"/>
                <a:gd name="T10" fmla="*/ 11 w 199"/>
                <a:gd name="T11" fmla="*/ 0 h 57"/>
                <a:gd name="T12" fmla="*/ 188 w 199"/>
                <a:gd name="T13" fmla="*/ 0 h 57"/>
                <a:gd name="T14" fmla="*/ 199 w 199"/>
                <a:gd name="T15" fmla="*/ 11 h 57"/>
                <a:gd name="T16" fmla="*/ 199 w 199"/>
                <a:gd name="T17" fmla="*/ 46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9" h="57">
                  <a:moveTo>
                    <a:pt x="199" y="46"/>
                  </a:moveTo>
                  <a:cubicBezTo>
                    <a:pt x="199" y="52"/>
                    <a:pt x="194" y="57"/>
                    <a:pt x="188" y="57"/>
                  </a:cubicBezTo>
                  <a:cubicBezTo>
                    <a:pt x="11" y="57"/>
                    <a:pt x="11" y="57"/>
                    <a:pt x="11" y="57"/>
                  </a:cubicBezTo>
                  <a:cubicBezTo>
                    <a:pt x="5" y="57"/>
                    <a:pt x="0" y="52"/>
                    <a:pt x="0" y="46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88" y="0"/>
                    <a:pt x="188" y="0"/>
                    <a:pt x="188" y="0"/>
                  </a:cubicBezTo>
                  <a:cubicBezTo>
                    <a:pt x="194" y="0"/>
                    <a:pt x="199" y="5"/>
                    <a:pt x="199" y="11"/>
                  </a:cubicBezTo>
                  <a:lnTo>
                    <a:pt x="199" y="46"/>
                  </a:lnTo>
                  <a:close/>
                </a:path>
              </a:pathLst>
            </a:custGeom>
            <a:solidFill>
              <a:srgbClr val="FFFDEF"/>
            </a:solidFill>
            <a:ln w="9525" cmpd="sng">
              <a:solidFill>
                <a:srgbClr val="CBAB89"/>
              </a:solidFill>
              <a:round/>
            </a:ln>
          </p:spPr>
          <p:txBody>
            <a:bodyPr/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30" name="Freeform 5"/>
            <p:cNvSpPr/>
            <p:nvPr/>
          </p:nvSpPr>
          <p:spPr bwMode="auto">
            <a:xfrm>
              <a:off x="552450" y="2422525"/>
              <a:ext cx="446088" cy="128588"/>
            </a:xfrm>
            <a:custGeom>
              <a:avLst/>
              <a:gdLst>
                <a:gd name="T0" fmla="*/ 199 w 199"/>
                <a:gd name="T1" fmla="*/ 46 h 57"/>
                <a:gd name="T2" fmla="*/ 188 w 199"/>
                <a:gd name="T3" fmla="*/ 57 h 57"/>
                <a:gd name="T4" fmla="*/ 11 w 199"/>
                <a:gd name="T5" fmla="*/ 57 h 57"/>
                <a:gd name="T6" fmla="*/ 0 w 199"/>
                <a:gd name="T7" fmla="*/ 46 h 57"/>
                <a:gd name="T8" fmla="*/ 0 w 199"/>
                <a:gd name="T9" fmla="*/ 11 h 57"/>
                <a:gd name="T10" fmla="*/ 11 w 199"/>
                <a:gd name="T11" fmla="*/ 0 h 57"/>
                <a:gd name="T12" fmla="*/ 188 w 199"/>
                <a:gd name="T13" fmla="*/ 0 h 57"/>
                <a:gd name="T14" fmla="*/ 199 w 199"/>
                <a:gd name="T15" fmla="*/ 11 h 57"/>
                <a:gd name="T16" fmla="*/ 199 w 199"/>
                <a:gd name="T17" fmla="*/ 46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9" h="57">
                  <a:moveTo>
                    <a:pt x="199" y="46"/>
                  </a:moveTo>
                  <a:cubicBezTo>
                    <a:pt x="199" y="52"/>
                    <a:pt x="194" y="57"/>
                    <a:pt x="188" y="57"/>
                  </a:cubicBezTo>
                  <a:cubicBezTo>
                    <a:pt x="11" y="57"/>
                    <a:pt x="11" y="57"/>
                    <a:pt x="11" y="57"/>
                  </a:cubicBezTo>
                  <a:cubicBezTo>
                    <a:pt x="5" y="57"/>
                    <a:pt x="0" y="52"/>
                    <a:pt x="0" y="46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88" y="0"/>
                    <a:pt x="188" y="0"/>
                    <a:pt x="188" y="0"/>
                  </a:cubicBezTo>
                  <a:cubicBezTo>
                    <a:pt x="194" y="0"/>
                    <a:pt x="199" y="5"/>
                    <a:pt x="199" y="11"/>
                  </a:cubicBezTo>
                  <a:lnTo>
                    <a:pt x="199" y="46"/>
                  </a:lnTo>
                  <a:close/>
                </a:path>
              </a:pathLst>
            </a:custGeom>
            <a:solidFill>
              <a:srgbClr val="E4402F"/>
            </a:solidFill>
            <a:ln w="9525" cmpd="sng">
              <a:solidFill>
                <a:srgbClr val="CBAB89"/>
              </a:solidFill>
              <a:round/>
            </a:ln>
          </p:spPr>
          <p:txBody>
            <a:bodyPr/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31" name="Freeform 6"/>
            <p:cNvSpPr/>
            <p:nvPr/>
          </p:nvSpPr>
          <p:spPr bwMode="auto">
            <a:xfrm>
              <a:off x="552450" y="2617788"/>
              <a:ext cx="446088" cy="127000"/>
            </a:xfrm>
            <a:custGeom>
              <a:avLst/>
              <a:gdLst>
                <a:gd name="T0" fmla="*/ 199 w 199"/>
                <a:gd name="T1" fmla="*/ 46 h 57"/>
                <a:gd name="T2" fmla="*/ 188 w 199"/>
                <a:gd name="T3" fmla="*/ 57 h 57"/>
                <a:gd name="T4" fmla="*/ 11 w 199"/>
                <a:gd name="T5" fmla="*/ 57 h 57"/>
                <a:gd name="T6" fmla="*/ 0 w 199"/>
                <a:gd name="T7" fmla="*/ 46 h 57"/>
                <a:gd name="T8" fmla="*/ 0 w 199"/>
                <a:gd name="T9" fmla="*/ 11 h 57"/>
                <a:gd name="T10" fmla="*/ 11 w 199"/>
                <a:gd name="T11" fmla="*/ 0 h 57"/>
                <a:gd name="T12" fmla="*/ 188 w 199"/>
                <a:gd name="T13" fmla="*/ 0 h 57"/>
                <a:gd name="T14" fmla="*/ 199 w 199"/>
                <a:gd name="T15" fmla="*/ 11 h 57"/>
                <a:gd name="T16" fmla="*/ 199 w 199"/>
                <a:gd name="T17" fmla="*/ 46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9" h="57">
                  <a:moveTo>
                    <a:pt x="199" y="46"/>
                  </a:moveTo>
                  <a:cubicBezTo>
                    <a:pt x="199" y="52"/>
                    <a:pt x="194" y="57"/>
                    <a:pt x="188" y="57"/>
                  </a:cubicBezTo>
                  <a:cubicBezTo>
                    <a:pt x="11" y="57"/>
                    <a:pt x="11" y="57"/>
                    <a:pt x="11" y="57"/>
                  </a:cubicBezTo>
                  <a:cubicBezTo>
                    <a:pt x="5" y="57"/>
                    <a:pt x="0" y="52"/>
                    <a:pt x="0" y="46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88" y="0"/>
                    <a:pt x="188" y="0"/>
                    <a:pt x="188" y="0"/>
                  </a:cubicBezTo>
                  <a:cubicBezTo>
                    <a:pt x="194" y="0"/>
                    <a:pt x="199" y="5"/>
                    <a:pt x="199" y="11"/>
                  </a:cubicBezTo>
                  <a:lnTo>
                    <a:pt x="199" y="46"/>
                  </a:lnTo>
                  <a:close/>
                </a:path>
              </a:pathLst>
            </a:custGeom>
            <a:solidFill>
              <a:srgbClr val="E4402F"/>
            </a:solidFill>
            <a:ln w="9525" cmpd="sng">
              <a:solidFill>
                <a:srgbClr val="CBAB89"/>
              </a:solidFill>
              <a:round/>
            </a:ln>
          </p:spPr>
          <p:txBody>
            <a:bodyPr/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32" name="Freeform 7"/>
            <p:cNvSpPr/>
            <p:nvPr/>
          </p:nvSpPr>
          <p:spPr bwMode="auto">
            <a:xfrm>
              <a:off x="552450" y="2813050"/>
              <a:ext cx="446088" cy="127000"/>
            </a:xfrm>
            <a:custGeom>
              <a:avLst/>
              <a:gdLst>
                <a:gd name="T0" fmla="*/ 199 w 199"/>
                <a:gd name="T1" fmla="*/ 46 h 57"/>
                <a:gd name="T2" fmla="*/ 188 w 199"/>
                <a:gd name="T3" fmla="*/ 57 h 57"/>
                <a:gd name="T4" fmla="*/ 11 w 199"/>
                <a:gd name="T5" fmla="*/ 57 h 57"/>
                <a:gd name="T6" fmla="*/ 0 w 199"/>
                <a:gd name="T7" fmla="*/ 46 h 57"/>
                <a:gd name="T8" fmla="*/ 0 w 199"/>
                <a:gd name="T9" fmla="*/ 11 h 57"/>
                <a:gd name="T10" fmla="*/ 11 w 199"/>
                <a:gd name="T11" fmla="*/ 0 h 57"/>
                <a:gd name="T12" fmla="*/ 188 w 199"/>
                <a:gd name="T13" fmla="*/ 0 h 57"/>
                <a:gd name="T14" fmla="*/ 199 w 199"/>
                <a:gd name="T15" fmla="*/ 11 h 57"/>
                <a:gd name="T16" fmla="*/ 199 w 199"/>
                <a:gd name="T17" fmla="*/ 46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9" h="57">
                  <a:moveTo>
                    <a:pt x="199" y="46"/>
                  </a:moveTo>
                  <a:cubicBezTo>
                    <a:pt x="199" y="52"/>
                    <a:pt x="194" y="57"/>
                    <a:pt x="188" y="57"/>
                  </a:cubicBezTo>
                  <a:cubicBezTo>
                    <a:pt x="11" y="57"/>
                    <a:pt x="11" y="57"/>
                    <a:pt x="11" y="57"/>
                  </a:cubicBezTo>
                  <a:cubicBezTo>
                    <a:pt x="5" y="57"/>
                    <a:pt x="0" y="52"/>
                    <a:pt x="0" y="46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88" y="0"/>
                    <a:pt x="188" y="0"/>
                    <a:pt x="188" y="0"/>
                  </a:cubicBezTo>
                  <a:cubicBezTo>
                    <a:pt x="194" y="0"/>
                    <a:pt x="199" y="5"/>
                    <a:pt x="199" y="11"/>
                  </a:cubicBezTo>
                  <a:lnTo>
                    <a:pt x="199" y="46"/>
                  </a:lnTo>
                  <a:close/>
                </a:path>
              </a:pathLst>
            </a:custGeom>
            <a:solidFill>
              <a:srgbClr val="E4402F"/>
            </a:solidFill>
            <a:ln w="9525" cmpd="sng">
              <a:solidFill>
                <a:srgbClr val="CBAB89"/>
              </a:solidFill>
              <a:round/>
            </a:ln>
          </p:spPr>
          <p:txBody>
            <a:bodyPr/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33" name="Freeform 8"/>
            <p:cNvSpPr/>
            <p:nvPr/>
          </p:nvSpPr>
          <p:spPr bwMode="auto">
            <a:xfrm>
              <a:off x="552450" y="3008313"/>
              <a:ext cx="446088" cy="127000"/>
            </a:xfrm>
            <a:custGeom>
              <a:avLst/>
              <a:gdLst>
                <a:gd name="T0" fmla="*/ 199 w 199"/>
                <a:gd name="T1" fmla="*/ 46 h 57"/>
                <a:gd name="T2" fmla="*/ 188 w 199"/>
                <a:gd name="T3" fmla="*/ 57 h 57"/>
                <a:gd name="T4" fmla="*/ 11 w 199"/>
                <a:gd name="T5" fmla="*/ 57 h 57"/>
                <a:gd name="T6" fmla="*/ 0 w 199"/>
                <a:gd name="T7" fmla="*/ 46 h 57"/>
                <a:gd name="T8" fmla="*/ 0 w 199"/>
                <a:gd name="T9" fmla="*/ 11 h 57"/>
                <a:gd name="T10" fmla="*/ 11 w 199"/>
                <a:gd name="T11" fmla="*/ 0 h 57"/>
                <a:gd name="T12" fmla="*/ 188 w 199"/>
                <a:gd name="T13" fmla="*/ 0 h 57"/>
                <a:gd name="T14" fmla="*/ 199 w 199"/>
                <a:gd name="T15" fmla="*/ 11 h 57"/>
                <a:gd name="T16" fmla="*/ 199 w 199"/>
                <a:gd name="T17" fmla="*/ 46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9" h="57">
                  <a:moveTo>
                    <a:pt x="199" y="46"/>
                  </a:moveTo>
                  <a:cubicBezTo>
                    <a:pt x="199" y="52"/>
                    <a:pt x="194" y="57"/>
                    <a:pt x="188" y="57"/>
                  </a:cubicBezTo>
                  <a:cubicBezTo>
                    <a:pt x="11" y="57"/>
                    <a:pt x="11" y="57"/>
                    <a:pt x="11" y="57"/>
                  </a:cubicBezTo>
                  <a:cubicBezTo>
                    <a:pt x="5" y="57"/>
                    <a:pt x="0" y="52"/>
                    <a:pt x="0" y="46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88" y="0"/>
                    <a:pt x="188" y="0"/>
                    <a:pt x="188" y="0"/>
                  </a:cubicBezTo>
                  <a:cubicBezTo>
                    <a:pt x="194" y="0"/>
                    <a:pt x="199" y="5"/>
                    <a:pt x="199" y="11"/>
                  </a:cubicBezTo>
                  <a:lnTo>
                    <a:pt x="199" y="46"/>
                  </a:lnTo>
                  <a:close/>
                </a:path>
              </a:pathLst>
            </a:custGeom>
            <a:solidFill>
              <a:srgbClr val="E4402F"/>
            </a:solidFill>
            <a:ln w="9525" cmpd="sng">
              <a:solidFill>
                <a:srgbClr val="CBAB89"/>
              </a:solidFill>
              <a:round/>
            </a:ln>
          </p:spPr>
          <p:txBody>
            <a:bodyPr/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34" name="Freeform 9"/>
            <p:cNvSpPr/>
            <p:nvPr/>
          </p:nvSpPr>
          <p:spPr bwMode="auto">
            <a:xfrm>
              <a:off x="552450" y="3203575"/>
              <a:ext cx="446088" cy="127000"/>
            </a:xfrm>
            <a:custGeom>
              <a:avLst/>
              <a:gdLst>
                <a:gd name="T0" fmla="*/ 199 w 199"/>
                <a:gd name="T1" fmla="*/ 46 h 57"/>
                <a:gd name="T2" fmla="*/ 188 w 199"/>
                <a:gd name="T3" fmla="*/ 57 h 57"/>
                <a:gd name="T4" fmla="*/ 11 w 199"/>
                <a:gd name="T5" fmla="*/ 57 h 57"/>
                <a:gd name="T6" fmla="*/ 0 w 199"/>
                <a:gd name="T7" fmla="*/ 46 h 57"/>
                <a:gd name="T8" fmla="*/ 0 w 199"/>
                <a:gd name="T9" fmla="*/ 11 h 57"/>
                <a:gd name="T10" fmla="*/ 11 w 199"/>
                <a:gd name="T11" fmla="*/ 0 h 57"/>
                <a:gd name="T12" fmla="*/ 188 w 199"/>
                <a:gd name="T13" fmla="*/ 0 h 57"/>
                <a:gd name="T14" fmla="*/ 199 w 199"/>
                <a:gd name="T15" fmla="*/ 11 h 57"/>
                <a:gd name="T16" fmla="*/ 199 w 199"/>
                <a:gd name="T17" fmla="*/ 46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9" h="57">
                  <a:moveTo>
                    <a:pt x="199" y="46"/>
                  </a:moveTo>
                  <a:cubicBezTo>
                    <a:pt x="199" y="52"/>
                    <a:pt x="194" y="57"/>
                    <a:pt x="188" y="57"/>
                  </a:cubicBezTo>
                  <a:cubicBezTo>
                    <a:pt x="11" y="57"/>
                    <a:pt x="11" y="57"/>
                    <a:pt x="11" y="57"/>
                  </a:cubicBezTo>
                  <a:cubicBezTo>
                    <a:pt x="5" y="57"/>
                    <a:pt x="0" y="52"/>
                    <a:pt x="0" y="46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88" y="0"/>
                    <a:pt x="188" y="0"/>
                    <a:pt x="188" y="0"/>
                  </a:cubicBezTo>
                  <a:cubicBezTo>
                    <a:pt x="194" y="0"/>
                    <a:pt x="199" y="5"/>
                    <a:pt x="199" y="11"/>
                  </a:cubicBezTo>
                  <a:lnTo>
                    <a:pt x="199" y="46"/>
                  </a:lnTo>
                  <a:close/>
                </a:path>
              </a:pathLst>
            </a:custGeom>
            <a:solidFill>
              <a:srgbClr val="E4402F"/>
            </a:solidFill>
            <a:ln w="9525" cmpd="sng">
              <a:solidFill>
                <a:srgbClr val="CBAB89"/>
              </a:solidFill>
              <a:round/>
            </a:ln>
          </p:spPr>
          <p:txBody>
            <a:bodyPr/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35" name="Freeform 10"/>
            <p:cNvSpPr/>
            <p:nvPr/>
          </p:nvSpPr>
          <p:spPr bwMode="auto">
            <a:xfrm>
              <a:off x="552450" y="3397250"/>
              <a:ext cx="446088" cy="128588"/>
            </a:xfrm>
            <a:custGeom>
              <a:avLst/>
              <a:gdLst>
                <a:gd name="T0" fmla="*/ 199 w 199"/>
                <a:gd name="T1" fmla="*/ 46 h 57"/>
                <a:gd name="T2" fmla="*/ 188 w 199"/>
                <a:gd name="T3" fmla="*/ 57 h 57"/>
                <a:gd name="T4" fmla="*/ 11 w 199"/>
                <a:gd name="T5" fmla="*/ 57 h 57"/>
                <a:gd name="T6" fmla="*/ 0 w 199"/>
                <a:gd name="T7" fmla="*/ 46 h 57"/>
                <a:gd name="T8" fmla="*/ 0 w 199"/>
                <a:gd name="T9" fmla="*/ 11 h 57"/>
                <a:gd name="T10" fmla="*/ 11 w 199"/>
                <a:gd name="T11" fmla="*/ 0 h 57"/>
                <a:gd name="T12" fmla="*/ 188 w 199"/>
                <a:gd name="T13" fmla="*/ 0 h 57"/>
                <a:gd name="T14" fmla="*/ 199 w 199"/>
                <a:gd name="T15" fmla="*/ 11 h 57"/>
                <a:gd name="T16" fmla="*/ 199 w 199"/>
                <a:gd name="T17" fmla="*/ 46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9" h="57">
                  <a:moveTo>
                    <a:pt x="199" y="46"/>
                  </a:moveTo>
                  <a:cubicBezTo>
                    <a:pt x="199" y="52"/>
                    <a:pt x="194" y="57"/>
                    <a:pt x="188" y="57"/>
                  </a:cubicBezTo>
                  <a:cubicBezTo>
                    <a:pt x="11" y="57"/>
                    <a:pt x="11" y="57"/>
                    <a:pt x="11" y="57"/>
                  </a:cubicBezTo>
                  <a:cubicBezTo>
                    <a:pt x="5" y="57"/>
                    <a:pt x="0" y="52"/>
                    <a:pt x="0" y="46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88" y="0"/>
                    <a:pt x="188" y="0"/>
                    <a:pt x="188" y="0"/>
                  </a:cubicBezTo>
                  <a:cubicBezTo>
                    <a:pt x="194" y="0"/>
                    <a:pt x="199" y="5"/>
                    <a:pt x="199" y="11"/>
                  </a:cubicBezTo>
                  <a:lnTo>
                    <a:pt x="199" y="46"/>
                  </a:lnTo>
                  <a:close/>
                </a:path>
              </a:pathLst>
            </a:custGeom>
            <a:solidFill>
              <a:srgbClr val="E4402F"/>
            </a:solidFill>
            <a:ln w="9525" cmpd="sng">
              <a:solidFill>
                <a:srgbClr val="CBAB89"/>
              </a:solidFill>
              <a:round/>
            </a:ln>
          </p:spPr>
          <p:txBody>
            <a:bodyPr/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36" name="Freeform 11"/>
            <p:cNvSpPr/>
            <p:nvPr/>
          </p:nvSpPr>
          <p:spPr bwMode="auto">
            <a:xfrm>
              <a:off x="552450" y="3592513"/>
              <a:ext cx="446088" cy="128587"/>
            </a:xfrm>
            <a:custGeom>
              <a:avLst/>
              <a:gdLst>
                <a:gd name="T0" fmla="*/ 199 w 199"/>
                <a:gd name="T1" fmla="*/ 46 h 57"/>
                <a:gd name="T2" fmla="*/ 188 w 199"/>
                <a:gd name="T3" fmla="*/ 57 h 57"/>
                <a:gd name="T4" fmla="*/ 11 w 199"/>
                <a:gd name="T5" fmla="*/ 57 h 57"/>
                <a:gd name="T6" fmla="*/ 0 w 199"/>
                <a:gd name="T7" fmla="*/ 46 h 57"/>
                <a:gd name="T8" fmla="*/ 0 w 199"/>
                <a:gd name="T9" fmla="*/ 11 h 57"/>
                <a:gd name="T10" fmla="*/ 11 w 199"/>
                <a:gd name="T11" fmla="*/ 0 h 57"/>
                <a:gd name="T12" fmla="*/ 188 w 199"/>
                <a:gd name="T13" fmla="*/ 0 h 57"/>
                <a:gd name="T14" fmla="*/ 199 w 199"/>
                <a:gd name="T15" fmla="*/ 11 h 57"/>
                <a:gd name="T16" fmla="*/ 199 w 199"/>
                <a:gd name="T17" fmla="*/ 46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9" h="57">
                  <a:moveTo>
                    <a:pt x="199" y="46"/>
                  </a:moveTo>
                  <a:cubicBezTo>
                    <a:pt x="199" y="52"/>
                    <a:pt x="194" y="57"/>
                    <a:pt x="188" y="57"/>
                  </a:cubicBezTo>
                  <a:cubicBezTo>
                    <a:pt x="11" y="57"/>
                    <a:pt x="11" y="57"/>
                    <a:pt x="11" y="57"/>
                  </a:cubicBezTo>
                  <a:cubicBezTo>
                    <a:pt x="5" y="57"/>
                    <a:pt x="0" y="52"/>
                    <a:pt x="0" y="46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88" y="0"/>
                    <a:pt x="188" y="0"/>
                    <a:pt x="188" y="0"/>
                  </a:cubicBezTo>
                  <a:cubicBezTo>
                    <a:pt x="194" y="0"/>
                    <a:pt x="199" y="5"/>
                    <a:pt x="199" y="11"/>
                  </a:cubicBezTo>
                  <a:lnTo>
                    <a:pt x="199" y="46"/>
                  </a:lnTo>
                  <a:close/>
                </a:path>
              </a:pathLst>
            </a:custGeom>
            <a:solidFill>
              <a:srgbClr val="E4402F"/>
            </a:solidFill>
            <a:ln w="9525" cmpd="sng">
              <a:solidFill>
                <a:srgbClr val="CBAB89"/>
              </a:solidFill>
              <a:round/>
            </a:ln>
          </p:spPr>
          <p:txBody>
            <a:bodyPr/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sp>
        <p:nvSpPr>
          <p:cNvPr id="137" name="Rectangle 72"/>
          <p:cNvSpPr>
            <a:spLocks noChangeArrowheads="1"/>
          </p:cNvSpPr>
          <p:nvPr userDrawn="1"/>
        </p:nvSpPr>
        <p:spPr bwMode="auto">
          <a:xfrm>
            <a:off x="3515997" y="5335355"/>
            <a:ext cx="59631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zh-TW" altLang="en-US" sz="1800" dirty="0" smtClean="0">
                <a:solidFill>
                  <a:schemeClr val="bg1">
                    <a:lumMod val="50000"/>
                  </a:schemeClr>
                </a:solidFill>
                <a:latin typeface="華康新特明體" panose="02020909000000000000" pitchFamily="49" charset="-120"/>
                <a:ea typeface="華康新特明體" panose="02020909000000000000" pitchFamily="49" charset="-120"/>
              </a:rPr>
              <a:t>標題</a:t>
            </a:r>
            <a:r>
              <a:rPr lang="en-US" altLang="zh-TW" sz="1800" dirty="0" smtClean="0">
                <a:solidFill>
                  <a:schemeClr val="bg1">
                    <a:lumMod val="50000"/>
                  </a:schemeClr>
                </a:solidFill>
                <a:latin typeface="華康新特明體" panose="02020909000000000000" pitchFamily="49" charset="-120"/>
                <a:ea typeface="華康新特明體" panose="02020909000000000000" pitchFamily="49" charset="-120"/>
              </a:rPr>
              <a:t>4</a:t>
            </a:r>
            <a:endParaRPr lang="zh-CN" altLang="zh-CN" sz="1800" dirty="0">
              <a:solidFill>
                <a:schemeClr val="bg1">
                  <a:lumMod val="50000"/>
                </a:schemeClr>
              </a:solidFill>
              <a:latin typeface="華康新特明體" panose="02020909000000000000" pitchFamily="49" charset="-120"/>
              <a:ea typeface="華康新特明體" panose="02020909000000000000" pitchFamily="49" charset="-120"/>
            </a:endParaRPr>
          </a:p>
        </p:txBody>
      </p:sp>
      <p:grpSp>
        <p:nvGrpSpPr>
          <p:cNvPr id="138" name="组合 1"/>
          <p:cNvGrpSpPr>
            <a:grpSpLocks noChangeAspect="1"/>
          </p:cNvGrpSpPr>
          <p:nvPr userDrawn="1"/>
        </p:nvGrpSpPr>
        <p:grpSpPr>
          <a:xfrm>
            <a:off x="4401379" y="2712301"/>
            <a:ext cx="572957" cy="2420287"/>
            <a:chOff x="552450" y="1836738"/>
            <a:chExt cx="446088" cy="1884362"/>
          </a:xfrm>
        </p:grpSpPr>
        <p:sp>
          <p:nvSpPr>
            <p:cNvPr id="139" name="Freeform 2"/>
            <p:cNvSpPr/>
            <p:nvPr/>
          </p:nvSpPr>
          <p:spPr bwMode="auto">
            <a:xfrm>
              <a:off x="552450" y="1836738"/>
              <a:ext cx="446088" cy="128587"/>
            </a:xfrm>
            <a:custGeom>
              <a:avLst/>
              <a:gdLst>
                <a:gd name="T0" fmla="*/ 199 w 199"/>
                <a:gd name="T1" fmla="*/ 45 h 57"/>
                <a:gd name="T2" fmla="*/ 188 w 199"/>
                <a:gd name="T3" fmla="*/ 57 h 57"/>
                <a:gd name="T4" fmla="*/ 11 w 199"/>
                <a:gd name="T5" fmla="*/ 57 h 57"/>
                <a:gd name="T6" fmla="*/ 0 w 199"/>
                <a:gd name="T7" fmla="*/ 45 h 57"/>
                <a:gd name="T8" fmla="*/ 0 w 199"/>
                <a:gd name="T9" fmla="*/ 11 h 57"/>
                <a:gd name="T10" fmla="*/ 11 w 199"/>
                <a:gd name="T11" fmla="*/ 0 h 57"/>
                <a:gd name="T12" fmla="*/ 188 w 199"/>
                <a:gd name="T13" fmla="*/ 0 h 57"/>
                <a:gd name="T14" fmla="*/ 199 w 199"/>
                <a:gd name="T15" fmla="*/ 11 h 57"/>
                <a:gd name="T16" fmla="*/ 199 w 199"/>
                <a:gd name="T17" fmla="*/ 45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9" h="57">
                  <a:moveTo>
                    <a:pt x="199" y="45"/>
                  </a:moveTo>
                  <a:cubicBezTo>
                    <a:pt x="199" y="52"/>
                    <a:pt x="194" y="57"/>
                    <a:pt x="188" y="57"/>
                  </a:cubicBezTo>
                  <a:cubicBezTo>
                    <a:pt x="11" y="57"/>
                    <a:pt x="11" y="57"/>
                    <a:pt x="11" y="57"/>
                  </a:cubicBezTo>
                  <a:cubicBezTo>
                    <a:pt x="5" y="57"/>
                    <a:pt x="0" y="52"/>
                    <a:pt x="0" y="45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88" y="0"/>
                    <a:pt x="188" y="0"/>
                    <a:pt x="188" y="0"/>
                  </a:cubicBezTo>
                  <a:cubicBezTo>
                    <a:pt x="194" y="0"/>
                    <a:pt x="199" y="5"/>
                    <a:pt x="199" y="11"/>
                  </a:cubicBezTo>
                  <a:lnTo>
                    <a:pt x="199" y="45"/>
                  </a:lnTo>
                  <a:close/>
                </a:path>
              </a:pathLst>
            </a:custGeom>
            <a:solidFill>
              <a:srgbClr val="FFFDEF"/>
            </a:solidFill>
            <a:ln w="9525" cmpd="sng">
              <a:solidFill>
                <a:srgbClr val="CBAB89"/>
              </a:solidFill>
              <a:round/>
            </a:ln>
          </p:spPr>
          <p:txBody>
            <a:bodyPr/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40" name="Freeform 3"/>
            <p:cNvSpPr/>
            <p:nvPr/>
          </p:nvSpPr>
          <p:spPr bwMode="auto">
            <a:xfrm>
              <a:off x="552450" y="2032000"/>
              <a:ext cx="446088" cy="128588"/>
            </a:xfrm>
            <a:custGeom>
              <a:avLst/>
              <a:gdLst>
                <a:gd name="T0" fmla="*/ 199 w 199"/>
                <a:gd name="T1" fmla="*/ 45 h 57"/>
                <a:gd name="T2" fmla="*/ 188 w 199"/>
                <a:gd name="T3" fmla="*/ 57 h 57"/>
                <a:gd name="T4" fmla="*/ 11 w 199"/>
                <a:gd name="T5" fmla="*/ 57 h 57"/>
                <a:gd name="T6" fmla="*/ 0 w 199"/>
                <a:gd name="T7" fmla="*/ 45 h 57"/>
                <a:gd name="T8" fmla="*/ 0 w 199"/>
                <a:gd name="T9" fmla="*/ 11 h 57"/>
                <a:gd name="T10" fmla="*/ 11 w 199"/>
                <a:gd name="T11" fmla="*/ 0 h 57"/>
                <a:gd name="T12" fmla="*/ 188 w 199"/>
                <a:gd name="T13" fmla="*/ 0 h 57"/>
                <a:gd name="T14" fmla="*/ 199 w 199"/>
                <a:gd name="T15" fmla="*/ 11 h 57"/>
                <a:gd name="T16" fmla="*/ 199 w 199"/>
                <a:gd name="T17" fmla="*/ 45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9" h="57">
                  <a:moveTo>
                    <a:pt x="199" y="45"/>
                  </a:moveTo>
                  <a:cubicBezTo>
                    <a:pt x="199" y="52"/>
                    <a:pt x="194" y="57"/>
                    <a:pt x="188" y="57"/>
                  </a:cubicBezTo>
                  <a:cubicBezTo>
                    <a:pt x="11" y="57"/>
                    <a:pt x="11" y="57"/>
                    <a:pt x="11" y="57"/>
                  </a:cubicBezTo>
                  <a:cubicBezTo>
                    <a:pt x="5" y="57"/>
                    <a:pt x="0" y="52"/>
                    <a:pt x="0" y="45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88" y="0"/>
                    <a:pt x="188" y="0"/>
                    <a:pt x="188" y="0"/>
                  </a:cubicBezTo>
                  <a:cubicBezTo>
                    <a:pt x="194" y="0"/>
                    <a:pt x="199" y="5"/>
                    <a:pt x="199" y="11"/>
                  </a:cubicBezTo>
                  <a:lnTo>
                    <a:pt x="199" y="45"/>
                  </a:lnTo>
                  <a:close/>
                </a:path>
              </a:pathLst>
            </a:custGeom>
            <a:solidFill>
              <a:srgbClr val="FFFDEF"/>
            </a:solidFill>
            <a:ln w="9525" cmpd="sng">
              <a:solidFill>
                <a:srgbClr val="CBAB89"/>
              </a:solidFill>
              <a:round/>
            </a:ln>
          </p:spPr>
          <p:txBody>
            <a:bodyPr/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41" name="Freeform 4"/>
            <p:cNvSpPr/>
            <p:nvPr/>
          </p:nvSpPr>
          <p:spPr bwMode="auto">
            <a:xfrm>
              <a:off x="552450" y="2227263"/>
              <a:ext cx="446088" cy="128587"/>
            </a:xfrm>
            <a:custGeom>
              <a:avLst/>
              <a:gdLst>
                <a:gd name="T0" fmla="*/ 199 w 199"/>
                <a:gd name="T1" fmla="*/ 46 h 57"/>
                <a:gd name="T2" fmla="*/ 188 w 199"/>
                <a:gd name="T3" fmla="*/ 57 h 57"/>
                <a:gd name="T4" fmla="*/ 11 w 199"/>
                <a:gd name="T5" fmla="*/ 57 h 57"/>
                <a:gd name="T6" fmla="*/ 0 w 199"/>
                <a:gd name="T7" fmla="*/ 46 h 57"/>
                <a:gd name="T8" fmla="*/ 0 w 199"/>
                <a:gd name="T9" fmla="*/ 11 h 57"/>
                <a:gd name="T10" fmla="*/ 11 w 199"/>
                <a:gd name="T11" fmla="*/ 0 h 57"/>
                <a:gd name="T12" fmla="*/ 188 w 199"/>
                <a:gd name="T13" fmla="*/ 0 h 57"/>
                <a:gd name="T14" fmla="*/ 199 w 199"/>
                <a:gd name="T15" fmla="*/ 11 h 57"/>
                <a:gd name="T16" fmla="*/ 199 w 199"/>
                <a:gd name="T17" fmla="*/ 46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9" h="57">
                  <a:moveTo>
                    <a:pt x="199" y="46"/>
                  </a:moveTo>
                  <a:cubicBezTo>
                    <a:pt x="199" y="52"/>
                    <a:pt x="194" y="57"/>
                    <a:pt x="188" y="57"/>
                  </a:cubicBezTo>
                  <a:cubicBezTo>
                    <a:pt x="11" y="57"/>
                    <a:pt x="11" y="57"/>
                    <a:pt x="11" y="57"/>
                  </a:cubicBezTo>
                  <a:cubicBezTo>
                    <a:pt x="5" y="57"/>
                    <a:pt x="0" y="52"/>
                    <a:pt x="0" y="46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88" y="0"/>
                    <a:pt x="188" y="0"/>
                    <a:pt x="188" y="0"/>
                  </a:cubicBezTo>
                  <a:cubicBezTo>
                    <a:pt x="194" y="0"/>
                    <a:pt x="199" y="5"/>
                    <a:pt x="199" y="11"/>
                  </a:cubicBezTo>
                  <a:lnTo>
                    <a:pt x="199" y="46"/>
                  </a:lnTo>
                  <a:close/>
                </a:path>
              </a:pathLst>
            </a:custGeom>
            <a:solidFill>
              <a:srgbClr val="FFFDEF"/>
            </a:solidFill>
            <a:ln w="9525" cmpd="sng">
              <a:solidFill>
                <a:srgbClr val="CBAB89"/>
              </a:solidFill>
              <a:round/>
            </a:ln>
          </p:spPr>
          <p:txBody>
            <a:bodyPr/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42" name="Freeform 5"/>
            <p:cNvSpPr/>
            <p:nvPr/>
          </p:nvSpPr>
          <p:spPr bwMode="auto">
            <a:xfrm>
              <a:off x="552450" y="2422525"/>
              <a:ext cx="446088" cy="128588"/>
            </a:xfrm>
            <a:custGeom>
              <a:avLst/>
              <a:gdLst>
                <a:gd name="T0" fmla="*/ 199 w 199"/>
                <a:gd name="T1" fmla="*/ 46 h 57"/>
                <a:gd name="T2" fmla="*/ 188 w 199"/>
                <a:gd name="T3" fmla="*/ 57 h 57"/>
                <a:gd name="T4" fmla="*/ 11 w 199"/>
                <a:gd name="T5" fmla="*/ 57 h 57"/>
                <a:gd name="T6" fmla="*/ 0 w 199"/>
                <a:gd name="T7" fmla="*/ 46 h 57"/>
                <a:gd name="T8" fmla="*/ 0 w 199"/>
                <a:gd name="T9" fmla="*/ 11 h 57"/>
                <a:gd name="T10" fmla="*/ 11 w 199"/>
                <a:gd name="T11" fmla="*/ 0 h 57"/>
                <a:gd name="T12" fmla="*/ 188 w 199"/>
                <a:gd name="T13" fmla="*/ 0 h 57"/>
                <a:gd name="T14" fmla="*/ 199 w 199"/>
                <a:gd name="T15" fmla="*/ 11 h 57"/>
                <a:gd name="T16" fmla="*/ 199 w 199"/>
                <a:gd name="T17" fmla="*/ 46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9" h="57">
                  <a:moveTo>
                    <a:pt x="199" y="46"/>
                  </a:moveTo>
                  <a:cubicBezTo>
                    <a:pt x="199" y="52"/>
                    <a:pt x="194" y="57"/>
                    <a:pt x="188" y="57"/>
                  </a:cubicBezTo>
                  <a:cubicBezTo>
                    <a:pt x="11" y="57"/>
                    <a:pt x="11" y="57"/>
                    <a:pt x="11" y="57"/>
                  </a:cubicBezTo>
                  <a:cubicBezTo>
                    <a:pt x="5" y="57"/>
                    <a:pt x="0" y="52"/>
                    <a:pt x="0" y="46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88" y="0"/>
                    <a:pt x="188" y="0"/>
                    <a:pt x="188" y="0"/>
                  </a:cubicBezTo>
                  <a:cubicBezTo>
                    <a:pt x="194" y="0"/>
                    <a:pt x="199" y="5"/>
                    <a:pt x="199" y="11"/>
                  </a:cubicBezTo>
                  <a:lnTo>
                    <a:pt x="199" y="46"/>
                  </a:lnTo>
                  <a:close/>
                </a:path>
              </a:pathLst>
            </a:custGeom>
            <a:solidFill>
              <a:srgbClr val="FFFDEF"/>
            </a:solidFill>
            <a:ln w="9525" cmpd="sng">
              <a:solidFill>
                <a:srgbClr val="CBAB89"/>
              </a:solidFill>
              <a:round/>
            </a:ln>
          </p:spPr>
          <p:txBody>
            <a:bodyPr/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43" name="Freeform 6"/>
            <p:cNvSpPr/>
            <p:nvPr/>
          </p:nvSpPr>
          <p:spPr bwMode="auto">
            <a:xfrm>
              <a:off x="552450" y="2617788"/>
              <a:ext cx="446088" cy="127000"/>
            </a:xfrm>
            <a:custGeom>
              <a:avLst/>
              <a:gdLst>
                <a:gd name="T0" fmla="*/ 199 w 199"/>
                <a:gd name="T1" fmla="*/ 46 h 57"/>
                <a:gd name="T2" fmla="*/ 188 w 199"/>
                <a:gd name="T3" fmla="*/ 57 h 57"/>
                <a:gd name="T4" fmla="*/ 11 w 199"/>
                <a:gd name="T5" fmla="*/ 57 h 57"/>
                <a:gd name="T6" fmla="*/ 0 w 199"/>
                <a:gd name="T7" fmla="*/ 46 h 57"/>
                <a:gd name="T8" fmla="*/ 0 w 199"/>
                <a:gd name="T9" fmla="*/ 11 h 57"/>
                <a:gd name="T10" fmla="*/ 11 w 199"/>
                <a:gd name="T11" fmla="*/ 0 h 57"/>
                <a:gd name="T12" fmla="*/ 188 w 199"/>
                <a:gd name="T13" fmla="*/ 0 h 57"/>
                <a:gd name="T14" fmla="*/ 199 w 199"/>
                <a:gd name="T15" fmla="*/ 11 h 57"/>
                <a:gd name="T16" fmla="*/ 199 w 199"/>
                <a:gd name="T17" fmla="*/ 46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9" h="57">
                  <a:moveTo>
                    <a:pt x="199" y="46"/>
                  </a:moveTo>
                  <a:cubicBezTo>
                    <a:pt x="199" y="52"/>
                    <a:pt x="194" y="57"/>
                    <a:pt x="188" y="57"/>
                  </a:cubicBezTo>
                  <a:cubicBezTo>
                    <a:pt x="11" y="57"/>
                    <a:pt x="11" y="57"/>
                    <a:pt x="11" y="57"/>
                  </a:cubicBezTo>
                  <a:cubicBezTo>
                    <a:pt x="5" y="57"/>
                    <a:pt x="0" y="52"/>
                    <a:pt x="0" y="46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88" y="0"/>
                    <a:pt x="188" y="0"/>
                    <a:pt x="188" y="0"/>
                  </a:cubicBezTo>
                  <a:cubicBezTo>
                    <a:pt x="194" y="0"/>
                    <a:pt x="199" y="5"/>
                    <a:pt x="199" y="11"/>
                  </a:cubicBezTo>
                  <a:lnTo>
                    <a:pt x="199" y="46"/>
                  </a:lnTo>
                  <a:close/>
                </a:path>
              </a:pathLst>
            </a:custGeom>
            <a:solidFill>
              <a:srgbClr val="FFFDEF"/>
            </a:solidFill>
            <a:ln w="9525" cmpd="sng">
              <a:solidFill>
                <a:srgbClr val="CBAB89"/>
              </a:solidFill>
              <a:round/>
            </a:ln>
          </p:spPr>
          <p:txBody>
            <a:bodyPr/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44" name="Freeform 7"/>
            <p:cNvSpPr/>
            <p:nvPr/>
          </p:nvSpPr>
          <p:spPr bwMode="auto">
            <a:xfrm>
              <a:off x="552450" y="2813050"/>
              <a:ext cx="446088" cy="127000"/>
            </a:xfrm>
            <a:custGeom>
              <a:avLst/>
              <a:gdLst>
                <a:gd name="T0" fmla="*/ 199 w 199"/>
                <a:gd name="T1" fmla="*/ 46 h 57"/>
                <a:gd name="T2" fmla="*/ 188 w 199"/>
                <a:gd name="T3" fmla="*/ 57 h 57"/>
                <a:gd name="T4" fmla="*/ 11 w 199"/>
                <a:gd name="T5" fmla="*/ 57 h 57"/>
                <a:gd name="T6" fmla="*/ 0 w 199"/>
                <a:gd name="T7" fmla="*/ 46 h 57"/>
                <a:gd name="T8" fmla="*/ 0 w 199"/>
                <a:gd name="T9" fmla="*/ 11 h 57"/>
                <a:gd name="T10" fmla="*/ 11 w 199"/>
                <a:gd name="T11" fmla="*/ 0 h 57"/>
                <a:gd name="T12" fmla="*/ 188 w 199"/>
                <a:gd name="T13" fmla="*/ 0 h 57"/>
                <a:gd name="T14" fmla="*/ 199 w 199"/>
                <a:gd name="T15" fmla="*/ 11 h 57"/>
                <a:gd name="T16" fmla="*/ 199 w 199"/>
                <a:gd name="T17" fmla="*/ 46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9" h="57">
                  <a:moveTo>
                    <a:pt x="199" y="46"/>
                  </a:moveTo>
                  <a:cubicBezTo>
                    <a:pt x="199" y="52"/>
                    <a:pt x="194" y="57"/>
                    <a:pt x="188" y="57"/>
                  </a:cubicBezTo>
                  <a:cubicBezTo>
                    <a:pt x="11" y="57"/>
                    <a:pt x="11" y="57"/>
                    <a:pt x="11" y="57"/>
                  </a:cubicBezTo>
                  <a:cubicBezTo>
                    <a:pt x="5" y="57"/>
                    <a:pt x="0" y="52"/>
                    <a:pt x="0" y="46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88" y="0"/>
                    <a:pt x="188" y="0"/>
                    <a:pt x="188" y="0"/>
                  </a:cubicBezTo>
                  <a:cubicBezTo>
                    <a:pt x="194" y="0"/>
                    <a:pt x="199" y="5"/>
                    <a:pt x="199" y="11"/>
                  </a:cubicBezTo>
                  <a:lnTo>
                    <a:pt x="199" y="46"/>
                  </a:lnTo>
                  <a:close/>
                </a:path>
              </a:pathLst>
            </a:custGeom>
            <a:solidFill>
              <a:srgbClr val="E4402F"/>
            </a:solidFill>
            <a:ln w="9525" cmpd="sng">
              <a:solidFill>
                <a:srgbClr val="CBAB89"/>
              </a:solidFill>
              <a:round/>
            </a:ln>
          </p:spPr>
          <p:txBody>
            <a:bodyPr/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45" name="Freeform 8"/>
            <p:cNvSpPr/>
            <p:nvPr/>
          </p:nvSpPr>
          <p:spPr bwMode="auto">
            <a:xfrm>
              <a:off x="552450" y="3008313"/>
              <a:ext cx="446088" cy="127000"/>
            </a:xfrm>
            <a:custGeom>
              <a:avLst/>
              <a:gdLst>
                <a:gd name="T0" fmla="*/ 199 w 199"/>
                <a:gd name="T1" fmla="*/ 46 h 57"/>
                <a:gd name="T2" fmla="*/ 188 w 199"/>
                <a:gd name="T3" fmla="*/ 57 h 57"/>
                <a:gd name="T4" fmla="*/ 11 w 199"/>
                <a:gd name="T5" fmla="*/ 57 h 57"/>
                <a:gd name="T6" fmla="*/ 0 w 199"/>
                <a:gd name="T7" fmla="*/ 46 h 57"/>
                <a:gd name="T8" fmla="*/ 0 w 199"/>
                <a:gd name="T9" fmla="*/ 11 h 57"/>
                <a:gd name="T10" fmla="*/ 11 w 199"/>
                <a:gd name="T11" fmla="*/ 0 h 57"/>
                <a:gd name="T12" fmla="*/ 188 w 199"/>
                <a:gd name="T13" fmla="*/ 0 h 57"/>
                <a:gd name="T14" fmla="*/ 199 w 199"/>
                <a:gd name="T15" fmla="*/ 11 h 57"/>
                <a:gd name="T16" fmla="*/ 199 w 199"/>
                <a:gd name="T17" fmla="*/ 46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9" h="57">
                  <a:moveTo>
                    <a:pt x="199" y="46"/>
                  </a:moveTo>
                  <a:cubicBezTo>
                    <a:pt x="199" y="52"/>
                    <a:pt x="194" y="57"/>
                    <a:pt x="188" y="57"/>
                  </a:cubicBezTo>
                  <a:cubicBezTo>
                    <a:pt x="11" y="57"/>
                    <a:pt x="11" y="57"/>
                    <a:pt x="11" y="57"/>
                  </a:cubicBezTo>
                  <a:cubicBezTo>
                    <a:pt x="5" y="57"/>
                    <a:pt x="0" y="52"/>
                    <a:pt x="0" y="46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88" y="0"/>
                    <a:pt x="188" y="0"/>
                    <a:pt x="188" y="0"/>
                  </a:cubicBezTo>
                  <a:cubicBezTo>
                    <a:pt x="194" y="0"/>
                    <a:pt x="199" y="5"/>
                    <a:pt x="199" y="11"/>
                  </a:cubicBezTo>
                  <a:lnTo>
                    <a:pt x="199" y="46"/>
                  </a:lnTo>
                  <a:close/>
                </a:path>
              </a:pathLst>
            </a:custGeom>
            <a:solidFill>
              <a:srgbClr val="E4402F"/>
            </a:solidFill>
            <a:ln w="9525" cmpd="sng">
              <a:solidFill>
                <a:srgbClr val="CBAB89"/>
              </a:solidFill>
              <a:round/>
            </a:ln>
          </p:spPr>
          <p:txBody>
            <a:bodyPr/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46" name="Freeform 9"/>
            <p:cNvSpPr/>
            <p:nvPr/>
          </p:nvSpPr>
          <p:spPr bwMode="auto">
            <a:xfrm>
              <a:off x="552450" y="3203575"/>
              <a:ext cx="446088" cy="127000"/>
            </a:xfrm>
            <a:custGeom>
              <a:avLst/>
              <a:gdLst>
                <a:gd name="T0" fmla="*/ 199 w 199"/>
                <a:gd name="T1" fmla="*/ 46 h 57"/>
                <a:gd name="T2" fmla="*/ 188 w 199"/>
                <a:gd name="T3" fmla="*/ 57 h 57"/>
                <a:gd name="T4" fmla="*/ 11 w 199"/>
                <a:gd name="T5" fmla="*/ 57 h 57"/>
                <a:gd name="T6" fmla="*/ 0 w 199"/>
                <a:gd name="T7" fmla="*/ 46 h 57"/>
                <a:gd name="T8" fmla="*/ 0 w 199"/>
                <a:gd name="T9" fmla="*/ 11 h 57"/>
                <a:gd name="T10" fmla="*/ 11 w 199"/>
                <a:gd name="T11" fmla="*/ 0 h 57"/>
                <a:gd name="T12" fmla="*/ 188 w 199"/>
                <a:gd name="T13" fmla="*/ 0 h 57"/>
                <a:gd name="T14" fmla="*/ 199 w 199"/>
                <a:gd name="T15" fmla="*/ 11 h 57"/>
                <a:gd name="T16" fmla="*/ 199 w 199"/>
                <a:gd name="T17" fmla="*/ 46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9" h="57">
                  <a:moveTo>
                    <a:pt x="199" y="46"/>
                  </a:moveTo>
                  <a:cubicBezTo>
                    <a:pt x="199" y="52"/>
                    <a:pt x="194" y="57"/>
                    <a:pt x="188" y="57"/>
                  </a:cubicBezTo>
                  <a:cubicBezTo>
                    <a:pt x="11" y="57"/>
                    <a:pt x="11" y="57"/>
                    <a:pt x="11" y="57"/>
                  </a:cubicBezTo>
                  <a:cubicBezTo>
                    <a:pt x="5" y="57"/>
                    <a:pt x="0" y="52"/>
                    <a:pt x="0" y="46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88" y="0"/>
                    <a:pt x="188" y="0"/>
                    <a:pt x="188" y="0"/>
                  </a:cubicBezTo>
                  <a:cubicBezTo>
                    <a:pt x="194" y="0"/>
                    <a:pt x="199" y="5"/>
                    <a:pt x="199" y="11"/>
                  </a:cubicBezTo>
                  <a:lnTo>
                    <a:pt x="199" y="46"/>
                  </a:lnTo>
                  <a:close/>
                </a:path>
              </a:pathLst>
            </a:custGeom>
            <a:solidFill>
              <a:srgbClr val="E4402F"/>
            </a:solidFill>
            <a:ln w="9525" cmpd="sng">
              <a:solidFill>
                <a:srgbClr val="CBAB89"/>
              </a:solidFill>
              <a:round/>
            </a:ln>
          </p:spPr>
          <p:txBody>
            <a:bodyPr/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47" name="Freeform 10"/>
            <p:cNvSpPr/>
            <p:nvPr/>
          </p:nvSpPr>
          <p:spPr bwMode="auto">
            <a:xfrm>
              <a:off x="552450" y="3397250"/>
              <a:ext cx="446088" cy="128588"/>
            </a:xfrm>
            <a:custGeom>
              <a:avLst/>
              <a:gdLst>
                <a:gd name="T0" fmla="*/ 199 w 199"/>
                <a:gd name="T1" fmla="*/ 46 h 57"/>
                <a:gd name="T2" fmla="*/ 188 w 199"/>
                <a:gd name="T3" fmla="*/ 57 h 57"/>
                <a:gd name="T4" fmla="*/ 11 w 199"/>
                <a:gd name="T5" fmla="*/ 57 h 57"/>
                <a:gd name="T6" fmla="*/ 0 w 199"/>
                <a:gd name="T7" fmla="*/ 46 h 57"/>
                <a:gd name="T8" fmla="*/ 0 w 199"/>
                <a:gd name="T9" fmla="*/ 11 h 57"/>
                <a:gd name="T10" fmla="*/ 11 w 199"/>
                <a:gd name="T11" fmla="*/ 0 h 57"/>
                <a:gd name="T12" fmla="*/ 188 w 199"/>
                <a:gd name="T13" fmla="*/ 0 h 57"/>
                <a:gd name="T14" fmla="*/ 199 w 199"/>
                <a:gd name="T15" fmla="*/ 11 h 57"/>
                <a:gd name="T16" fmla="*/ 199 w 199"/>
                <a:gd name="T17" fmla="*/ 46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9" h="57">
                  <a:moveTo>
                    <a:pt x="199" y="46"/>
                  </a:moveTo>
                  <a:cubicBezTo>
                    <a:pt x="199" y="52"/>
                    <a:pt x="194" y="57"/>
                    <a:pt x="188" y="57"/>
                  </a:cubicBezTo>
                  <a:cubicBezTo>
                    <a:pt x="11" y="57"/>
                    <a:pt x="11" y="57"/>
                    <a:pt x="11" y="57"/>
                  </a:cubicBezTo>
                  <a:cubicBezTo>
                    <a:pt x="5" y="57"/>
                    <a:pt x="0" y="52"/>
                    <a:pt x="0" y="46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88" y="0"/>
                    <a:pt x="188" y="0"/>
                    <a:pt x="188" y="0"/>
                  </a:cubicBezTo>
                  <a:cubicBezTo>
                    <a:pt x="194" y="0"/>
                    <a:pt x="199" y="5"/>
                    <a:pt x="199" y="11"/>
                  </a:cubicBezTo>
                  <a:lnTo>
                    <a:pt x="199" y="46"/>
                  </a:lnTo>
                  <a:close/>
                </a:path>
              </a:pathLst>
            </a:custGeom>
            <a:solidFill>
              <a:srgbClr val="E4402F"/>
            </a:solidFill>
            <a:ln w="9525" cmpd="sng">
              <a:solidFill>
                <a:srgbClr val="CBAB89"/>
              </a:solidFill>
              <a:round/>
            </a:ln>
          </p:spPr>
          <p:txBody>
            <a:bodyPr/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48" name="Freeform 11"/>
            <p:cNvSpPr/>
            <p:nvPr/>
          </p:nvSpPr>
          <p:spPr bwMode="auto">
            <a:xfrm>
              <a:off x="552450" y="3592513"/>
              <a:ext cx="446088" cy="128587"/>
            </a:xfrm>
            <a:custGeom>
              <a:avLst/>
              <a:gdLst>
                <a:gd name="T0" fmla="*/ 199 w 199"/>
                <a:gd name="T1" fmla="*/ 46 h 57"/>
                <a:gd name="T2" fmla="*/ 188 w 199"/>
                <a:gd name="T3" fmla="*/ 57 h 57"/>
                <a:gd name="T4" fmla="*/ 11 w 199"/>
                <a:gd name="T5" fmla="*/ 57 h 57"/>
                <a:gd name="T6" fmla="*/ 0 w 199"/>
                <a:gd name="T7" fmla="*/ 46 h 57"/>
                <a:gd name="T8" fmla="*/ 0 w 199"/>
                <a:gd name="T9" fmla="*/ 11 h 57"/>
                <a:gd name="T10" fmla="*/ 11 w 199"/>
                <a:gd name="T11" fmla="*/ 0 h 57"/>
                <a:gd name="T12" fmla="*/ 188 w 199"/>
                <a:gd name="T13" fmla="*/ 0 h 57"/>
                <a:gd name="T14" fmla="*/ 199 w 199"/>
                <a:gd name="T15" fmla="*/ 11 h 57"/>
                <a:gd name="T16" fmla="*/ 199 w 199"/>
                <a:gd name="T17" fmla="*/ 46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9" h="57">
                  <a:moveTo>
                    <a:pt x="199" y="46"/>
                  </a:moveTo>
                  <a:cubicBezTo>
                    <a:pt x="199" y="52"/>
                    <a:pt x="194" y="57"/>
                    <a:pt x="188" y="57"/>
                  </a:cubicBezTo>
                  <a:cubicBezTo>
                    <a:pt x="11" y="57"/>
                    <a:pt x="11" y="57"/>
                    <a:pt x="11" y="57"/>
                  </a:cubicBezTo>
                  <a:cubicBezTo>
                    <a:pt x="5" y="57"/>
                    <a:pt x="0" y="52"/>
                    <a:pt x="0" y="46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88" y="0"/>
                    <a:pt x="188" y="0"/>
                    <a:pt x="188" y="0"/>
                  </a:cubicBezTo>
                  <a:cubicBezTo>
                    <a:pt x="194" y="0"/>
                    <a:pt x="199" y="5"/>
                    <a:pt x="199" y="11"/>
                  </a:cubicBezTo>
                  <a:lnTo>
                    <a:pt x="199" y="46"/>
                  </a:lnTo>
                  <a:close/>
                </a:path>
              </a:pathLst>
            </a:custGeom>
            <a:solidFill>
              <a:srgbClr val="E4402F"/>
            </a:solidFill>
            <a:ln w="9525" cmpd="sng">
              <a:solidFill>
                <a:srgbClr val="CBAB89"/>
              </a:solidFill>
              <a:round/>
            </a:ln>
          </p:spPr>
          <p:txBody>
            <a:bodyPr/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sp>
        <p:nvSpPr>
          <p:cNvPr id="149" name="Rectangle 72"/>
          <p:cNvSpPr>
            <a:spLocks noChangeArrowheads="1"/>
          </p:cNvSpPr>
          <p:nvPr userDrawn="1"/>
        </p:nvSpPr>
        <p:spPr bwMode="auto">
          <a:xfrm>
            <a:off x="4389698" y="5332377"/>
            <a:ext cx="59631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zh-TW" altLang="en-US" sz="1800" dirty="0" smtClean="0">
                <a:solidFill>
                  <a:schemeClr val="bg1">
                    <a:lumMod val="50000"/>
                  </a:schemeClr>
                </a:solidFill>
                <a:latin typeface="華康新特明體" panose="02020909000000000000" pitchFamily="49" charset="-120"/>
                <a:ea typeface="華康新特明體" panose="02020909000000000000" pitchFamily="49" charset="-120"/>
              </a:rPr>
              <a:t>標題</a:t>
            </a:r>
            <a:r>
              <a:rPr lang="en-US" altLang="zh-TW" sz="1800" dirty="0" smtClean="0">
                <a:solidFill>
                  <a:schemeClr val="bg1">
                    <a:lumMod val="50000"/>
                  </a:schemeClr>
                </a:solidFill>
                <a:latin typeface="華康新特明體" panose="02020909000000000000" pitchFamily="49" charset="-120"/>
                <a:ea typeface="華康新特明體" panose="02020909000000000000" pitchFamily="49" charset="-120"/>
              </a:rPr>
              <a:t>5</a:t>
            </a:r>
            <a:endParaRPr lang="zh-CN" altLang="zh-CN" sz="1800" dirty="0">
              <a:solidFill>
                <a:schemeClr val="bg1">
                  <a:lumMod val="50000"/>
                </a:schemeClr>
              </a:solidFill>
              <a:latin typeface="華康新特明體" panose="02020909000000000000" pitchFamily="49" charset="-120"/>
              <a:ea typeface="華康新特明體" panose="02020909000000000000" pitchFamily="49" charset="-120"/>
            </a:endParaRPr>
          </a:p>
        </p:txBody>
      </p:sp>
      <p:sp>
        <p:nvSpPr>
          <p:cNvPr id="162" name="Rectangle 20"/>
          <p:cNvSpPr>
            <a:spLocks noChangeArrowheads="1"/>
          </p:cNvSpPr>
          <p:nvPr userDrawn="1"/>
        </p:nvSpPr>
        <p:spPr bwMode="auto">
          <a:xfrm>
            <a:off x="6220056" y="2133512"/>
            <a:ext cx="174450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r>
              <a:rPr lang="zh-TW" altLang="en-US" sz="2400" b="1" dirty="0" smtClean="0">
                <a:solidFill>
                  <a:schemeClr val="tx1"/>
                </a:solidFill>
                <a:latin typeface="華康新特明體" panose="02020909000000000000" pitchFamily="49" charset="-120"/>
                <a:ea typeface="華康新特明體" panose="02020909000000000000" pitchFamily="49" charset="-120"/>
              </a:rPr>
              <a:t>綜合標題</a:t>
            </a:r>
            <a:endParaRPr lang="en-US" altLang="zh-TW" sz="2400" b="1" dirty="0" smtClean="0">
              <a:solidFill>
                <a:schemeClr val="tx1"/>
              </a:solidFill>
              <a:latin typeface="華康新特明體" panose="02020909000000000000" pitchFamily="49" charset="-120"/>
              <a:ea typeface="華康新特明體" panose="02020909000000000000" pitchFamily="49" charset="-120"/>
            </a:endParaRPr>
          </a:p>
        </p:txBody>
      </p:sp>
      <p:sp>
        <p:nvSpPr>
          <p:cNvPr id="163" name="Rectangle 22"/>
          <p:cNvSpPr>
            <a:spLocks noChangeArrowheads="1"/>
          </p:cNvSpPr>
          <p:nvPr userDrawn="1"/>
        </p:nvSpPr>
        <p:spPr bwMode="auto">
          <a:xfrm>
            <a:off x="6220056" y="2729391"/>
            <a:ext cx="5133744" cy="2769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r>
              <a:rPr lang="zh-TW" altLang="en-US" sz="1800" dirty="0" smtClean="0">
                <a:solidFill>
                  <a:schemeClr val="tx1"/>
                </a:solidFill>
                <a:latin typeface="華康新特明體" panose="02020909000000000000" pitchFamily="49" charset="-120"/>
                <a:ea typeface="華康新特明體" panose="02020909000000000000" pitchFamily="49" charset="-120"/>
              </a:rPr>
              <a:t>請敘述。</a:t>
            </a:r>
            <a:endParaRPr lang="en-US" altLang="zh-TW" sz="1800" dirty="0" smtClean="0">
              <a:solidFill>
                <a:schemeClr val="tx1"/>
              </a:solidFill>
              <a:latin typeface="華康新特明體" panose="02020909000000000000" pitchFamily="49" charset="-120"/>
              <a:ea typeface="華康新特明體" panose="02020909000000000000" pitchFamily="49" charset="-120"/>
            </a:endParaRPr>
          </a:p>
          <a:p>
            <a:endParaRPr lang="en-US" altLang="zh-CN" sz="1800" dirty="0" smtClean="0">
              <a:solidFill>
                <a:schemeClr val="tx1"/>
              </a:solidFill>
              <a:latin typeface="華康新特明體" panose="02020909000000000000" pitchFamily="49" charset="-120"/>
              <a:ea typeface="華康新特明體" panose="02020909000000000000" pitchFamily="49" charset="-120"/>
            </a:endParaRPr>
          </a:p>
          <a:p>
            <a:endParaRPr lang="en-US" altLang="zh-CN" sz="1800" dirty="0" smtClean="0">
              <a:solidFill>
                <a:schemeClr val="tx1"/>
              </a:solidFill>
              <a:latin typeface="華康新特明體" panose="02020909000000000000" pitchFamily="49" charset="-120"/>
              <a:ea typeface="華康新特明體" panose="02020909000000000000" pitchFamily="49" charset="-120"/>
            </a:endParaRPr>
          </a:p>
          <a:p>
            <a:endParaRPr lang="en-US" altLang="zh-CN" sz="1800" dirty="0" smtClean="0">
              <a:solidFill>
                <a:schemeClr val="tx1"/>
              </a:solidFill>
              <a:latin typeface="華康新特明體" panose="02020909000000000000" pitchFamily="49" charset="-120"/>
              <a:ea typeface="華康新特明體" panose="02020909000000000000" pitchFamily="49" charset="-120"/>
            </a:endParaRPr>
          </a:p>
          <a:p>
            <a:endParaRPr lang="en-US" altLang="zh-CN" sz="1800" dirty="0" smtClean="0">
              <a:solidFill>
                <a:schemeClr val="tx1"/>
              </a:solidFill>
              <a:latin typeface="華康新特明體" panose="02020909000000000000" pitchFamily="49" charset="-120"/>
              <a:ea typeface="華康新特明體" panose="02020909000000000000" pitchFamily="49" charset="-120"/>
            </a:endParaRPr>
          </a:p>
          <a:p>
            <a:endParaRPr lang="en-US" altLang="zh-CN" sz="1800" dirty="0" smtClean="0">
              <a:solidFill>
                <a:schemeClr val="tx1"/>
              </a:solidFill>
              <a:latin typeface="華康新特明體" panose="02020909000000000000" pitchFamily="49" charset="-120"/>
              <a:ea typeface="華康新特明體" panose="02020909000000000000" pitchFamily="49" charset="-120"/>
            </a:endParaRPr>
          </a:p>
          <a:p>
            <a:endParaRPr lang="en-US" altLang="zh-CN" sz="1800" dirty="0" smtClean="0">
              <a:solidFill>
                <a:schemeClr val="tx1"/>
              </a:solidFill>
              <a:latin typeface="華康新特明體" panose="02020909000000000000" pitchFamily="49" charset="-120"/>
              <a:ea typeface="華康新特明體" panose="02020909000000000000" pitchFamily="49" charset="-120"/>
            </a:endParaRPr>
          </a:p>
          <a:p>
            <a:endParaRPr lang="en-US" altLang="zh-CN" sz="1800" dirty="0" smtClean="0">
              <a:solidFill>
                <a:schemeClr val="tx1"/>
              </a:solidFill>
              <a:latin typeface="華康新特明體" panose="02020909000000000000" pitchFamily="49" charset="-120"/>
              <a:ea typeface="華康新特明體" panose="02020909000000000000" pitchFamily="49" charset="-120"/>
            </a:endParaRPr>
          </a:p>
          <a:p>
            <a:endParaRPr lang="en-US" altLang="zh-CN" sz="1800" dirty="0" smtClean="0">
              <a:solidFill>
                <a:schemeClr val="tx1"/>
              </a:solidFill>
              <a:latin typeface="華康新特明體" panose="02020909000000000000" pitchFamily="49" charset="-120"/>
              <a:ea typeface="華康新特明體" panose="02020909000000000000" pitchFamily="49" charset="-120"/>
            </a:endParaRPr>
          </a:p>
          <a:p>
            <a:endParaRPr lang="en-US" altLang="zh-CN" sz="1800" dirty="0" smtClean="0">
              <a:solidFill>
                <a:schemeClr val="tx1"/>
              </a:solidFill>
              <a:latin typeface="華康新特明體" panose="02020909000000000000" pitchFamily="49" charset="-120"/>
              <a:ea typeface="華康新特明體" panose="020209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490348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4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0" dur="750" fill="hold"/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1" dur="750" fill="hold"/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" presetID="22" presetClass="entr" presetSubtype="4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4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4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7" dur="750" fill="hold"/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8" dur="750" fill="hold"/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22" presetClass="entr" presetSubtype="4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1" dur="500"/>
                                            <p:tgtEl>
                                              <p:spTgt spid="10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4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4" dur="750" fill="hold"/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5" dur="750" fill="hold"/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2" presetClass="entr" presetSubtype="4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8" dur="500"/>
                                            <p:tgtEl>
                                              <p:spTgt spid="1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31" dur="750" fill="hold"/>
                                            <p:tgtEl>
                                              <p:spTgt spid="1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32" dur="750" fill="hold"/>
                                            <p:tgtEl>
                                              <p:spTgt spid="1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2" presetClass="entr" presetSubtype="4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5" dur="500"/>
                                            <p:tgtEl>
                                              <p:spTgt spid="1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2" presetClass="entr" presetSubtype="4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38" dur="750" fill="hold"/>
                                            <p:tgtEl>
                                              <p:spTgt spid="1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39" dur="750" fill="hold"/>
                                            <p:tgtEl>
                                              <p:spTgt spid="1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0" presetID="22" presetClass="entr" presetSubtype="4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2" dur="500"/>
                                            <p:tgtEl>
                                              <p:spTgt spid="1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3" presetID="2" presetClass="entr" presetSubtype="2" fill="hold" grpId="0" nodeType="withEffect" p14:presetBounceEnd="30000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0000">
                                          <p:cBhvr additive="base">
                                            <p:cTn id="45" dur="500" fill="hold"/>
                                            <p:tgtEl>
                                              <p:spTgt spid="16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0000">
                                          <p:cBhvr additive="base">
                                            <p:cTn id="46" dur="500" fill="hold"/>
                                            <p:tgtEl>
                                              <p:spTgt spid="16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7" presetID="2" presetClass="entr" presetSubtype="2" fill="hold" grpId="0" nodeType="withEffect" p14:presetBounceEnd="30000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0000">
                                          <p:cBhvr additive="base">
                                            <p:cTn id="49" dur="500" fill="hold"/>
                                            <p:tgtEl>
                                              <p:spTgt spid="16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0000">
                                          <p:cBhvr additive="base">
                                            <p:cTn id="50" dur="500" fill="hold"/>
                                            <p:tgtEl>
                                              <p:spTgt spid="16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0" grpId="0"/>
          <p:bldP spid="113" grpId="0"/>
          <p:bldP spid="125" grpId="0"/>
          <p:bldP spid="137" grpId="0"/>
          <p:bldP spid="149" grpId="0"/>
          <p:bldP spid="162" grpId="0"/>
          <p:bldP spid="163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" dur="750" fill="hold"/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" presetID="22" presetClass="entr" presetSubtype="4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4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750" fill="hold"/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750" fill="hold"/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22" presetClass="entr" presetSubtype="4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1" dur="500"/>
                                            <p:tgtEl>
                                              <p:spTgt spid="10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750" fill="hold"/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750" fill="hold"/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2" presetClass="entr" presetSubtype="4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8" dur="500"/>
                                            <p:tgtEl>
                                              <p:spTgt spid="1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750" fill="hold"/>
                                            <p:tgtEl>
                                              <p:spTgt spid="1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750" fill="hold"/>
                                            <p:tgtEl>
                                              <p:spTgt spid="1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2" presetClass="entr" presetSubtype="4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5" dur="500"/>
                                            <p:tgtEl>
                                              <p:spTgt spid="1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8" dur="750" fill="hold"/>
                                            <p:tgtEl>
                                              <p:spTgt spid="1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9" dur="750" fill="hold"/>
                                            <p:tgtEl>
                                              <p:spTgt spid="1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0" presetID="22" presetClass="entr" presetSubtype="4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2" dur="500"/>
                                            <p:tgtEl>
                                              <p:spTgt spid="1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3" presetID="2" presetClass="entr" presetSubtype="2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5" dur="500" fill="hold"/>
                                            <p:tgtEl>
                                              <p:spTgt spid="16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6" dur="500" fill="hold"/>
                                            <p:tgtEl>
                                              <p:spTgt spid="16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7" presetID="2" presetClass="entr" presetSubtype="2" fill="hold" grpId="0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9" dur="500" fill="hold"/>
                                            <p:tgtEl>
                                              <p:spTgt spid="16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0" dur="500" fill="hold"/>
                                            <p:tgtEl>
                                              <p:spTgt spid="16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0" grpId="0"/>
          <p:bldP spid="113" grpId="0"/>
          <p:bldP spid="125" grpId="0"/>
          <p:bldP spid="137" grpId="0"/>
          <p:bldP spid="149" grpId="0"/>
          <p:bldP spid="162" grpId="0"/>
          <p:bldP spid="163" grpId="0"/>
        </p:bldLst>
      </p:timing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4"/>
          <p:cNvSpPr>
            <a:spLocks noChangeArrowheads="1"/>
          </p:cNvSpPr>
          <p:nvPr userDrawn="1"/>
        </p:nvSpPr>
        <p:spPr bwMode="auto">
          <a:xfrm>
            <a:off x="869348" y="3857293"/>
            <a:ext cx="5205753" cy="1968461"/>
          </a:xfrm>
          <a:prstGeom prst="rect">
            <a:avLst/>
          </a:prstGeom>
          <a:solidFill>
            <a:srgbClr val="456BA7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pic>
        <p:nvPicPr>
          <p:cNvPr id="7" name="圖片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482"/>
          <a:stretch/>
        </p:blipFill>
        <p:spPr>
          <a:xfrm>
            <a:off x="886587" y="1898886"/>
            <a:ext cx="5209413" cy="1977007"/>
          </a:xfrm>
          <a:prstGeom prst="rect">
            <a:avLst/>
          </a:prstGeom>
        </p:spPr>
      </p:pic>
      <p:pic>
        <p:nvPicPr>
          <p:cNvPr id="29" name="圖片 28"/>
          <p:cNvPicPr>
            <a:picLocks noChangeAspect="1"/>
          </p:cNvPicPr>
          <p:nvPr userDrawn="1"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8525" b="-214"/>
          <a:stretch/>
        </p:blipFill>
        <p:spPr>
          <a:xfrm>
            <a:off x="-211555" y="-277586"/>
            <a:ext cx="12741008" cy="2184011"/>
          </a:xfrm>
          <a:prstGeom prst="rect">
            <a:avLst/>
          </a:prstGeom>
          <a:ln>
            <a:noFill/>
          </a:ln>
          <a:effectLst>
            <a:softEdge rad="215900"/>
          </a:effectLst>
        </p:spPr>
      </p:pic>
      <p:sp>
        <p:nvSpPr>
          <p:cNvPr id="27" name="Rectangle 10"/>
          <p:cNvSpPr>
            <a:spLocks noChangeArrowheads="1"/>
          </p:cNvSpPr>
          <p:nvPr userDrawn="1"/>
        </p:nvSpPr>
        <p:spPr bwMode="auto">
          <a:xfrm>
            <a:off x="11816440" y="1847850"/>
            <a:ext cx="381001" cy="2591902"/>
          </a:xfrm>
          <a:prstGeom prst="rect">
            <a:avLst/>
          </a:prstGeom>
          <a:solidFill>
            <a:schemeClr val="accent1">
              <a:lumMod val="75000"/>
              <a:alpha val="6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pic>
        <p:nvPicPr>
          <p:cNvPr id="18" name="圖片 17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6543" y="4674053"/>
            <a:ext cx="3810000" cy="2543175"/>
          </a:xfrm>
          <a:prstGeom prst="rect">
            <a:avLst/>
          </a:prstGeom>
          <a:ln>
            <a:noFill/>
          </a:ln>
          <a:effectLst>
            <a:softEdge rad="508000"/>
          </a:effec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華康新特明體" panose="02020909000000000000" pitchFamily="49" charset="-120"/>
                <a:ea typeface="華康新特明體" panose="02020909000000000000" pitchFamily="49" charset="-12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E1FA2-84D2-4A12-82F7-BE39F421E7AC}" type="datetimeFigureOut">
              <a:rPr lang="zh-TW" altLang="en-US" smtClean="0"/>
              <a:t>2018/4/18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67988-D3E5-4BB2-A05E-44DBD79A4D3E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8" name="文字方塊 27"/>
          <p:cNvSpPr txBox="1"/>
          <p:nvPr userDrawn="1"/>
        </p:nvSpPr>
        <p:spPr>
          <a:xfrm>
            <a:off x="11789957" y="1965001"/>
            <a:ext cx="433965" cy="259190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marL="0" lvl="3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pPr>
            <a:r>
              <a:rPr lang="zh-TW" altLang="en-US" sz="1800" kern="12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華康魏碑體" panose="03000709000000000000" pitchFamily="65" charset="-120"/>
                <a:ea typeface="華康魏碑體" panose="03000709000000000000" pitchFamily="65" charset="-120"/>
                <a:cs typeface="+mn-cs"/>
              </a:rPr>
              <a:t>視病如親 </a:t>
            </a:r>
            <a:r>
              <a:rPr lang="en-US" altLang="zh-TW" sz="1800" kern="12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華康魏碑體" panose="03000709000000000000" pitchFamily="65" charset="-120"/>
                <a:ea typeface="華康魏碑體" panose="03000709000000000000" pitchFamily="65" charset="-120"/>
                <a:cs typeface="+mn-cs"/>
              </a:rPr>
              <a:t>·</a:t>
            </a:r>
            <a:r>
              <a:rPr lang="zh-TW" altLang="en-US" sz="1800" kern="12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華康魏碑體" panose="03000709000000000000" pitchFamily="65" charset="-120"/>
                <a:ea typeface="華康魏碑體" panose="03000709000000000000" pitchFamily="65" charset="-120"/>
                <a:cs typeface="+mn-cs"/>
              </a:rPr>
              <a:t>追求卓越</a:t>
            </a:r>
            <a:endParaRPr lang="zh-TW" altLang="en-US" sz="1800" kern="1200" dirty="0">
              <a:solidFill>
                <a:schemeClr val="accent1">
                  <a:lumMod val="20000"/>
                  <a:lumOff val="80000"/>
                </a:schemeClr>
              </a:solidFill>
              <a:latin typeface="華康魏碑體" panose="03000709000000000000" pitchFamily="65" charset="-120"/>
              <a:ea typeface="華康魏碑體" panose="03000709000000000000" pitchFamily="65" charset="-120"/>
              <a:cs typeface="+mn-cs"/>
            </a:endParaRPr>
          </a:p>
        </p:txBody>
      </p:sp>
      <p:grpSp>
        <p:nvGrpSpPr>
          <p:cNvPr id="14" name="组合 25"/>
          <p:cNvGrpSpPr>
            <a:grpSpLocks noChangeAspect="1"/>
          </p:cNvGrpSpPr>
          <p:nvPr userDrawn="1"/>
        </p:nvGrpSpPr>
        <p:grpSpPr>
          <a:xfrm>
            <a:off x="-248400" y="-169200"/>
            <a:ext cx="1087851" cy="1116639"/>
            <a:chOff x="3832226" y="3284537"/>
            <a:chExt cx="872174" cy="895259"/>
          </a:xfrm>
          <a:solidFill>
            <a:srgbClr val="008080"/>
          </a:solidFill>
        </p:grpSpPr>
        <p:sp>
          <p:nvSpPr>
            <p:cNvPr id="15" name="椭圆 26"/>
            <p:cNvSpPr/>
            <p:nvPr/>
          </p:nvSpPr>
          <p:spPr>
            <a:xfrm>
              <a:off x="3832226" y="3284537"/>
              <a:ext cx="777875" cy="77787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 dirty="0"/>
            </a:p>
          </p:txBody>
        </p:sp>
        <p:sp>
          <p:nvSpPr>
            <p:cNvPr id="16" name="TextBox 34" descr="e7d195523061f1c0dc4eb095ef98a80d432ab5f5ac2fa1ec9A04093C40641F0917DB5F0ACB951B229F3670423540916292DB116844AAB0F00FEFF6E8E4293DAC5FD3F90415D8F35813B35A693A33C33F3D5BFF0641E6EC05FF3B6B060D1EC04DC2D230E8A87D1D448B0A553D838968DF7BEA939F8BB8F3F855678524924E43D5FEBF582B0A19BD3EEB16E580BB28A190"/>
            <p:cNvSpPr txBox="1">
              <a:spLocks noChangeArrowheads="1"/>
            </p:cNvSpPr>
            <p:nvPr/>
          </p:nvSpPr>
          <p:spPr bwMode="auto">
            <a:xfrm>
              <a:off x="3939454" y="3365494"/>
              <a:ext cx="764946" cy="814302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TW" altLang="en-US" sz="6000" b="0" dirty="0" smtClean="0">
                  <a:solidFill>
                    <a:schemeClr val="bg1"/>
                  </a:solidFill>
                  <a:latin typeface="華康新特明體" panose="02020909000000000000" pitchFamily="49" charset="-120"/>
                  <a:ea typeface="華康新特明體" panose="02020909000000000000" pitchFamily="49" charset="-120"/>
                </a:rPr>
                <a:t>叁</a:t>
              </a:r>
              <a:endParaRPr lang="zh-CN" altLang="en-US" sz="6000" b="0" dirty="0">
                <a:solidFill>
                  <a:schemeClr val="bg1"/>
                </a:solidFill>
                <a:latin typeface="華康新特明體" panose="02020909000000000000" pitchFamily="49" charset="-120"/>
                <a:ea typeface="華康新特明體" panose="02020909000000000000" pitchFamily="49" charset="-120"/>
              </a:endParaRPr>
            </a:p>
          </p:txBody>
        </p:sp>
      </p:grpSp>
      <p:sp>
        <p:nvSpPr>
          <p:cNvPr id="19" name="Rectangle 3"/>
          <p:cNvSpPr>
            <a:spLocks noChangeArrowheads="1"/>
          </p:cNvSpPr>
          <p:nvPr userDrawn="1"/>
        </p:nvSpPr>
        <p:spPr bwMode="auto">
          <a:xfrm>
            <a:off x="6070435" y="1892337"/>
            <a:ext cx="5209413" cy="198355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  <a:miter lim="800000"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22" name="Group 6"/>
          <p:cNvGrpSpPr/>
          <p:nvPr userDrawn="1"/>
        </p:nvGrpSpPr>
        <p:grpSpPr bwMode="auto">
          <a:xfrm>
            <a:off x="6356978" y="2256181"/>
            <a:ext cx="309563" cy="254000"/>
            <a:chOff x="0" y="0"/>
            <a:chExt cx="212" cy="174"/>
          </a:xfrm>
          <a:solidFill>
            <a:srgbClr val="A2897B"/>
          </a:solidFill>
        </p:grpSpPr>
        <p:sp>
          <p:nvSpPr>
            <p:cNvPr id="23" name="Freeform 7"/>
            <p:cNvSpPr>
              <a:spLocks noEditPoints="1"/>
            </p:cNvSpPr>
            <p:nvPr/>
          </p:nvSpPr>
          <p:spPr bwMode="auto">
            <a:xfrm>
              <a:off x="0" y="0"/>
              <a:ext cx="212" cy="174"/>
            </a:xfrm>
            <a:custGeom>
              <a:avLst/>
              <a:gdLst>
                <a:gd name="T0" fmla="*/ 0 w 212"/>
                <a:gd name="T1" fmla="*/ 0 h 174"/>
                <a:gd name="T2" fmla="*/ 0 w 212"/>
                <a:gd name="T3" fmla="*/ 174 h 174"/>
                <a:gd name="T4" fmla="*/ 212 w 212"/>
                <a:gd name="T5" fmla="*/ 174 h 174"/>
                <a:gd name="T6" fmla="*/ 212 w 212"/>
                <a:gd name="T7" fmla="*/ 0 h 174"/>
                <a:gd name="T8" fmla="*/ 0 w 212"/>
                <a:gd name="T9" fmla="*/ 0 h 174"/>
                <a:gd name="T10" fmla="*/ 194 w 212"/>
                <a:gd name="T11" fmla="*/ 19 h 174"/>
                <a:gd name="T12" fmla="*/ 194 w 212"/>
                <a:gd name="T13" fmla="*/ 56 h 174"/>
                <a:gd name="T14" fmla="*/ 129 w 212"/>
                <a:gd name="T15" fmla="*/ 105 h 174"/>
                <a:gd name="T16" fmla="*/ 111 w 212"/>
                <a:gd name="T17" fmla="*/ 91 h 174"/>
                <a:gd name="T18" fmla="*/ 111 w 212"/>
                <a:gd name="T19" fmla="*/ 91 h 174"/>
                <a:gd name="T20" fmla="*/ 86 w 212"/>
                <a:gd name="T21" fmla="*/ 71 h 174"/>
                <a:gd name="T22" fmla="*/ 18 w 212"/>
                <a:gd name="T23" fmla="*/ 108 h 174"/>
                <a:gd name="T24" fmla="*/ 18 w 212"/>
                <a:gd name="T25" fmla="*/ 19 h 174"/>
                <a:gd name="T26" fmla="*/ 194 w 212"/>
                <a:gd name="T27" fmla="*/ 19 h 174"/>
                <a:gd name="T28" fmla="*/ 18 w 212"/>
                <a:gd name="T29" fmla="*/ 154 h 174"/>
                <a:gd name="T30" fmla="*/ 18 w 212"/>
                <a:gd name="T31" fmla="*/ 128 h 174"/>
                <a:gd name="T32" fmla="*/ 84 w 212"/>
                <a:gd name="T33" fmla="*/ 92 h 174"/>
                <a:gd name="T34" fmla="*/ 128 w 212"/>
                <a:gd name="T35" fmla="*/ 128 h 174"/>
                <a:gd name="T36" fmla="*/ 128 w 212"/>
                <a:gd name="T37" fmla="*/ 128 h 174"/>
                <a:gd name="T38" fmla="*/ 142 w 212"/>
                <a:gd name="T39" fmla="*/ 140 h 174"/>
                <a:gd name="T40" fmla="*/ 154 w 212"/>
                <a:gd name="T41" fmla="*/ 126 h 174"/>
                <a:gd name="T42" fmla="*/ 143 w 212"/>
                <a:gd name="T43" fmla="*/ 117 h 174"/>
                <a:gd name="T44" fmla="*/ 194 w 212"/>
                <a:gd name="T45" fmla="*/ 79 h 174"/>
                <a:gd name="T46" fmla="*/ 194 w 212"/>
                <a:gd name="T47" fmla="*/ 154 h 174"/>
                <a:gd name="T48" fmla="*/ 18 w 212"/>
                <a:gd name="T49" fmla="*/ 15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12" h="174">
                  <a:moveTo>
                    <a:pt x="0" y="0"/>
                  </a:moveTo>
                  <a:lnTo>
                    <a:pt x="0" y="174"/>
                  </a:lnTo>
                  <a:lnTo>
                    <a:pt x="212" y="174"/>
                  </a:lnTo>
                  <a:lnTo>
                    <a:pt x="212" y="0"/>
                  </a:lnTo>
                  <a:lnTo>
                    <a:pt x="0" y="0"/>
                  </a:lnTo>
                  <a:close/>
                  <a:moveTo>
                    <a:pt x="194" y="19"/>
                  </a:moveTo>
                  <a:lnTo>
                    <a:pt x="194" y="56"/>
                  </a:lnTo>
                  <a:lnTo>
                    <a:pt x="129" y="105"/>
                  </a:lnTo>
                  <a:lnTo>
                    <a:pt x="111" y="91"/>
                  </a:lnTo>
                  <a:lnTo>
                    <a:pt x="111" y="91"/>
                  </a:lnTo>
                  <a:lnTo>
                    <a:pt x="86" y="71"/>
                  </a:lnTo>
                  <a:lnTo>
                    <a:pt x="18" y="108"/>
                  </a:lnTo>
                  <a:lnTo>
                    <a:pt x="18" y="19"/>
                  </a:lnTo>
                  <a:lnTo>
                    <a:pt x="194" y="19"/>
                  </a:lnTo>
                  <a:close/>
                  <a:moveTo>
                    <a:pt x="18" y="154"/>
                  </a:moveTo>
                  <a:lnTo>
                    <a:pt x="18" y="128"/>
                  </a:lnTo>
                  <a:lnTo>
                    <a:pt x="84" y="92"/>
                  </a:lnTo>
                  <a:lnTo>
                    <a:pt x="128" y="128"/>
                  </a:lnTo>
                  <a:lnTo>
                    <a:pt x="128" y="128"/>
                  </a:lnTo>
                  <a:lnTo>
                    <a:pt x="142" y="140"/>
                  </a:lnTo>
                  <a:lnTo>
                    <a:pt x="154" y="126"/>
                  </a:lnTo>
                  <a:lnTo>
                    <a:pt x="143" y="117"/>
                  </a:lnTo>
                  <a:lnTo>
                    <a:pt x="194" y="79"/>
                  </a:lnTo>
                  <a:lnTo>
                    <a:pt x="194" y="154"/>
                  </a:lnTo>
                  <a:lnTo>
                    <a:pt x="18" y="15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" name="Oval 8"/>
            <p:cNvSpPr>
              <a:spLocks noChangeArrowheads="1"/>
            </p:cNvSpPr>
            <p:nvPr/>
          </p:nvSpPr>
          <p:spPr bwMode="auto">
            <a:xfrm>
              <a:off x="123" y="36"/>
              <a:ext cx="34" cy="3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5" name="Group 9"/>
          <p:cNvGrpSpPr/>
          <p:nvPr userDrawn="1"/>
        </p:nvGrpSpPr>
        <p:grpSpPr bwMode="auto">
          <a:xfrm>
            <a:off x="1123147" y="4269338"/>
            <a:ext cx="309563" cy="307975"/>
            <a:chOff x="0" y="0"/>
            <a:chExt cx="213" cy="211"/>
          </a:xfrm>
        </p:grpSpPr>
        <p:sp>
          <p:nvSpPr>
            <p:cNvPr id="26" name="Freeform 10"/>
            <p:cNvSpPr>
              <a:spLocks noEditPoints="1"/>
            </p:cNvSpPr>
            <p:nvPr/>
          </p:nvSpPr>
          <p:spPr bwMode="auto">
            <a:xfrm>
              <a:off x="0" y="0"/>
              <a:ext cx="213" cy="211"/>
            </a:xfrm>
            <a:custGeom>
              <a:avLst/>
              <a:gdLst>
                <a:gd name="T0" fmla="*/ 195 w 213"/>
                <a:gd name="T1" fmla="*/ 155 h 211"/>
                <a:gd name="T2" fmla="*/ 58 w 213"/>
                <a:gd name="T3" fmla="*/ 155 h 211"/>
                <a:gd name="T4" fmla="*/ 58 w 213"/>
                <a:gd name="T5" fmla="*/ 18 h 211"/>
                <a:gd name="T6" fmla="*/ 103 w 213"/>
                <a:gd name="T7" fmla="*/ 18 h 211"/>
                <a:gd name="T8" fmla="*/ 103 w 213"/>
                <a:gd name="T9" fmla="*/ 0 h 211"/>
                <a:gd name="T10" fmla="*/ 39 w 213"/>
                <a:gd name="T11" fmla="*/ 0 h 211"/>
                <a:gd name="T12" fmla="*/ 39 w 213"/>
                <a:gd name="T13" fmla="*/ 38 h 211"/>
                <a:gd name="T14" fmla="*/ 0 w 213"/>
                <a:gd name="T15" fmla="*/ 38 h 211"/>
                <a:gd name="T16" fmla="*/ 0 w 213"/>
                <a:gd name="T17" fmla="*/ 211 h 211"/>
                <a:gd name="T18" fmla="*/ 174 w 213"/>
                <a:gd name="T19" fmla="*/ 211 h 211"/>
                <a:gd name="T20" fmla="*/ 174 w 213"/>
                <a:gd name="T21" fmla="*/ 173 h 211"/>
                <a:gd name="T22" fmla="*/ 213 w 213"/>
                <a:gd name="T23" fmla="*/ 173 h 211"/>
                <a:gd name="T24" fmla="*/ 213 w 213"/>
                <a:gd name="T25" fmla="*/ 108 h 211"/>
                <a:gd name="T26" fmla="*/ 195 w 213"/>
                <a:gd name="T27" fmla="*/ 108 h 211"/>
                <a:gd name="T28" fmla="*/ 195 w 213"/>
                <a:gd name="T29" fmla="*/ 155 h 211"/>
                <a:gd name="T30" fmla="*/ 155 w 213"/>
                <a:gd name="T31" fmla="*/ 193 h 211"/>
                <a:gd name="T32" fmla="*/ 19 w 213"/>
                <a:gd name="T33" fmla="*/ 193 h 211"/>
                <a:gd name="T34" fmla="*/ 19 w 213"/>
                <a:gd name="T35" fmla="*/ 56 h 211"/>
                <a:gd name="T36" fmla="*/ 39 w 213"/>
                <a:gd name="T37" fmla="*/ 56 h 211"/>
                <a:gd name="T38" fmla="*/ 39 w 213"/>
                <a:gd name="T39" fmla="*/ 173 h 211"/>
                <a:gd name="T40" fmla="*/ 155 w 213"/>
                <a:gd name="T41" fmla="*/ 173 h 211"/>
                <a:gd name="T42" fmla="*/ 155 w 213"/>
                <a:gd name="T43" fmla="*/ 193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13" h="211">
                  <a:moveTo>
                    <a:pt x="195" y="155"/>
                  </a:moveTo>
                  <a:lnTo>
                    <a:pt x="58" y="155"/>
                  </a:lnTo>
                  <a:lnTo>
                    <a:pt x="58" y="18"/>
                  </a:lnTo>
                  <a:lnTo>
                    <a:pt x="103" y="18"/>
                  </a:lnTo>
                  <a:lnTo>
                    <a:pt x="103" y="0"/>
                  </a:lnTo>
                  <a:lnTo>
                    <a:pt x="39" y="0"/>
                  </a:lnTo>
                  <a:lnTo>
                    <a:pt x="39" y="38"/>
                  </a:lnTo>
                  <a:lnTo>
                    <a:pt x="0" y="38"/>
                  </a:lnTo>
                  <a:lnTo>
                    <a:pt x="0" y="211"/>
                  </a:lnTo>
                  <a:lnTo>
                    <a:pt x="174" y="211"/>
                  </a:lnTo>
                  <a:lnTo>
                    <a:pt x="174" y="173"/>
                  </a:lnTo>
                  <a:lnTo>
                    <a:pt x="213" y="173"/>
                  </a:lnTo>
                  <a:lnTo>
                    <a:pt x="213" y="108"/>
                  </a:lnTo>
                  <a:lnTo>
                    <a:pt x="195" y="108"/>
                  </a:lnTo>
                  <a:lnTo>
                    <a:pt x="195" y="155"/>
                  </a:lnTo>
                  <a:close/>
                  <a:moveTo>
                    <a:pt x="155" y="193"/>
                  </a:moveTo>
                  <a:lnTo>
                    <a:pt x="19" y="193"/>
                  </a:lnTo>
                  <a:lnTo>
                    <a:pt x="19" y="56"/>
                  </a:lnTo>
                  <a:lnTo>
                    <a:pt x="39" y="56"/>
                  </a:lnTo>
                  <a:lnTo>
                    <a:pt x="39" y="173"/>
                  </a:lnTo>
                  <a:lnTo>
                    <a:pt x="155" y="173"/>
                  </a:lnTo>
                  <a:lnTo>
                    <a:pt x="155" y="19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" name="Freeform 11"/>
            <p:cNvSpPr/>
            <p:nvPr/>
          </p:nvSpPr>
          <p:spPr bwMode="auto">
            <a:xfrm>
              <a:off x="120" y="0"/>
              <a:ext cx="93" cy="92"/>
            </a:xfrm>
            <a:custGeom>
              <a:avLst/>
              <a:gdLst>
                <a:gd name="T0" fmla="*/ 16 w 93"/>
                <a:gd name="T1" fmla="*/ 0 h 92"/>
                <a:gd name="T2" fmla="*/ 16 w 93"/>
                <a:gd name="T3" fmla="*/ 18 h 92"/>
                <a:gd name="T4" fmla="*/ 61 w 93"/>
                <a:gd name="T5" fmla="*/ 18 h 92"/>
                <a:gd name="T6" fmla="*/ 0 w 93"/>
                <a:gd name="T7" fmla="*/ 80 h 92"/>
                <a:gd name="T8" fmla="*/ 13 w 93"/>
                <a:gd name="T9" fmla="*/ 92 h 92"/>
                <a:gd name="T10" fmla="*/ 75 w 93"/>
                <a:gd name="T11" fmla="*/ 30 h 92"/>
                <a:gd name="T12" fmla="*/ 75 w 93"/>
                <a:gd name="T13" fmla="*/ 77 h 92"/>
                <a:gd name="T14" fmla="*/ 93 w 93"/>
                <a:gd name="T15" fmla="*/ 77 h 92"/>
                <a:gd name="T16" fmla="*/ 93 w 93"/>
                <a:gd name="T17" fmla="*/ 0 h 92"/>
                <a:gd name="T18" fmla="*/ 16 w 93"/>
                <a:gd name="T19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3" h="92">
                  <a:moveTo>
                    <a:pt x="16" y="0"/>
                  </a:moveTo>
                  <a:lnTo>
                    <a:pt x="16" y="18"/>
                  </a:lnTo>
                  <a:lnTo>
                    <a:pt x="61" y="18"/>
                  </a:lnTo>
                  <a:lnTo>
                    <a:pt x="0" y="80"/>
                  </a:lnTo>
                  <a:lnTo>
                    <a:pt x="13" y="92"/>
                  </a:lnTo>
                  <a:lnTo>
                    <a:pt x="75" y="30"/>
                  </a:lnTo>
                  <a:lnTo>
                    <a:pt x="75" y="77"/>
                  </a:lnTo>
                  <a:lnTo>
                    <a:pt x="93" y="77"/>
                  </a:lnTo>
                  <a:lnTo>
                    <a:pt x="93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1" name="Rectangle 12"/>
          <p:cNvSpPr>
            <a:spLocks noChangeArrowheads="1"/>
          </p:cNvSpPr>
          <p:nvPr userDrawn="1"/>
        </p:nvSpPr>
        <p:spPr bwMode="auto">
          <a:xfrm>
            <a:off x="6927519" y="2133066"/>
            <a:ext cx="80021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TW" altLang="en-US" sz="2400" dirty="0" smtClean="0">
                <a:solidFill>
                  <a:srgbClr val="A2897B"/>
                </a:solidFill>
                <a:latin typeface="華康新特明體" panose="02020909000000000000" pitchFamily="49" charset="-120"/>
                <a:ea typeface="華康新特明體" panose="02020909000000000000" pitchFamily="49" charset="-120"/>
              </a:rPr>
              <a:t>標題</a:t>
            </a:r>
            <a:endParaRPr lang="zh-CN" altLang="zh-CN" sz="2400" dirty="0">
              <a:solidFill>
                <a:srgbClr val="A2897B"/>
              </a:solidFill>
              <a:latin typeface="華康新特明體" panose="02020909000000000000" pitchFamily="49" charset="-120"/>
              <a:ea typeface="華康新特明體" panose="02020909000000000000" pitchFamily="49" charset="-120"/>
            </a:endParaRPr>
          </a:p>
        </p:txBody>
      </p:sp>
      <p:sp>
        <p:nvSpPr>
          <p:cNvPr id="32" name="Rectangle 13"/>
          <p:cNvSpPr>
            <a:spLocks noChangeArrowheads="1"/>
          </p:cNvSpPr>
          <p:nvPr userDrawn="1"/>
        </p:nvSpPr>
        <p:spPr bwMode="auto">
          <a:xfrm>
            <a:off x="7038068" y="2724959"/>
            <a:ext cx="3673475" cy="332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zh-TW" altLang="en-US" sz="1800" dirty="0" smtClean="0">
                <a:solidFill>
                  <a:srgbClr val="A2897B"/>
                </a:solidFill>
                <a:latin typeface="華康新特明體" panose="02020909000000000000" pitchFamily="49" charset="-120"/>
                <a:ea typeface="華康新特明體" panose="02020909000000000000" pitchFamily="49" charset="-120"/>
              </a:rPr>
              <a:t>請敘述。</a:t>
            </a:r>
            <a:endParaRPr lang="zh-CN" altLang="en-US" sz="1800" dirty="0">
              <a:solidFill>
                <a:srgbClr val="A2897B"/>
              </a:solidFill>
              <a:latin typeface="華康新特明體" panose="02020909000000000000" pitchFamily="49" charset="-120"/>
              <a:ea typeface="華康新特明體" panose="02020909000000000000" pitchFamily="49" charset="-120"/>
            </a:endParaRPr>
          </a:p>
        </p:txBody>
      </p:sp>
      <p:sp>
        <p:nvSpPr>
          <p:cNvPr id="33" name="Line 14"/>
          <p:cNvSpPr>
            <a:spLocks noChangeShapeType="1"/>
          </p:cNvSpPr>
          <p:nvPr userDrawn="1"/>
        </p:nvSpPr>
        <p:spPr bwMode="auto">
          <a:xfrm>
            <a:off x="6825364" y="2261136"/>
            <a:ext cx="1587" cy="198437"/>
          </a:xfrm>
          <a:prstGeom prst="line">
            <a:avLst/>
          </a:prstGeom>
          <a:noFill/>
          <a:ln w="6350" cmpd="sng">
            <a:solidFill>
              <a:srgbClr val="A2897B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6" name="Freeform 17"/>
          <p:cNvSpPr/>
          <p:nvPr userDrawn="1"/>
        </p:nvSpPr>
        <p:spPr bwMode="auto">
          <a:xfrm rot="10800000">
            <a:off x="5629110" y="2453726"/>
            <a:ext cx="441325" cy="885825"/>
          </a:xfrm>
          <a:custGeom>
            <a:avLst/>
            <a:gdLst>
              <a:gd name="T0" fmla="*/ 0 w 244"/>
              <a:gd name="T1" fmla="*/ 0 h 489"/>
              <a:gd name="T2" fmla="*/ 0 w 244"/>
              <a:gd name="T3" fmla="*/ 489 h 489"/>
              <a:gd name="T4" fmla="*/ 244 w 244"/>
              <a:gd name="T5" fmla="*/ 245 h 489"/>
              <a:gd name="T6" fmla="*/ 0 w 244"/>
              <a:gd name="T7" fmla="*/ 0 h 4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44" h="489">
                <a:moveTo>
                  <a:pt x="0" y="0"/>
                </a:moveTo>
                <a:cubicBezTo>
                  <a:pt x="0" y="489"/>
                  <a:pt x="0" y="489"/>
                  <a:pt x="0" y="489"/>
                </a:cubicBezTo>
                <a:cubicBezTo>
                  <a:pt x="135" y="489"/>
                  <a:pt x="244" y="379"/>
                  <a:pt x="244" y="245"/>
                </a:cubicBezTo>
                <a:cubicBezTo>
                  <a:pt x="244" y="110"/>
                  <a:pt x="135" y="0"/>
                  <a:pt x="0" y="0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9525">
            <a:noFill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9" name="Freeform 20"/>
          <p:cNvSpPr/>
          <p:nvPr userDrawn="1"/>
        </p:nvSpPr>
        <p:spPr bwMode="auto">
          <a:xfrm rot="10800000">
            <a:off x="5809457" y="2716255"/>
            <a:ext cx="165100" cy="330200"/>
          </a:xfrm>
          <a:custGeom>
            <a:avLst/>
            <a:gdLst>
              <a:gd name="T0" fmla="*/ 0 w 52"/>
              <a:gd name="T1" fmla="*/ 0 h 104"/>
              <a:gd name="T2" fmla="*/ 52 w 52"/>
              <a:gd name="T3" fmla="*/ 52 h 104"/>
              <a:gd name="T4" fmla="*/ 0 w 52"/>
              <a:gd name="T5" fmla="*/ 104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2" h="104">
                <a:moveTo>
                  <a:pt x="0" y="0"/>
                </a:moveTo>
                <a:lnTo>
                  <a:pt x="52" y="52"/>
                </a:lnTo>
                <a:lnTo>
                  <a:pt x="0" y="104"/>
                </a:lnTo>
              </a:path>
            </a:pathLst>
          </a:custGeom>
          <a:noFill/>
          <a:ln w="12700" cap="flat" cmpd="sng">
            <a:solidFill>
              <a:srgbClr val="A2897B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pic>
        <p:nvPicPr>
          <p:cNvPr id="8" name="圖片 7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" r="-28" b="42609"/>
          <a:stretch/>
        </p:blipFill>
        <p:spPr>
          <a:xfrm>
            <a:off x="6057767" y="3864116"/>
            <a:ext cx="5222081" cy="1973415"/>
          </a:xfrm>
          <a:prstGeom prst="rect">
            <a:avLst/>
          </a:prstGeom>
        </p:spPr>
      </p:pic>
      <p:sp>
        <p:nvSpPr>
          <p:cNvPr id="37" name="Freeform 18"/>
          <p:cNvSpPr/>
          <p:nvPr userDrawn="1"/>
        </p:nvSpPr>
        <p:spPr bwMode="auto">
          <a:xfrm>
            <a:off x="6037603" y="4419989"/>
            <a:ext cx="439738" cy="887413"/>
          </a:xfrm>
          <a:custGeom>
            <a:avLst/>
            <a:gdLst>
              <a:gd name="T0" fmla="*/ 0 w 244"/>
              <a:gd name="T1" fmla="*/ 0 h 489"/>
              <a:gd name="T2" fmla="*/ 0 w 244"/>
              <a:gd name="T3" fmla="*/ 489 h 489"/>
              <a:gd name="T4" fmla="*/ 244 w 244"/>
              <a:gd name="T5" fmla="*/ 245 h 489"/>
              <a:gd name="T6" fmla="*/ 0 w 244"/>
              <a:gd name="T7" fmla="*/ 0 h 4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44" h="489">
                <a:moveTo>
                  <a:pt x="0" y="0"/>
                </a:moveTo>
                <a:cubicBezTo>
                  <a:pt x="0" y="489"/>
                  <a:pt x="0" y="489"/>
                  <a:pt x="0" y="489"/>
                </a:cubicBezTo>
                <a:cubicBezTo>
                  <a:pt x="135" y="489"/>
                  <a:pt x="244" y="379"/>
                  <a:pt x="244" y="245"/>
                </a:cubicBezTo>
                <a:cubicBezTo>
                  <a:pt x="244" y="110"/>
                  <a:pt x="135" y="0"/>
                  <a:pt x="0" y="0"/>
                </a:cubicBezTo>
                <a:close/>
              </a:path>
            </a:pathLst>
          </a:custGeom>
          <a:solidFill>
            <a:srgbClr val="456BA7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8" name="Freeform 19"/>
          <p:cNvSpPr/>
          <p:nvPr userDrawn="1"/>
        </p:nvSpPr>
        <p:spPr bwMode="auto">
          <a:xfrm>
            <a:off x="6121911" y="4699389"/>
            <a:ext cx="163512" cy="328612"/>
          </a:xfrm>
          <a:custGeom>
            <a:avLst/>
            <a:gdLst>
              <a:gd name="T0" fmla="*/ 0 w 52"/>
              <a:gd name="T1" fmla="*/ 0 h 104"/>
              <a:gd name="T2" fmla="*/ 52 w 52"/>
              <a:gd name="T3" fmla="*/ 52 h 104"/>
              <a:gd name="T4" fmla="*/ 0 w 52"/>
              <a:gd name="T5" fmla="*/ 104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2" h="104">
                <a:moveTo>
                  <a:pt x="0" y="0"/>
                </a:moveTo>
                <a:lnTo>
                  <a:pt x="52" y="52"/>
                </a:lnTo>
                <a:lnTo>
                  <a:pt x="0" y="104"/>
                </a:lnTo>
              </a:path>
            </a:pathLst>
          </a:custGeom>
          <a:noFill/>
          <a:ln w="12700" cap="flat" cmpd="sng">
            <a:solidFill>
              <a:schemeClr val="bg1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0" name="Rectangle 12"/>
          <p:cNvSpPr>
            <a:spLocks noChangeArrowheads="1"/>
          </p:cNvSpPr>
          <p:nvPr userDrawn="1"/>
        </p:nvSpPr>
        <p:spPr bwMode="auto">
          <a:xfrm>
            <a:off x="1763634" y="4171381"/>
            <a:ext cx="80021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TW" altLang="en-US" sz="2400" dirty="0" smtClean="0">
                <a:solidFill>
                  <a:schemeClr val="bg1"/>
                </a:solidFill>
                <a:latin typeface="華康新特明體" panose="02020909000000000000" pitchFamily="49" charset="-120"/>
                <a:ea typeface="華康新特明體" panose="02020909000000000000" pitchFamily="49" charset="-120"/>
              </a:rPr>
              <a:t>標題</a:t>
            </a:r>
            <a:endParaRPr lang="zh-CN" altLang="zh-CN" sz="2400" dirty="0">
              <a:solidFill>
                <a:schemeClr val="bg1"/>
              </a:solidFill>
              <a:latin typeface="華康新特明體" panose="02020909000000000000" pitchFamily="49" charset="-120"/>
              <a:ea typeface="華康新特明體" panose="02020909000000000000" pitchFamily="49" charset="-120"/>
            </a:endParaRPr>
          </a:p>
        </p:txBody>
      </p:sp>
      <p:sp>
        <p:nvSpPr>
          <p:cNvPr id="41" name="Rectangle 13"/>
          <p:cNvSpPr>
            <a:spLocks noChangeArrowheads="1"/>
          </p:cNvSpPr>
          <p:nvPr userDrawn="1"/>
        </p:nvSpPr>
        <p:spPr bwMode="auto">
          <a:xfrm>
            <a:off x="1874183" y="4763274"/>
            <a:ext cx="3673475" cy="304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zh-TW" altLang="en-US" sz="1800" dirty="0" smtClean="0">
                <a:solidFill>
                  <a:schemeClr val="bg1"/>
                </a:solidFill>
                <a:latin typeface="華康新特明體" panose="02020909000000000000" pitchFamily="49" charset="-120"/>
                <a:ea typeface="華康新特明體" panose="02020909000000000000" pitchFamily="49" charset="-120"/>
              </a:rPr>
              <a:t>請敘述。</a:t>
            </a:r>
            <a:endParaRPr lang="zh-CN" altLang="en-US" sz="1800" dirty="0">
              <a:solidFill>
                <a:schemeClr val="bg1"/>
              </a:solidFill>
              <a:latin typeface="華康新特明體" panose="02020909000000000000" pitchFamily="49" charset="-120"/>
              <a:ea typeface="華康新特明體" panose="02020909000000000000" pitchFamily="49" charset="-120"/>
            </a:endParaRPr>
          </a:p>
        </p:txBody>
      </p:sp>
      <p:sp>
        <p:nvSpPr>
          <p:cNvPr id="42" name="Line 14"/>
          <p:cNvSpPr>
            <a:spLocks noChangeShapeType="1"/>
          </p:cNvSpPr>
          <p:nvPr userDrawn="1"/>
        </p:nvSpPr>
        <p:spPr bwMode="auto">
          <a:xfrm>
            <a:off x="1661479" y="4299451"/>
            <a:ext cx="1587" cy="198437"/>
          </a:xfrm>
          <a:prstGeom prst="line">
            <a:avLst/>
          </a:prstGeom>
          <a:noFill/>
          <a:ln w="6350" cmpd="sng">
            <a:solidFill>
              <a:srgbClr val="FFFDEF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59235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2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0" dur="75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1" dur="75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" presetID="2" presetClass="entr" presetSubtype="2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4" dur="75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5" dur="75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2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8" dur="7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9" dur="7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2" fill="hold" nodeType="withEffect" p14:presetBounceEnd="60000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2" dur="75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3" dur="75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2" presetClass="entr" presetSubtype="2" fill="hold" grpId="0" nodeType="withEffect" p14:presetBounceEnd="60000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6" dur="75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7" dur="75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2" presetClass="entr" presetSubtype="2" fill="hold" grpId="0" nodeType="withEffect" p14:presetBounceEnd="60000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30" dur="75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31" dur="75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2" presetID="2" presetClass="entr" presetSubtype="2" fill="hold" grpId="0" nodeType="withEffect" p14:presetBounceEnd="60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34" dur="75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35" dur="75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6" presetID="2" presetClass="entr" presetSubtype="8" fill="hold" grpId="0" nodeType="withEffect" p14:presetBounceEnd="60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38" dur="75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39" dur="75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0" presetID="2" presetClass="entr" presetSubtype="8" fill="hold" grpId="0" nodeType="withEffect" p14:presetBounceEnd="60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42" dur="75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43" dur="75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4" presetID="2" presetClass="entr" presetSubtype="8" fill="hold" grpId="0" nodeType="withEffect" p14:presetBounceEnd="60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46" dur="7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47" dur="7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8" presetID="2" presetClass="entr" presetSubtype="8" fill="hold" nodeType="withEffect" p14:presetBounceEnd="60000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50" dur="75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51" dur="75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2" presetID="2" presetClass="entr" presetSubtype="2" fill="hold" grpId="0" nodeType="withEffect" p14:presetBounceEnd="60000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54" dur="75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55" dur="75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6" presetID="2" presetClass="entr" presetSubtype="2" fill="hold" grpId="0" nodeType="withEffect" p14:presetBounceEnd="60000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58" dur="75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59" dur="75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0" presetID="2" presetClass="entr" presetSubtype="2" fill="hold" grpId="0" nodeType="withEffect" p14:presetBounceEnd="60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62" dur="75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63" dur="75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0" grpId="0" animBg="1"/>
          <p:bldP spid="19" grpId="0" animBg="1"/>
          <p:bldP spid="31" grpId="0" bldLvl="0" animBg="1"/>
          <p:bldP spid="32" grpId="0"/>
          <p:bldP spid="33" grpId="0" animBg="1"/>
          <p:bldP spid="36" grpId="0" animBg="1"/>
          <p:bldP spid="39" grpId="0" animBg="1"/>
          <p:bldP spid="37" grpId="0" animBg="1"/>
          <p:bldP spid="38" grpId="0" animBg="1"/>
          <p:bldP spid="40" grpId="0" bldLvl="0"/>
          <p:bldP spid="41" grpId="0"/>
          <p:bldP spid="42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" dur="75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75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75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7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7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2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75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75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2" presetClass="entr" presetSubtype="2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75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75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2" presetClass="entr" presetSubtype="2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75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75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2" presetID="2" presetClass="entr" presetSubtype="2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4" dur="75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5" dur="75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6" presetID="2" presetClass="entr" presetSubtype="8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8" dur="75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9" dur="75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0" presetID="2" presetClass="entr" presetSubtype="8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2" dur="75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3" dur="75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4" presetID="2" presetClass="entr" presetSubtype="8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6" dur="7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7" dur="7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8" presetID="2" presetClass="entr" presetSubtype="8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0" dur="75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1" dur="75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2" presetID="2" presetClass="entr" presetSubtype="2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4" dur="75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5" dur="75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6" presetID="2" presetClass="entr" presetSubtype="2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8" dur="75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9" dur="75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0" presetID="2" presetClass="entr" presetSubtype="2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2" dur="75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3" dur="75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0" grpId="0" animBg="1"/>
          <p:bldP spid="19" grpId="0" animBg="1"/>
          <p:bldP spid="31" grpId="0" bldLvl="0" animBg="1"/>
          <p:bldP spid="32" grpId="0"/>
          <p:bldP spid="33" grpId="0" animBg="1"/>
          <p:bldP spid="36" grpId="0" animBg="1"/>
          <p:bldP spid="39" grpId="0" animBg="1"/>
          <p:bldP spid="37" grpId="0" animBg="1"/>
          <p:bldP spid="38" grpId="0" animBg="1"/>
          <p:bldP spid="40" grpId="0" bldLvl="0"/>
          <p:bldP spid="41" grpId="0"/>
          <p:bldP spid="42" grpId="0" animBg="1"/>
        </p:bldLst>
      </p:timing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microsoft.com/office/2007/relationships/hdphoto" Target="../media/hdphoto1.wdp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/>
          <p:cNvPicPr>
            <a:picLocks noChangeAspect="1"/>
          </p:cNvPicPr>
          <p:nvPr userDrawn="1"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8525" b="-214"/>
          <a:stretch/>
        </p:blipFill>
        <p:spPr>
          <a:xfrm>
            <a:off x="-211555" y="-277586"/>
            <a:ext cx="12741008" cy="2184011"/>
          </a:xfrm>
          <a:prstGeom prst="rect">
            <a:avLst/>
          </a:prstGeom>
          <a:ln>
            <a:noFill/>
          </a:ln>
          <a:effectLst>
            <a:softEdge rad="215900"/>
          </a:effectLst>
        </p:spPr>
      </p:pic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7E1FA2-84D2-4A12-82F7-BE39F421E7AC}" type="datetimeFigureOut">
              <a:rPr lang="zh-TW" altLang="en-US" smtClean="0"/>
              <a:t>2018/4/18</a:t>
            </a:fld>
            <a:endParaRPr lang="zh-TW" alt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367988-D3E5-4BB2-A05E-44DBD79A4D3E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8" name="Rectangle 10"/>
          <p:cNvSpPr>
            <a:spLocks noChangeArrowheads="1"/>
          </p:cNvSpPr>
          <p:nvPr userDrawn="1"/>
        </p:nvSpPr>
        <p:spPr bwMode="auto">
          <a:xfrm>
            <a:off x="11816440" y="1847850"/>
            <a:ext cx="381001" cy="2591902"/>
          </a:xfrm>
          <a:prstGeom prst="rect">
            <a:avLst/>
          </a:prstGeom>
          <a:solidFill>
            <a:schemeClr val="accent1">
              <a:lumMod val="75000"/>
              <a:alpha val="6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pic>
        <p:nvPicPr>
          <p:cNvPr id="9" name="圖片 8"/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6543" y="4674053"/>
            <a:ext cx="3810000" cy="2543175"/>
          </a:xfrm>
          <a:prstGeom prst="rect">
            <a:avLst/>
          </a:prstGeom>
          <a:ln>
            <a:noFill/>
          </a:ln>
          <a:effectLst>
            <a:softEdge rad="508000"/>
          </a:effectLst>
        </p:spPr>
      </p:pic>
      <p:grpSp>
        <p:nvGrpSpPr>
          <p:cNvPr id="10" name="组合 25"/>
          <p:cNvGrpSpPr>
            <a:grpSpLocks noChangeAspect="1"/>
          </p:cNvGrpSpPr>
          <p:nvPr userDrawn="1"/>
        </p:nvGrpSpPr>
        <p:grpSpPr>
          <a:xfrm>
            <a:off x="-249651" y="-170227"/>
            <a:ext cx="1087851" cy="1116639"/>
            <a:chOff x="3832226" y="3284537"/>
            <a:chExt cx="872174" cy="895259"/>
          </a:xfrm>
          <a:solidFill>
            <a:srgbClr val="008080"/>
          </a:solidFill>
        </p:grpSpPr>
        <p:sp>
          <p:nvSpPr>
            <p:cNvPr id="11" name="椭圆 26"/>
            <p:cNvSpPr/>
            <p:nvPr/>
          </p:nvSpPr>
          <p:spPr>
            <a:xfrm>
              <a:off x="3832226" y="3284537"/>
              <a:ext cx="777875" cy="77787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 dirty="0"/>
            </a:p>
          </p:txBody>
        </p:sp>
        <p:sp>
          <p:nvSpPr>
            <p:cNvPr id="12" name="TextBox 34" descr="e7d195523061f1c0dc4eb095ef98a80d432ab5f5ac2fa1ec9A04093C40641F0917DB5F0ACB951B229F3670423540916292DB116844AAB0F00FEFF6E8E4293DAC5FD3F90415D8F35813B35A693A33C33F3D5BFF0641E6EC05FF3B6B060D1EC04DC2D230E8A87D1D448B0A553D838968DF7BEA939F8BB8F3F855678524924E43D5FEBF582B0A19BD3EEB16E580BB28A190"/>
            <p:cNvSpPr txBox="1">
              <a:spLocks noChangeArrowheads="1"/>
            </p:cNvSpPr>
            <p:nvPr/>
          </p:nvSpPr>
          <p:spPr bwMode="auto">
            <a:xfrm>
              <a:off x="3939454" y="3365494"/>
              <a:ext cx="764946" cy="814302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TW" altLang="en-US" sz="6000" b="0" dirty="0">
                  <a:solidFill>
                    <a:schemeClr val="bg1"/>
                  </a:solidFill>
                  <a:latin typeface="華康新特明體" panose="02020909000000000000" pitchFamily="49" charset="-120"/>
                  <a:ea typeface="華康新特明體" panose="02020909000000000000" pitchFamily="49" charset="-120"/>
                </a:rPr>
                <a:t>壹</a:t>
              </a:r>
              <a:endParaRPr lang="zh-CN" altLang="en-US" sz="6000" b="0" dirty="0">
                <a:solidFill>
                  <a:schemeClr val="bg1"/>
                </a:solidFill>
                <a:latin typeface="華康新特明體" panose="02020909000000000000" pitchFamily="49" charset="-120"/>
                <a:ea typeface="華康新特明體" panose="02020909000000000000" pitchFamily="49" charset="-120"/>
              </a:endParaRPr>
            </a:p>
          </p:txBody>
        </p:sp>
      </p:grpSp>
      <p:sp>
        <p:nvSpPr>
          <p:cNvPr id="13" name="文字方塊 12"/>
          <p:cNvSpPr txBox="1"/>
          <p:nvPr userDrawn="1"/>
        </p:nvSpPr>
        <p:spPr>
          <a:xfrm>
            <a:off x="11789957" y="1965001"/>
            <a:ext cx="433965" cy="259190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marL="0" lvl="3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pPr>
            <a:r>
              <a:rPr lang="zh-TW" altLang="en-US" sz="1800" kern="12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華康魏碑體" panose="03000709000000000000" pitchFamily="65" charset="-120"/>
                <a:ea typeface="華康魏碑體" panose="03000709000000000000" pitchFamily="65" charset="-120"/>
                <a:cs typeface="+mn-cs"/>
              </a:rPr>
              <a:t>視病如親 </a:t>
            </a:r>
            <a:r>
              <a:rPr lang="en-US" altLang="zh-TW" sz="1800" kern="12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華康魏碑體" panose="03000709000000000000" pitchFamily="65" charset="-120"/>
                <a:ea typeface="華康魏碑體" panose="03000709000000000000" pitchFamily="65" charset="-120"/>
                <a:cs typeface="+mn-cs"/>
              </a:rPr>
              <a:t>·</a:t>
            </a:r>
            <a:r>
              <a:rPr lang="zh-TW" altLang="en-US" sz="1800" kern="12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華康魏碑體" panose="03000709000000000000" pitchFamily="65" charset="-120"/>
                <a:ea typeface="華康魏碑體" panose="03000709000000000000" pitchFamily="65" charset="-120"/>
                <a:cs typeface="+mn-cs"/>
              </a:rPr>
              <a:t>追求卓越</a:t>
            </a:r>
            <a:endParaRPr lang="zh-TW" altLang="en-US" sz="1800" kern="1200" dirty="0">
              <a:solidFill>
                <a:schemeClr val="accent1">
                  <a:lumMod val="20000"/>
                  <a:lumOff val="80000"/>
                </a:schemeClr>
              </a:solidFill>
              <a:latin typeface="華康魏碑體" panose="03000709000000000000" pitchFamily="65" charset="-120"/>
              <a:ea typeface="華康魏碑體" panose="03000709000000000000" pitchFamily="65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34725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  <p:sldLayoutId id="2147483650" r:id="rId3"/>
    <p:sldLayoutId id="2147483664" r:id="rId4"/>
    <p:sldLayoutId id="2147483665" r:id="rId5"/>
    <p:sldLayoutId id="2147483668" r:id="rId6"/>
    <p:sldLayoutId id="2147483667" r:id="rId7"/>
    <p:sldLayoutId id="2147483666" r:id="rId8"/>
    <p:sldLayoutId id="2147483669" r:id="rId9"/>
    <p:sldLayoutId id="2147483657" r:id="rId10"/>
    <p:sldLayoutId id="2147483652" r:id="rId11"/>
    <p:sldLayoutId id="2147483661" r:id="rId12"/>
    <p:sldLayoutId id="2147483662" r:id="rId13"/>
    <p:sldLayoutId id="2147483663" r:id="rId14"/>
    <p:sldLayoutId id="2147483670" r:id="rId15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華康新特明體" panose="02020909000000000000" pitchFamily="49" charset="-120"/>
          <a:ea typeface="華康新特明體" panose="02020909000000000000" pitchFamily="49" charset="-12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華康新特明體" panose="02020909000000000000" pitchFamily="49" charset="-120"/>
          <a:ea typeface="華康新特明體" panose="02020909000000000000" pitchFamily="49" charset="-12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華康新特明體" panose="02020909000000000000" pitchFamily="49" charset="-120"/>
          <a:ea typeface="華康新特明體" panose="02020909000000000000" pitchFamily="49" charset="-12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華康新特明體" panose="02020909000000000000" pitchFamily="49" charset="-120"/>
          <a:ea typeface="華康新特明體" panose="02020909000000000000" pitchFamily="49" charset="-12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華康新特明體" panose="02020909000000000000" pitchFamily="49" charset="-120"/>
          <a:ea typeface="華康新特明體" panose="02020909000000000000" pitchFamily="49" charset="-12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華康新特明體" panose="02020909000000000000" pitchFamily="49" charset="-120"/>
          <a:ea typeface="華康新特明體" panose="02020909000000000000" pitchFamily="49" charset="-12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024210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版面配置區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291443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內容版面配置區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509155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629</TotalTime>
  <Words>0</Words>
  <Application>Microsoft Office PowerPoint</Application>
  <PresentationFormat>寬螢幕</PresentationFormat>
  <Paragraphs>0</Paragraphs>
  <Slides>3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9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</vt:i4>
      </vt:variant>
    </vt:vector>
  </HeadingPairs>
  <TitlesOfParts>
    <vt:vector size="13" baseType="lpstr">
      <vt:lpstr>Open Sans</vt:lpstr>
      <vt:lpstr>Open Sans Light</vt:lpstr>
      <vt:lpstr>宋体</vt:lpstr>
      <vt:lpstr>华文中宋</vt:lpstr>
      <vt:lpstr>華康新特明體</vt:lpstr>
      <vt:lpstr>華康魏碑體</vt:lpstr>
      <vt:lpstr>新細明體</vt:lpstr>
      <vt:lpstr>Arial</vt:lpstr>
      <vt:lpstr>Calibri</vt:lpstr>
      <vt:lpstr>Office 佈景主題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李庭培</dc:creator>
  <cp:lastModifiedBy>vghuser</cp:lastModifiedBy>
  <cp:revision>41</cp:revision>
  <dcterms:created xsi:type="dcterms:W3CDTF">2018-03-02T05:15:24Z</dcterms:created>
  <dcterms:modified xsi:type="dcterms:W3CDTF">2018-04-18T07:53:29Z</dcterms:modified>
</cp:coreProperties>
</file>