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6"/>
  </p:notesMasterIdLst>
  <p:sldIdLst>
    <p:sldId id="257" r:id="rId3"/>
    <p:sldId id="260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8E8"/>
    <a:srgbClr val="62C0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76"/>
  </p:normalViewPr>
  <p:slideViewPr>
    <p:cSldViewPr snapToGrid="0" snapToObjects="1">
      <p:cViewPr>
        <p:scale>
          <a:sx n="62" d="100"/>
          <a:sy n="62" d="100"/>
        </p:scale>
        <p:origin x="1808" y="11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24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CA863-9BE8-4C44-B61C-B133EC787600}" type="datetimeFigureOut">
              <a:rPr kumimoji="1" lang="zh-TW" altLang="en-US" smtClean="0"/>
              <a:t>2018/2/8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C2461-035E-5C48-A914-BC0E688B98B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58912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2461-035E-5C48-A914-BC0E688B98BA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26949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 dirty="0" smtClean="0"/>
              <a:t>按一下以編輯母片標題樣式</a:t>
            </a:r>
            <a:endParaRPr kumimoji="1"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 dirty="0" smtClean="0"/>
              <a:t>按一下以編輯母片副標題樣式</a:t>
            </a:r>
            <a:endParaRPr kumimoji="1"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5B8-D4AE-6547-A0CF-771C1ED8E844}" type="datetimeFigureOut">
              <a:rPr kumimoji="1" lang="zh-TW" altLang="en-US" smtClean="0"/>
              <a:t>2018/2/8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719156" y="6356350"/>
            <a:ext cx="6249786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kumimoji="1" lang="zh-TW" altLang="en-US" b="1" dirty="0" smtClean="0">
              <a:solidFill>
                <a:srgbClr val="62C0AD"/>
              </a:solidFill>
              <a:latin typeface="LiHei Pro Medium" charset="-120"/>
              <a:ea typeface="LiHei Pro Medium" charset="-120"/>
              <a:cs typeface="LiHei Pro Medium" charset="-120"/>
            </a:endParaRPr>
          </a:p>
        </p:txBody>
      </p:sp>
      <p:sp>
        <p:nvSpPr>
          <p:cNvPr id="7" name="三角形 6"/>
          <p:cNvSpPr/>
          <p:nvPr userDrawn="1"/>
        </p:nvSpPr>
        <p:spPr>
          <a:xfrm rot="16200000">
            <a:off x="112873" y="3292760"/>
            <a:ext cx="636422" cy="548640"/>
          </a:xfrm>
          <a:prstGeom prst="triangle">
            <a:avLst/>
          </a:prstGeom>
          <a:noFill/>
          <a:ln>
            <a:solidFill>
              <a:srgbClr val="62C0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8" name="三角形 7"/>
          <p:cNvSpPr/>
          <p:nvPr userDrawn="1"/>
        </p:nvSpPr>
        <p:spPr>
          <a:xfrm rot="5400000">
            <a:off x="11392355" y="3292760"/>
            <a:ext cx="636422" cy="548640"/>
          </a:xfrm>
          <a:prstGeom prst="triangle">
            <a:avLst/>
          </a:prstGeom>
          <a:noFill/>
          <a:ln>
            <a:solidFill>
              <a:srgbClr val="62C0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cxnSp>
        <p:nvCxnSpPr>
          <p:cNvPr id="9" name="直線接點 8"/>
          <p:cNvCxnSpPr/>
          <p:nvPr userDrawn="1"/>
        </p:nvCxnSpPr>
        <p:spPr>
          <a:xfrm>
            <a:off x="705404" y="3567080"/>
            <a:ext cx="10741797" cy="7183"/>
          </a:xfrm>
          <a:prstGeom prst="line">
            <a:avLst/>
          </a:prstGeom>
          <a:ln>
            <a:solidFill>
              <a:srgbClr val="62C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892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5B8-D4AE-6547-A0CF-771C1ED8E844}" type="datetimeFigureOut">
              <a:rPr kumimoji="1" lang="zh-TW" altLang="en-US" smtClean="0"/>
              <a:t>2018/2/8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317673" y="6356350"/>
            <a:ext cx="5036127" cy="365126"/>
          </a:xfrm>
          <a:prstGeom prst="rect">
            <a:avLst/>
          </a:prstGeom>
        </p:spPr>
        <p:txBody>
          <a:bodyPr/>
          <a:lstStyle/>
          <a:p>
            <a:fld id="{54FBE40A-E7D6-A64A-8EE8-B74C9EC5F6D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0023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5B8-D4AE-6547-A0CF-771C1ED8E844}" type="datetimeFigureOut">
              <a:rPr kumimoji="1" lang="zh-TW" altLang="en-US" smtClean="0"/>
              <a:t>2018/2/8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317673" y="6356350"/>
            <a:ext cx="5036127" cy="365126"/>
          </a:xfrm>
          <a:prstGeom prst="rect">
            <a:avLst/>
          </a:prstGeom>
        </p:spPr>
        <p:txBody>
          <a:bodyPr/>
          <a:lstStyle/>
          <a:p>
            <a:fld id="{54FBE40A-E7D6-A64A-8EE8-B74C9EC5F6D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428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5B8-D4AE-6547-A0CF-771C1ED8E844}" type="datetimeFigureOut">
              <a:rPr kumimoji="1" lang="zh-TW" altLang="en-US" smtClean="0"/>
              <a:t>2018/2/8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317673" y="6356350"/>
            <a:ext cx="5036127" cy="365126"/>
          </a:xfrm>
          <a:prstGeom prst="rect">
            <a:avLst/>
          </a:prstGeom>
        </p:spPr>
        <p:txBody>
          <a:bodyPr/>
          <a:lstStyle/>
          <a:p>
            <a:fld id="{54FBE40A-E7D6-A64A-8EE8-B74C9EC5F6D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24536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5B8-D4AE-6547-A0CF-771C1ED8E844}" type="datetimeFigureOut">
              <a:rPr kumimoji="1" lang="zh-TW" altLang="en-US" smtClean="0"/>
              <a:t>2018/2/8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317673" y="6356350"/>
            <a:ext cx="5036127" cy="365126"/>
          </a:xfrm>
          <a:prstGeom prst="rect">
            <a:avLst/>
          </a:prstGeom>
        </p:spPr>
        <p:txBody>
          <a:bodyPr/>
          <a:lstStyle/>
          <a:p>
            <a:fld id="{54FBE40A-E7D6-A64A-8EE8-B74C9EC5F6D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8110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5B8-D4AE-6547-A0CF-771C1ED8E844}" type="datetimeFigureOut">
              <a:rPr kumimoji="1" lang="zh-TW" altLang="en-US" smtClean="0"/>
              <a:t>2018/2/8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317673" y="6356350"/>
            <a:ext cx="5036127" cy="365126"/>
          </a:xfrm>
          <a:prstGeom prst="rect">
            <a:avLst/>
          </a:prstGeom>
        </p:spPr>
        <p:txBody>
          <a:bodyPr/>
          <a:lstStyle/>
          <a:p>
            <a:fld id="{54FBE40A-E7D6-A64A-8EE8-B74C9EC5F6D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0373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5B8-D4AE-6547-A0CF-771C1ED8E844}" type="datetimeFigureOut">
              <a:rPr kumimoji="1" lang="zh-TW" altLang="en-US" smtClean="0"/>
              <a:t>2018/2/8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317673" y="6356350"/>
            <a:ext cx="5036127" cy="365126"/>
          </a:xfrm>
          <a:prstGeom prst="rect">
            <a:avLst/>
          </a:prstGeom>
        </p:spPr>
        <p:txBody>
          <a:bodyPr/>
          <a:lstStyle/>
          <a:p>
            <a:fld id="{54FBE40A-E7D6-A64A-8EE8-B74C9EC5F6D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605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5B8-D4AE-6547-A0CF-771C1ED8E844}" type="datetimeFigureOut">
              <a:rPr kumimoji="1" lang="zh-TW" altLang="en-US" smtClean="0"/>
              <a:t>2018/2/8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317673" y="6356350"/>
            <a:ext cx="5036127" cy="365126"/>
          </a:xfrm>
          <a:prstGeom prst="rect">
            <a:avLst/>
          </a:prstGeom>
        </p:spPr>
        <p:txBody>
          <a:bodyPr/>
          <a:lstStyle/>
          <a:p>
            <a:fld id="{54FBE40A-E7D6-A64A-8EE8-B74C9EC5F6D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35007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5B8-D4AE-6547-A0CF-771C1ED8E844}" type="datetimeFigureOut">
              <a:rPr kumimoji="1" lang="zh-TW" altLang="en-US" smtClean="0"/>
              <a:t>2018/2/8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317673" y="6356350"/>
            <a:ext cx="5036127" cy="365126"/>
          </a:xfrm>
          <a:prstGeom prst="rect">
            <a:avLst/>
          </a:prstGeom>
        </p:spPr>
        <p:txBody>
          <a:bodyPr/>
          <a:lstStyle/>
          <a:p>
            <a:fld id="{54FBE40A-E7D6-A64A-8EE8-B74C9EC5F6D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4144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5B8-D4AE-6547-A0CF-771C1ED8E844}" type="datetimeFigureOut">
              <a:rPr kumimoji="1" lang="zh-TW" altLang="en-US" smtClean="0"/>
              <a:t>2018/2/8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317673" y="6356350"/>
            <a:ext cx="5036127" cy="365126"/>
          </a:xfrm>
          <a:prstGeom prst="rect">
            <a:avLst/>
          </a:prstGeom>
        </p:spPr>
        <p:txBody>
          <a:bodyPr/>
          <a:lstStyle/>
          <a:p>
            <a:fld id="{54FBE40A-E7D6-A64A-8EE8-B74C9EC5F6D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2597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5B8-D4AE-6547-A0CF-771C1ED8E844}" type="datetimeFigureOut">
              <a:rPr kumimoji="1" lang="zh-TW" altLang="en-US" smtClean="0"/>
              <a:t>2018/2/8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317673" y="6356350"/>
            <a:ext cx="5036127" cy="365126"/>
          </a:xfrm>
          <a:prstGeom prst="rect">
            <a:avLst/>
          </a:prstGeom>
        </p:spPr>
        <p:txBody>
          <a:bodyPr/>
          <a:lstStyle/>
          <a:p>
            <a:fld id="{54FBE40A-E7D6-A64A-8EE8-B74C9EC5F6D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414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dirty="0" smtClean="0"/>
              <a:t>按一下以編輯母片標題樣式</a:t>
            </a:r>
            <a:endParaRPr kumimoji="1"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DF5B8-D4AE-6547-A0CF-771C1ED8E844}" type="datetimeFigureOut">
              <a:rPr kumimoji="1" lang="zh-TW" altLang="en-US" smtClean="0"/>
              <a:t>2018/2/8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72020" y="180459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TW" altLang="en-US" sz="1800" b="1" dirty="0" smtClean="0">
                <a:solidFill>
                  <a:srgbClr val="62C0AD"/>
                </a:solidFill>
                <a:latin typeface="LiHei Pro Medium" charset="-120"/>
                <a:ea typeface="LiHei Pro Medium" charset="-120"/>
                <a:cs typeface="LiHei Pro Medium" charset="-120"/>
              </a:rPr>
              <a:t>視病猶親 追求卓越</a:t>
            </a:r>
            <a:endParaRPr kumimoji="1" lang="zh-TW" altLang="en-US" sz="1800" b="1" dirty="0">
              <a:solidFill>
                <a:srgbClr val="62C0AD"/>
              </a:solidFill>
              <a:latin typeface="LiHei Pro Medium" charset="-120"/>
              <a:ea typeface="LiHei Pro Medium" charset="-120"/>
              <a:cs typeface="LiHei Pro Medium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86" y="94310"/>
            <a:ext cx="6692475" cy="6692475"/>
          </a:xfrm>
          <a:prstGeom prst="rect">
            <a:avLst/>
          </a:prstGeom>
          <a:effectLst>
            <a:softEdge rad="88900"/>
          </a:effectLst>
        </p:spPr>
      </p:pic>
      <p:sp>
        <p:nvSpPr>
          <p:cNvPr id="12" name="矩形 11"/>
          <p:cNvSpPr/>
          <p:nvPr userDrawn="1"/>
        </p:nvSpPr>
        <p:spPr>
          <a:xfrm>
            <a:off x="6528659" y="6356350"/>
            <a:ext cx="5513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TW" altLang="en-US" b="1" dirty="0" smtClean="0">
                <a:solidFill>
                  <a:srgbClr val="62C0AD"/>
                </a:solidFill>
                <a:latin typeface="LiHei Pro Medium" charset="-120"/>
                <a:ea typeface="LiHei Pro Medium" charset="-120"/>
                <a:cs typeface="LiHei Pro Medium" charset="-120"/>
              </a:rPr>
              <a:t>臺北榮民總醫院</a:t>
            </a:r>
            <a:r>
              <a:rPr kumimoji="1" lang="en-US" altLang="zh-TW" b="1" dirty="0" smtClean="0">
                <a:solidFill>
                  <a:srgbClr val="62C0AD"/>
                </a:solidFill>
                <a:latin typeface="LiHei Pro Medium" charset="-120"/>
                <a:ea typeface="LiHei Pro Medium" charset="-120"/>
                <a:cs typeface="LiHei Pro Medium" charset="-120"/>
              </a:rPr>
              <a:t>  </a:t>
            </a:r>
            <a:r>
              <a:rPr kumimoji="1" lang="zh-TW" altLang="en-US" b="1" dirty="0" smtClean="0">
                <a:solidFill>
                  <a:srgbClr val="62C0AD"/>
                </a:solidFill>
                <a:latin typeface="LiHei Pro Medium" charset="-120"/>
                <a:ea typeface="LiHei Pro Medium" charset="-120"/>
                <a:cs typeface="LiHei Pro Medium" charset="-120"/>
              </a:rPr>
              <a:t> </a:t>
            </a:r>
            <a:r>
              <a:rPr kumimoji="1" lang="en-US" altLang="zh-TW" b="1" dirty="0" smtClean="0">
                <a:solidFill>
                  <a:srgbClr val="62C0AD"/>
                </a:solidFill>
                <a:latin typeface="LiHei Pro Medium" charset="-120"/>
                <a:ea typeface="LiHei Pro Medium" charset="-120"/>
                <a:cs typeface="LiHei Pro Medium" charset="-120"/>
              </a:rPr>
              <a:t>Taipei Veterans General Hospital</a:t>
            </a:r>
            <a:endParaRPr kumimoji="1" lang="zh-TW" altLang="en-US" b="1" dirty="0" smtClean="0">
              <a:solidFill>
                <a:srgbClr val="62C0AD"/>
              </a:solidFill>
              <a:latin typeface="LiHei Pro Medium" charset="-120"/>
              <a:ea typeface="LiHei Pro Medium" charset="-120"/>
              <a:cs typeface="LiHei Pro Medium" charset="-120"/>
            </a:endParaRPr>
          </a:p>
        </p:txBody>
      </p:sp>
      <p:sp>
        <p:nvSpPr>
          <p:cNvPr id="13" name="三角形 12"/>
          <p:cNvSpPr/>
          <p:nvPr userDrawn="1"/>
        </p:nvSpPr>
        <p:spPr>
          <a:xfrm rot="5400000">
            <a:off x="311884" y="94918"/>
            <a:ext cx="636422" cy="548640"/>
          </a:xfrm>
          <a:prstGeom prst="triangle">
            <a:avLst/>
          </a:prstGeom>
          <a:solidFill>
            <a:srgbClr val="FAF8E8"/>
          </a:solidFill>
          <a:ln>
            <a:solidFill>
              <a:srgbClr val="62C0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4" name="三角形 13"/>
          <p:cNvSpPr/>
          <p:nvPr userDrawn="1"/>
        </p:nvSpPr>
        <p:spPr>
          <a:xfrm rot="5400000">
            <a:off x="65276" y="97691"/>
            <a:ext cx="636422" cy="548640"/>
          </a:xfrm>
          <a:prstGeom prst="triangle">
            <a:avLst/>
          </a:prstGeom>
          <a:solidFill>
            <a:srgbClr val="FAF8E8"/>
          </a:solidFill>
          <a:ln>
            <a:solidFill>
              <a:srgbClr val="62C0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8686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8D97-22CD-F44B-903A-98A3A863B0BE}" type="datetimeFigureOut">
              <a:rPr kumimoji="1" lang="zh-TW" altLang="en-US" smtClean="0"/>
              <a:t>2018/2/8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79F58-E9CD-934A-93B3-B917E8AA83F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7670585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0" y="2112345"/>
            <a:ext cx="12192000" cy="2781836"/>
          </a:xfrm>
        </p:spPr>
        <p:txBody>
          <a:bodyPr>
            <a:normAutofit/>
          </a:bodyPr>
          <a:lstStyle/>
          <a:p>
            <a:r>
              <a:rPr kumimoji="1" lang="zh-TW" altLang="en-US" sz="5400" b="1" dirty="0">
                <a:solidFill>
                  <a:srgbClr val="62C0AD"/>
                </a:solidFill>
                <a:latin typeface="LiHei Pro Medium" charset="-120"/>
                <a:ea typeface="LiHei Pro Medium" charset="-120"/>
                <a:cs typeface="LiHei Pro Medium" charset="-120"/>
              </a:rPr>
              <a:t>臺北榮民總醫院</a:t>
            </a:r>
            <a:r>
              <a:rPr kumimoji="1" lang="en-US" altLang="zh-TW" sz="5400" b="1" dirty="0">
                <a:solidFill>
                  <a:srgbClr val="62C0AD"/>
                </a:solidFill>
                <a:latin typeface="LiHei Pro Medium" charset="-120"/>
                <a:ea typeface="LiHei Pro Medium" charset="-120"/>
                <a:cs typeface="LiHei Pro Medium" charset="-120"/>
              </a:rPr>
              <a:t>  </a:t>
            </a:r>
            <a:r>
              <a:rPr kumimoji="1" lang="zh-TW" altLang="en-US" sz="5400" b="1" dirty="0">
                <a:solidFill>
                  <a:srgbClr val="62C0AD"/>
                </a:solidFill>
                <a:latin typeface="LiHei Pro Medium" charset="-120"/>
                <a:ea typeface="LiHei Pro Medium" charset="-120"/>
                <a:cs typeface="LiHei Pro Medium" charset="-120"/>
              </a:rPr>
              <a:t> </a:t>
            </a:r>
            <a:r>
              <a:rPr kumimoji="1" lang="zh-TW" altLang="en-US" sz="5400" b="1" dirty="0" smtClean="0">
                <a:solidFill>
                  <a:srgbClr val="62C0AD"/>
                </a:solidFill>
                <a:latin typeface="LiHei Pro Medium" charset="-120"/>
                <a:ea typeface="LiHei Pro Medium" charset="-120"/>
                <a:cs typeface="LiHei Pro Medium" charset="-120"/>
              </a:rPr>
              <a:t/>
            </a:r>
            <a:br>
              <a:rPr kumimoji="1" lang="zh-TW" altLang="en-US" sz="5400" b="1" dirty="0" smtClean="0">
                <a:solidFill>
                  <a:srgbClr val="62C0AD"/>
                </a:solidFill>
                <a:latin typeface="LiHei Pro Medium" charset="-120"/>
                <a:ea typeface="LiHei Pro Medium" charset="-120"/>
                <a:cs typeface="LiHei Pro Medium" charset="-120"/>
              </a:rPr>
            </a:br>
            <a:r>
              <a:rPr kumimoji="1" lang="en-US" altLang="zh-TW" sz="5400" b="1" dirty="0" smtClean="0">
                <a:solidFill>
                  <a:srgbClr val="62C0AD"/>
                </a:solidFill>
                <a:latin typeface="LiHei Pro Medium" charset="-120"/>
                <a:ea typeface="LiHei Pro Medium" charset="-120"/>
                <a:cs typeface="LiHei Pro Medium" charset="-120"/>
              </a:rPr>
              <a:t>Taipei </a:t>
            </a:r>
            <a:r>
              <a:rPr kumimoji="1" lang="en-US" altLang="zh-TW" sz="5400" b="1" dirty="0">
                <a:solidFill>
                  <a:srgbClr val="62C0AD"/>
                </a:solidFill>
                <a:latin typeface="LiHei Pro Medium" charset="-120"/>
                <a:ea typeface="LiHei Pro Medium" charset="-120"/>
                <a:cs typeface="LiHei Pro Medium" charset="-120"/>
              </a:rPr>
              <a:t>Veterans General Hospital</a:t>
            </a:r>
            <a:r>
              <a:rPr kumimoji="1" lang="zh-TW" altLang="en-US" sz="4000" b="1" dirty="0">
                <a:solidFill>
                  <a:srgbClr val="62C0AD"/>
                </a:solidFill>
                <a:latin typeface="LiHei Pro Medium" charset="-120"/>
                <a:ea typeface="LiHei Pro Medium" charset="-120"/>
                <a:cs typeface="LiHei Pro Medium" charset="-120"/>
              </a:rPr>
              <a:t/>
            </a:r>
            <a:br>
              <a:rPr kumimoji="1" lang="zh-TW" altLang="en-US" sz="4000" b="1" dirty="0">
                <a:solidFill>
                  <a:srgbClr val="62C0AD"/>
                </a:solidFill>
                <a:latin typeface="LiHei Pro Medium" charset="-120"/>
                <a:ea typeface="LiHei Pro Medium" charset="-120"/>
                <a:cs typeface="LiHei Pro Medium" charset="-120"/>
              </a:rPr>
            </a:br>
            <a:endParaRPr kumimoji="1"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9358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95101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1446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4</Words>
  <Application>Microsoft Macintosh PowerPoint</Application>
  <PresentationFormat>寬螢幕</PresentationFormat>
  <Paragraphs>2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Calibri</vt:lpstr>
      <vt:lpstr>Calibri Light</vt:lpstr>
      <vt:lpstr>LiHei Pro Medium</vt:lpstr>
      <vt:lpstr>新細明體</vt:lpstr>
      <vt:lpstr>Arial</vt:lpstr>
      <vt:lpstr>Office 佈景主題</vt:lpstr>
      <vt:lpstr>自訂設計</vt:lpstr>
      <vt:lpstr>臺北榮民總醫院    Taipei Veterans General Hospital 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使用者</dc:creator>
  <cp:lastModifiedBy>Microsoft Office 使用者</cp:lastModifiedBy>
  <cp:revision>49</cp:revision>
  <dcterms:created xsi:type="dcterms:W3CDTF">2018-02-08T07:19:00Z</dcterms:created>
  <dcterms:modified xsi:type="dcterms:W3CDTF">2018-02-08T12:38:39Z</dcterms:modified>
</cp:coreProperties>
</file>