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257" r:id="rId4"/>
    <p:sldId id="297" r:id="rId5"/>
    <p:sldId id="261" r:id="rId6"/>
    <p:sldId id="312" r:id="rId7"/>
    <p:sldId id="321" r:id="rId8"/>
    <p:sldId id="337" r:id="rId9"/>
    <p:sldId id="338" r:id="rId10"/>
    <p:sldId id="322" r:id="rId11"/>
    <p:sldId id="339" r:id="rId12"/>
    <p:sldId id="318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63" autoAdjust="0"/>
    <p:restoredTop sz="94660"/>
  </p:normalViewPr>
  <p:slideViewPr>
    <p:cSldViewPr snapToGrid="0">
      <p:cViewPr varScale="1">
        <p:scale>
          <a:sx n="47" d="100"/>
          <a:sy n="47" d="100"/>
        </p:scale>
        <p:origin x="7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F0FA54-23F4-4D1B-A0F7-98614DFD3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ACB6079-9835-42C0-847B-C482BA0D8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D442001-A223-4698-8806-CA257D5E1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07F8-6DF2-4C1C-B807-2DAECA493286}" type="datetimeFigureOut">
              <a:rPr lang="zh-TW" altLang="en-US" smtClean="0"/>
              <a:t>2025/2/25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7D090C6-9D43-4041-8547-91100CE92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E796EB7-7507-4E57-A99C-02A57E4B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7CA1-A246-4220-B86D-EAE2576493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653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ECC2C4-8BDD-4A9A-888D-AE0169C5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BE2B189-AA89-4B72-BF4B-FF0B5D6F5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300ECC0-5E52-4ADA-A81F-E703E833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07F8-6DF2-4C1C-B807-2DAECA493286}" type="datetimeFigureOut">
              <a:rPr lang="zh-TW" altLang="en-US" smtClean="0"/>
              <a:t>2025/2/25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807F9B4-CB98-4C35-915D-D9C73CCF4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4705532-C041-4D7F-AD7D-7B20EFDD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7CA1-A246-4220-B86D-EAE2576493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233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878DD4E-0469-4543-8DAC-967D6652C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C7EDC95-43C0-49A9-B575-5714CB6BB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E4205A8-A255-4A19-8726-E5EF2750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07F8-6DF2-4C1C-B807-2DAECA493286}" type="datetimeFigureOut">
              <a:rPr lang="zh-TW" altLang="en-US" smtClean="0"/>
              <a:t>2025/2/25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2B5EC0D-8D72-4019-BE0B-B3B6D7AB4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E8966A4-45BD-4D5A-98B1-AEFF6167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7CA1-A246-4220-B86D-EAE2576493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032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32C906-B6C4-4F4A-9087-0A39EA4BB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59723A-2586-4749-8D17-E4AF6B841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D526F3-AA1F-4198-928D-42D4E1C8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07F8-6DF2-4C1C-B807-2DAECA493286}" type="datetimeFigureOut">
              <a:rPr lang="zh-TW" altLang="en-US" smtClean="0"/>
              <a:t>2025/2/25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F693B1E-3A98-4C57-8063-B86CD136E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681EA9-73FB-48ED-B3DE-87FCC2901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7CA1-A246-4220-B86D-EAE2576493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699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7BC63D-6CE5-4D07-AFB0-34D974A2F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BE98A99-2AB9-43E3-800A-03646B941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E9CD2C4-562A-4CF8-A614-7F1B04A24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07F8-6DF2-4C1C-B807-2DAECA493286}" type="datetimeFigureOut">
              <a:rPr lang="zh-TW" altLang="en-US" smtClean="0"/>
              <a:t>2025/2/25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9EDBE3F-0C4B-499D-B813-EB95623E9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04EB92-B0A2-455D-9892-AD42D785F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7CA1-A246-4220-B86D-EAE2576493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885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97F19B-1705-4E3F-9FDB-F1C92E6A7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C7E4985-EB8C-4227-8EEA-5BC58A979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D421910-1398-4DDE-9976-3AEA15F2B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74017C2-4EB1-4FAA-A073-8427C40E4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07F8-6DF2-4C1C-B807-2DAECA493286}" type="datetimeFigureOut">
              <a:rPr lang="zh-TW" altLang="en-US" smtClean="0"/>
              <a:t>2025/2/25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9557F9B-9370-499C-BDC4-FF69858E4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195842C-BFF1-435F-ACF9-BEED4D467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7CA1-A246-4220-B86D-EAE2576493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28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5C1930-1007-42B7-A745-B81DCE094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8798B26-F11A-49F2-9405-D19614632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EDDF2A0-0901-4582-A3D6-4424F121B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09DC0C1-943D-4B63-993F-3F1C2CF8E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D43996C-21F8-4DF7-8BDE-5983375849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266D851-A040-4B57-8709-34998519E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07F8-6DF2-4C1C-B807-2DAECA493286}" type="datetimeFigureOut">
              <a:rPr lang="zh-TW" altLang="en-US" smtClean="0"/>
              <a:t>2025/2/25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60BBDEC-5274-4E34-A5B0-881C123E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4D09F53-F634-4E97-BB05-02A1C398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7CA1-A246-4220-B86D-EAE2576493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771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5C5014-23BD-4321-BA04-A7F8C62DD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923474C-CB54-4603-B713-9566DE453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07F8-6DF2-4C1C-B807-2DAECA493286}" type="datetimeFigureOut">
              <a:rPr lang="zh-TW" altLang="en-US" smtClean="0"/>
              <a:t>2025/2/25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1745A4F-7BC5-430C-9A0F-590E83490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5131652-AD1E-4022-AAE3-7D3689EB3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7CA1-A246-4220-B86D-EAE2576493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174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F7ECC56-2818-4F38-981B-511D9D407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07F8-6DF2-4C1C-B807-2DAECA493286}" type="datetimeFigureOut">
              <a:rPr lang="zh-TW" altLang="en-US" smtClean="0"/>
              <a:t>2025/2/25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30DE98D-A26E-4BC3-9414-8F2ED13D2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ABFD253-5438-4975-9E33-6E693F4D3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7CA1-A246-4220-B86D-EAE2576493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5019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275C77-8A93-4F57-8411-DE9E75C0F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F4E1E3-8C0F-4D09-8BE4-890CB6390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C700E58-4301-4C0F-8ABE-3C67B9C34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C9FE9C4-2AE7-4B18-8DFD-E717C6FB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07F8-6DF2-4C1C-B807-2DAECA493286}" type="datetimeFigureOut">
              <a:rPr lang="zh-TW" altLang="en-US" smtClean="0"/>
              <a:t>2025/2/25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61BB274-C8EA-4A42-8268-D29BA57D1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25227FE-C162-41A4-BAA2-C5DD3C9F5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7CA1-A246-4220-B86D-EAE2576493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854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A7080B-EED7-4F64-89D7-0C4D7E14E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54388F2-D05A-4927-A194-F466B9BBE4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934DAE8-99CE-4230-B9F5-B361961E9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FFD5D9D-F9E3-43FD-A857-0F0A57AA1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07F8-6DF2-4C1C-B807-2DAECA493286}" type="datetimeFigureOut">
              <a:rPr lang="zh-TW" altLang="en-US" smtClean="0"/>
              <a:t>2025/2/25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FD853DA-94AA-4C21-9386-14E147841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A980984-93F9-4490-8672-4001FCF15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7CA1-A246-4220-B86D-EAE2576493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583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9C40011-E9F0-408D-932F-8F3C09287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42EBC8C-C328-46EA-B201-C83631AAF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62D3236-417D-485D-A669-2B6DD9AD2C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807F8-6DF2-4C1C-B807-2DAECA493286}" type="datetimeFigureOut">
              <a:rPr lang="zh-TW" altLang="en-US" smtClean="0"/>
              <a:t>2025/2/25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D83879F-1D3C-42DC-991E-E74FA681EF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CB8E53-6DD1-4CF6-9DEB-36486207E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E7CA1-A246-4220-B86D-EAE2576493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060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67AA10-7AD4-4DD0-A900-F9683BB4C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98164"/>
            <a:ext cx="9144000" cy="1861671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臺北榮民總醫院教學部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【108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獲獎事蹟</a:t>
            </a:r>
          </a:p>
        </p:txBody>
      </p:sp>
    </p:spTree>
    <p:extLst>
      <p:ext uri="{BB962C8B-B14F-4D97-AF65-F5344CB8AC3E}">
        <p14:creationId xmlns:p14="http://schemas.microsoft.com/office/powerpoint/2010/main" val="1350113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6131A9F2-8E00-40EF-BC67-D6A9335B1590}"/>
              </a:ext>
            </a:extLst>
          </p:cNvPr>
          <p:cNvSpPr txBox="1"/>
          <p:nvPr/>
        </p:nvSpPr>
        <p:spPr>
          <a:xfrm>
            <a:off x="1034143" y="5908781"/>
            <a:ext cx="10123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醫策會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國家醫療品質獎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實證醫學類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累計十屆參與實證醫學類文獻查證組競賽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_【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持續參與特別獎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</p:txBody>
      </p:sp>
      <p:pic>
        <p:nvPicPr>
          <p:cNvPr id="5" name="圖片 4" descr="20191219_142309">
            <a:extLst>
              <a:ext uri="{FF2B5EF4-FFF2-40B4-BE49-F238E27FC236}">
                <a16:creationId xmlns:a16="http://schemas.microsoft.com/office/drawing/2014/main" id="{3D4D7654-A1F7-4CD8-9918-DF1B11EEB3D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5" r="15317" b="26974"/>
          <a:stretch>
            <a:fillRect/>
          </a:stretch>
        </p:blipFill>
        <p:spPr bwMode="auto">
          <a:xfrm>
            <a:off x="3788114" y="0"/>
            <a:ext cx="4615771" cy="5780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2401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6131A9F2-8E00-40EF-BC67-D6A9335B1590}"/>
              </a:ext>
            </a:extLst>
          </p:cNvPr>
          <p:cNvSpPr txBox="1"/>
          <p:nvPr/>
        </p:nvSpPr>
        <p:spPr>
          <a:xfrm>
            <a:off x="1034143" y="5908781"/>
            <a:ext cx="10123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臺北市政府衛生局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臺北市醫療安全品質提升提案獎勵活動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_【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佳作獎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 algn="ctr"/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XR Aids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延展實境疾病決策及衛教輔決工具：互動遊戲做訓練，醫病溝通更無礙」</a:t>
            </a:r>
            <a:endParaRPr lang="en-US" altLang="zh-TW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97DE7D7-F0DB-4951-8E44-2D34C25BE24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545" y="0"/>
            <a:ext cx="4576910" cy="5773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5850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6131A9F2-8E00-40EF-BC67-D6A9335B1590}"/>
              </a:ext>
            </a:extLst>
          </p:cNvPr>
          <p:cNvSpPr txBox="1"/>
          <p:nvPr/>
        </p:nvSpPr>
        <p:spPr>
          <a:xfrm>
            <a:off x="601287" y="5931930"/>
            <a:ext cx="1098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中華圖書資訊館際合作協會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_108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年度館際合作服務績效卓越獎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醫院圖書館組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_【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第二名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BF6C553-2BA6-4B9B-A55D-FA19393D7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524" y="0"/>
            <a:ext cx="345918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7FAE8CB-B11A-42D9-ACB0-F37FA0D2273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r="13667"/>
          <a:stretch>
            <a:fillRect/>
          </a:stretch>
        </p:blipFill>
        <p:spPr bwMode="auto">
          <a:xfrm>
            <a:off x="3765322" y="0"/>
            <a:ext cx="4661355" cy="57639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0356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6131A9F2-8E00-40EF-BC67-D6A9335B1590}"/>
              </a:ext>
            </a:extLst>
          </p:cNvPr>
          <p:cNvSpPr txBox="1"/>
          <p:nvPr/>
        </p:nvSpPr>
        <p:spPr>
          <a:xfrm>
            <a:off x="1532743" y="5908781"/>
            <a:ext cx="9126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SNQ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國家品質標章．國家生技醫療品質獎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醫療院所類─醫院醫務管理組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_【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標章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 algn="ctr"/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參賽主題：「跨領域臨床教育領航者」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IIT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培訓模式─北榮首創一甲子，超越全亞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330BFEF-0290-49F7-B22D-0650CFADB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43" y="453572"/>
            <a:ext cx="7881257" cy="5254171"/>
          </a:xfrm>
          <a:prstGeom prst="rect">
            <a:avLst/>
          </a:prstGeom>
        </p:spPr>
      </p:pic>
      <p:pic>
        <p:nvPicPr>
          <p:cNvPr id="7" name="圖片 6" descr="108SNQ國家品質標章證書">
            <a:extLst>
              <a:ext uri="{FF2B5EF4-FFF2-40B4-BE49-F238E27FC236}">
                <a16:creationId xmlns:a16="http://schemas.microsoft.com/office/drawing/2014/main" id="{88495446-06FC-41A6-98EE-4D9C71A6149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" y="0"/>
            <a:ext cx="4271203" cy="5707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6120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6131A9F2-8E00-40EF-BC67-D6A9335B1590}"/>
              </a:ext>
            </a:extLst>
          </p:cNvPr>
          <p:cNvSpPr txBox="1"/>
          <p:nvPr/>
        </p:nvSpPr>
        <p:spPr>
          <a:xfrm>
            <a:off x="498021" y="5729168"/>
            <a:ext cx="11195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醫策會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國家醫療品質獎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智慧醫療類─智慧解決方案組─教學研究領域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_【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佳作獎、潛力獎、標章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 algn="ctr"/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參賽主題：「創新應用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XR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延展實境智慧系統輔助醫病共享決策及臨床醫學教育─互動式遊戲讓醫病溝通更無礙」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8B678DA-4820-4704-8C8C-44D9877AB89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229099" cy="5584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A9FBD1F-F7B1-4222-A304-51791FDAA97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" r="2846"/>
          <a:stretch>
            <a:fillRect/>
          </a:stretch>
        </p:blipFill>
        <p:spPr bwMode="auto">
          <a:xfrm>
            <a:off x="8063595" y="0"/>
            <a:ext cx="4037420" cy="5584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22AA339-0876-40FB-B5B0-52380E29819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99" y="0"/>
            <a:ext cx="3834496" cy="5584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81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6131A9F2-8E00-40EF-BC67-D6A9335B1590}"/>
              </a:ext>
            </a:extLst>
          </p:cNvPr>
          <p:cNvSpPr txBox="1"/>
          <p:nvPr/>
        </p:nvSpPr>
        <p:spPr>
          <a:xfrm>
            <a:off x="1532743" y="5908781"/>
            <a:ext cx="912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醫策會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國家醫療品質獎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擬真情境類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急重症照護組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_【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銅獎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496148F-5FE0-428C-92B8-B34FF084A7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19" t="17516" r="4728" b="1438"/>
          <a:stretch/>
        </p:blipFill>
        <p:spPr>
          <a:xfrm>
            <a:off x="3317109" y="0"/>
            <a:ext cx="7584142" cy="555811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75E8655-FDCC-4E7E-89F3-56C4B0DB6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94" y="0"/>
            <a:ext cx="2045515" cy="555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1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6131A9F2-8E00-40EF-BC67-D6A9335B1590}"/>
              </a:ext>
            </a:extLst>
          </p:cNvPr>
          <p:cNvSpPr txBox="1"/>
          <p:nvPr/>
        </p:nvSpPr>
        <p:spPr>
          <a:xfrm>
            <a:off x="1532743" y="5908781"/>
            <a:ext cx="912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醫策會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國家醫療品質獎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實證醫學類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文獻查證菁英組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_【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金獎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36B3D23-DBC8-4402-9425-040130387C6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3" b="5870"/>
          <a:stretch/>
        </p:blipFill>
        <p:spPr bwMode="auto">
          <a:xfrm>
            <a:off x="2817722" y="0"/>
            <a:ext cx="6556556" cy="56732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4261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6131A9F2-8E00-40EF-BC67-D6A9335B1590}"/>
              </a:ext>
            </a:extLst>
          </p:cNvPr>
          <p:cNvSpPr txBox="1"/>
          <p:nvPr/>
        </p:nvSpPr>
        <p:spPr>
          <a:xfrm>
            <a:off x="1532743" y="5908781"/>
            <a:ext cx="912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醫策會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國家醫療品質獎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實證醫學類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文獻查證新人組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_【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銀獎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DD5DE6B-3A20-4C22-83A4-E9157240F7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20" t="19085" r="5147" b="2222"/>
          <a:stretch/>
        </p:blipFill>
        <p:spPr>
          <a:xfrm>
            <a:off x="2177664" y="0"/>
            <a:ext cx="7836671" cy="560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81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6131A9F2-8E00-40EF-BC67-D6A9335B1590}"/>
              </a:ext>
            </a:extLst>
          </p:cNvPr>
          <p:cNvSpPr txBox="1"/>
          <p:nvPr/>
        </p:nvSpPr>
        <p:spPr>
          <a:xfrm>
            <a:off x="1532743" y="5908781"/>
            <a:ext cx="912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醫策會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國家醫療品質獎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實證醫學類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文獻查證臨床組（北區場）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_【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潛力獎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C84B56D-99C5-4786-B8EE-B2A41492A2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03" t="18693" b="5883"/>
          <a:stretch/>
        </p:blipFill>
        <p:spPr>
          <a:xfrm>
            <a:off x="1956182" y="0"/>
            <a:ext cx="8279636" cy="562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45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6131A9F2-8E00-40EF-BC67-D6A9335B1590}"/>
              </a:ext>
            </a:extLst>
          </p:cNvPr>
          <p:cNvSpPr txBox="1"/>
          <p:nvPr/>
        </p:nvSpPr>
        <p:spPr>
          <a:xfrm>
            <a:off x="1532743" y="5908781"/>
            <a:ext cx="912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醫策會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國家醫療品質獎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實證醫學類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文獻查證臨床組（北區場）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_【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潛力獎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EA5551B-5C0E-44A8-83D9-082E690DBC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03" t="18693" b="5883"/>
          <a:stretch/>
        </p:blipFill>
        <p:spPr>
          <a:xfrm>
            <a:off x="1956182" y="0"/>
            <a:ext cx="8279636" cy="562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37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6131A9F2-8E00-40EF-BC67-D6A9335B1590}"/>
              </a:ext>
            </a:extLst>
          </p:cNvPr>
          <p:cNvSpPr txBox="1"/>
          <p:nvPr/>
        </p:nvSpPr>
        <p:spPr>
          <a:xfrm>
            <a:off x="1532743" y="5908781"/>
            <a:ext cx="912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醫策會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國家醫療品質獎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實證醫學類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文獻查證臨床組（南區場）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_【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潛力獎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0DEAD12E-0C7F-4326-B64D-0998A0B3BA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973" t="19610" r="1030" b="6440"/>
          <a:stretch/>
        </p:blipFill>
        <p:spPr>
          <a:xfrm>
            <a:off x="2242480" y="0"/>
            <a:ext cx="7707040" cy="565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57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FFFFFF"/>
      </a:dk1>
      <a:lt1>
        <a:sysClr val="window" lastClr="000000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358</Words>
  <Application>Microsoft Office PowerPoint</Application>
  <PresentationFormat>寬螢幕</PresentationFormat>
  <Paragraphs>15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微軟正黑體</vt:lpstr>
      <vt:lpstr>新細明體</vt:lpstr>
      <vt:lpstr>Arial</vt:lpstr>
      <vt:lpstr>Calibri</vt:lpstr>
      <vt:lpstr>Calibri Light</vt:lpstr>
      <vt:lpstr>Office 佈景主題</vt:lpstr>
      <vt:lpstr>臺北榮民總醫院教學部 【108年】獲獎事蹟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臺北榮民總醫院教學部【113年】獲獎事蹟</dc:title>
  <dc:creator>vghuser</dc:creator>
  <cp:lastModifiedBy>楊于萱</cp:lastModifiedBy>
  <cp:revision>211</cp:revision>
  <dcterms:created xsi:type="dcterms:W3CDTF">2025-02-14T05:06:53Z</dcterms:created>
  <dcterms:modified xsi:type="dcterms:W3CDTF">2025-02-25T06:07:48Z</dcterms:modified>
</cp:coreProperties>
</file>