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9" r:id="rId3"/>
    <p:sldId id="310" r:id="rId4"/>
    <p:sldId id="257" r:id="rId5"/>
    <p:sldId id="297" r:id="rId6"/>
    <p:sldId id="258" r:id="rId7"/>
    <p:sldId id="261" r:id="rId8"/>
    <p:sldId id="264" r:id="rId9"/>
    <p:sldId id="312" r:id="rId10"/>
    <p:sldId id="321" r:id="rId11"/>
    <p:sldId id="322" r:id="rId12"/>
    <p:sldId id="323" r:id="rId13"/>
    <p:sldId id="324" r:id="rId14"/>
    <p:sldId id="280" r:id="rId15"/>
    <p:sldId id="330" r:id="rId16"/>
    <p:sldId id="268" r:id="rId17"/>
    <p:sldId id="325" r:id="rId18"/>
    <p:sldId id="269" r:id="rId19"/>
    <p:sldId id="326" r:id="rId20"/>
    <p:sldId id="270" r:id="rId21"/>
    <p:sldId id="328" r:id="rId22"/>
    <p:sldId id="329" r:id="rId23"/>
    <p:sldId id="318" r:id="rId24"/>
    <p:sldId id="335" r:id="rId25"/>
    <p:sldId id="334" r:id="rId26"/>
    <p:sldId id="305" r:id="rId2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63" autoAdjust="0"/>
    <p:restoredTop sz="94660"/>
  </p:normalViewPr>
  <p:slideViewPr>
    <p:cSldViewPr snapToGrid="0">
      <p:cViewPr varScale="1">
        <p:scale>
          <a:sx n="47" d="100"/>
          <a:sy n="47" d="100"/>
        </p:scale>
        <p:origin x="7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120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F0FA54-23F4-4D1B-A0F7-98614DFD3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ACB6079-9835-42C0-847B-C482BA0D8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442001-A223-4698-8806-CA257D5E1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D090C6-9D43-4041-8547-91100CE92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E796EB7-7507-4E57-A99C-02A57E4B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6537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ECC2C4-8BDD-4A9A-888D-AE0169C5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BE2B189-AA89-4B72-BF4B-FF0B5D6F5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300ECC0-5E52-4ADA-A81F-E703E833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07F9B4-CB98-4C35-915D-D9C73CCF4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4705532-C041-4D7F-AD7D-7B20EFDD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2334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878DD4E-0469-4543-8DAC-967D6652C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C7EDC95-43C0-49A9-B575-5714CB6BB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E4205A8-A255-4A19-8726-E5EF2750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2B5EC0D-8D72-4019-BE0B-B3B6D7AB4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8966A4-45BD-4D5A-98B1-AEFF61674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0329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32C906-B6C4-4F4A-9087-0A39EA4BB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659723A-2586-4749-8D17-E4AF6B841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AD526F3-AA1F-4198-928D-42D4E1C83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F693B1E-3A98-4C57-8063-B86CD136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681EA9-73FB-48ED-B3DE-87FCC290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699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7BC63D-6CE5-4D07-AFB0-34D974A2F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BE98A99-2AB9-43E3-800A-03646B94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9CD2C4-562A-4CF8-A614-7F1B04A24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9EDBE3F-0C4B-499D-B813-EB95623E9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04EB92-B0A2-455D-9892-AD42D785F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885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97F19B-1705-4E3F-9FDB-F1C92E6A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C7E4985-EB8C-4227-8EEA-5BC58A979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D421910-1398-4DDE-9976-3AEA15F2B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74017C2-4EB1-4FAA-A073-8427C40E4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9557F9B-9370-499C-BDC4-FF69858E4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195842C-BFF1-435F-ACF9-BEED4D467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81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5C1930-1007-42B7-A745-B81DCE094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8798B26-F11A-49F2-9405-D19614632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EDDF2A0-0901-4582-A3D6-4424F121B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09DC0C1-943D-4B63-993F-3F1C2CF8E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D43996C-21F8-4DF7-8BDE-598337584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266D851-A040-4B57-8709-34998519E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60BBDEC-5274-4E34-A5B0-881C123E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4D09F53-F634-4E97-BB05-02A1C398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771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5C5014-23BD-4321-BA04-A7F8C62D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923474C-CB54-4603-B713-9566DE453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1745A4F-7BC5-430C-9A0F-590E8349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5131652-AD1E-4022-AAE3-7D3689EB3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1746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F7ECC56-2818-4F38-981B-511D9D407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30DE98D-A26E-4BC3-9414-8F2ED13D2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ABFD253-5438-4975-9E33-6E693F4D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5019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275C77-8A93-4F57-8411-DE9E75C0F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F4E1E3-8C0F-4D09-8BE4-890CB6390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C700E58-4301-4C0F-8ABE-3C67B9C34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C9FE9C4-2AE7-4B18-8DFD-E717C6FB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61BB274-C8EA-4A42-8268-D29BA57D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25227FE-C162-41A4-BAA2-C5DD3C9F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8548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A7080B-EED7-4F64-89D7-0C4D7E14E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054388F2-D05A-4927-A194-F466B9BBE4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934DAE8-99CE-4230-B9F5-B361961E9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FFD5D9D-F9E3-43FD-A857-0F0A57AA1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FD853DA-94AA-4C21-9386-14E147841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A980984-93F9-4490-8672-4001FCF15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5832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9C40011-E9F0-408D-932F-8F3C09287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42EBC8C-C328-46EA-B201-C83631AAF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62D3236-417D-485D-A669-2B6DD9AD2C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D83879F-1D3C-42DC-991E-E74FA681E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DCB8E53-6DD1-4CF6-9DEB-36486207E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060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67AA10-7AD4-4DD0-A900-F9683BB4C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98164"/>
            <a:ext cx="9144000" cy="1861671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臺北榮民總醫院教學部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【109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獲獎事蹟</a:t>
            </a:r>
          </a:p>
        </p:txBody>
      </p:sp>
    </p:spTree>
    <p:extLst>
      <p:ext uri="{BB962C8B-B14F-4D97-AF65-F5344CB8AC3E}">
        <p14:creationId xmlns:p14="http://schemas.microsoft.com/office/powerpoint/2010/main" val="1350113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實證醫學類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臨床運用組（知識轉譯組）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5A1B591-3AAD-433B-AAB4-0280095288A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97" y="0"/>
            <a:ext cx="8574405" cy="5731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445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實證醫學類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臨床運用組（知識轉譯組）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銅獎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3C7DF29-C7D6-4D49-A0BA-49E71E89FC2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97" y="0"/>
            <a:ext cx="8574405" cy="5731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401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074964" y="5892452"/>
            <a:ext cx="1004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臺北市政府衛生局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臺北市醫療安全品質提升提案獎勵活動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佳作獎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「探討透過書面或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VR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輔助衛教素材，加強住院病患治療前口頭衛教服務之成效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以口腔癌患者為例」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E630B80-009D-4043-9377-55416042ED7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904" y="0"/>
            <a:ext cx="4484189" cy="56986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07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074964" y="5892452"/>
            <a:ext cx="10042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臺北市政府衛生局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臺北市醫療安全品質提升提案獎勵活動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佳作獎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「透過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VR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（虛擬實境）媒材輔助實體教學及臨床服務，在提升本院醫護人員與病患家屬對氣切與氣管插管的差異之知識，及氣切口照護指導技能之成效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以呼吸照護中心為例」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2020衛生局_氣切_佳作">
            <a:extLst>
              <a:ext uri="{FF2B5EF4-FFF2-40B4-BE49-F238E27FC236}">
                <a16:creationId xmlns:a16="http://schemas.microsoft.com/office/drawing/2014/main" id="{FC0967AC-5648-498D-93B7-21F1B2580D5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858" y="0"/>
            <a:ext cx="4500282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9642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381965" y="5931930"/>
            <a:ext cx="11447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優良醫師獎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陳明德主任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E7B8065-CABD-411B-94F6-0C0E0DA7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979" y="-1"/>
            <a:ext cx="18250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B6E1330-8C9C-4EB8-97A1-ED5A2CD11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28" y="-1"/>
            <a:ext cx="8577943" cy="571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13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381965" y="5931930"/>
            <a:ext cx="11447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台北市醫師公會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_【109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年第二十八屆醫師杏林獎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楊盈盈主任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E7B8065-CABD-411B-94F6-0C0E0DA7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979" y="-1"/>
            <a:ext cx="18250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A46B04E-DE66-4161-86C7-862DB87927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27" t="16032" r="23939" b="4371"/>
          <a:stretch/>
        </p:blipFill>
        <p:spPr>
          <a:xfrm>
            <a:off x="2458538" y="-1"/>
            <a:ext cx="7274924" cy="581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23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一般醫學師資培育及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PGY OSCE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教學影片競賽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第二名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「面對新冠肺炎病人照顧，打造一條龍式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AR-VR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輔助技能訓練」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109年 一般醫學師資培育及PGY OSCE教學影片競賽第二名">
            <a:extLst>
              <a:ext uri="{FF2B5EF4-FFF2-40B4-BE49-F238E27FC236}">
                <a16:creationId xmlns:a16="http://schemas.microsoft.com/office/drawing/2014/main" id="{C9CC65DD-74DC-4102-9C92-7CB0761471B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986" y="0"/>
            <a:ext cx="7252028" cy="5731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1570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辦理臨床技能評估測驗計畫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優良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4" name="圖片 3" descr="臨床技能評估測驗計畫">
            <a:extLst>
              <a:ext uri="{FF2B5EF4-FFF2-40B4-BE49-F238E27FC236}">
                <a16:creationId xmlns:a16="http://schemas.microsoft.com/office/drawing/2014/main" id="{4E71F44D-A7A2-4765-A68E-1E10A98E871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197" y="0"/>
            <a:ext cx="8057606" cy="5731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1443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233422" y="5839333"/>
            <a:ext cx="1172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台灣擬真醫學教育學會年會擬真應用類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AR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眼鏡應用於氣管內管插管及中央靜脈導管置入之技能訓練」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A029358-DCD8-4B3A-94A9-BE1AE849B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" y="-1"/>
            <a:ext cx="4820274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4" name="圖片 3" descr="109擬真_氣管插管及CVC">
            <a:extLst>
              <a:ext uri="{FF2B5EF4-FFF2-40B4-BE49-F238E27FC236}">
                <a16:creationId xmlns:a16="http://schemas.microsoft.com/office/drawing/2014/main" id="{4B9737C1-DEE9-4FE8-A6E4-B1EA0077FA4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447" y="-1"/>
            <a:ext cx="3953103" cy="55909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0954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233422" y="5839333"/>
            <a:ext cx="1172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台灣擬真醫學教育學會年會擬真應用類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優等獎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AR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眼鏡於婦科內診教學之應用」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A029358-DCD8-4B3A-94A9-BE1AE849B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" y="-1"/>
            <a:ext cx="4820274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4" name="圖片 3" descr="109擬真_婦產科">
            <a:extLst>
              <a:ext uri="{FF2B5EF4-FFF2-40B4-BE49-F238E27FC236}">
                <a16:creationId xmlns:a16="http://schemas.microsoft.com/office/drawing/2014/main" id="{55B4D994-FA5C-4DAA-962E-14AD1196A4E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676" y="0"/>
            <a:ext cx="4334646" cy="5682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36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SNQ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國家品質標章．國家生技醫療品質獎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醫療院所類─醫院醫務管理組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標章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參賽主題：「有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』『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好─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XR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系統優化技能教學到臨床應用」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C7E4B6B-8D5A-4BDF-B36A-5DF7CFBD2A6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06" y="0"/>
            <a:ext cx="4209188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120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421821" y="5861973"/>
            <a:ext cx="11348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擬真醫學訓練應用教案及影片競賽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臨床能力訓練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OSCE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教案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含影片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)─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醫技類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佳作獎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「後疫情時代的發展─以氧氣治療教案為例」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B64EFF4-36D9-4C38-8403-56A454BB1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0297424-222D-457F-8A38-904280870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36" y="0"/>
            <a:ext cx="4035928" cy="570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95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421821" y="5861973"/>
            <a:ext cx="11348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擬真醫學訓練應用教案及影片競賽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擬真醫學教育訓練教學影片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潛力獎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「氣切造口」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B64EFF4-36D9-4C38-8403-56A454BB1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C2E2821-7A0A-44B1-81F6-07E64C889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64" y="0"/>
            <a:ext cx="4003271" cy="566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14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421821" y="5861973"/>
            <a:ext cx="11348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擬真醫學訓練應用教案及影片競賽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擬真醫學教育訓練教學影片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潛力獎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VR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輔助溝通工具使用訓練」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B64EFF4-36D9-4C38-8403-56A454BB1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4" name="圖片 3" descr="109擬真_教學部">
            <a:extLst>
              <a:ext uri="{FF2B5EF4-FFF2-40B4-BE49-F238E27FC236}">
                <a16:creationId xmlns:a16="http://schemas.microsoft.com/office/drawing/2014/main" id="{4FD1FBF5-4CE3-4278-B06F-6CA87BEB900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419" y="0"/>
            <a:ext cx="394716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5842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601287" y="5931930"/>
            <a:ext cx="1098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中華圖書資訊館際合作協會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_109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年度館際合作服務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績效卓越獎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BF6C553-2BA6-4B9B-A55D-FA19393D7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524" y="0"/>
            <a:ext cx="345918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63DC459-A9F2-4C1C-B1DF-3766B2CDC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978" y="0"/>
            <a:ext cx="4250043" cy="566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56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381965" y="5931930"/>
            <a:ext cx="11447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醫教奉獻獎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陳明德主任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E7B8065-CABD-411B-94F6-0C0E0DA7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979" y="-1"/>
            <a:ext cx="18250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FBF0CC7-277E-4EAA-8D62-54E433F1E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286"/>
            <a:ext cx="6179278" cy="411951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4A65583-1671-449C-A7AD-7F42D363D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722" y="1093286"/>
            <a:ext cx="6179278" cy="411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97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381965" y="5931930"/>
            <a:ext cx="11447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_2020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臺北榮民總醫院國際醫學教育研討會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研究論文摘要海報競賽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優等獎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「應用里程碑與可信賴專業活動於臨床技能訓練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兩年報告」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E7B8065-CABD-411B-94F6-0C0E0DA7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979" y="-1"/>
            <a:ext cx="18250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CB3B592-C82C-40FB-BAFF-F53A3B62C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93" y="0"/>
            <a:ext cx="8485414" cy="565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66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381965" y="5931930"/>
            <a:ext cx="11447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國立陽明交通大學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醫學院院級教學傑出教師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楊令瑀教授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E7B8065-CABD-411B-94F6-0C0E0DA7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979" y="-1"/>
            <a:ext cx="18250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9E3412B-0B9D-430B-9751-B316D48AC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3" t="15326" r="26818" b="1228"/>
          <a:stretch/>
        </p:blipFill>
        <p:spPr>
          <a:xfrm>
            <a:off x="1833899" y="-1"/>
            <a:ext cx="8524201" cy="561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40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SNQ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國家品質標章．國家生技醫療品質獎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醫療院所類─醫院醫務管理組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標章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參賽主題：「亮閃實證，精彩實踐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推動卓越醫療品質的智多星」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描述: F:\109SNQ\照片\180150.jpg">
            <a:extLst>
              <a:ext uri="{FF2B5EF4-FFF2-40B4-BE49-F238E27FC236}">
                <a16:creationId xmlns:a16="http://schemas.microsoft.com/office/drawing/2014/main" id="{E292471B-8901-484C-BFBF-70E6242222A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0"/>
          <a:stretch/>
        </p:blipFill>
        <p:spPr bwMode="auto">
          <a:xfrm>
            <a:off x="3971902" y="0"/>
            <a:ext cx="4248196" cy="57313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097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576943" y="5745496"/>
            <a:ext cx="11038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智慧醫療類─智慧解決方案組─教學研究領域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潛力獎及標章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參賽主題：「擴增及虛擬實境系統，有效培訓年輕醫護學員，照護急性呼吸衰竭併低體液狀態病患，所需的連續性臨床技能」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CACFA00-0FC9-4AF0-828D-7149233A6B7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141694" cy="551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DF5C70E-631E-47E2-80CE-06EA0201E25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306" y="0"/>
            <a:ext cx="4141694" cy="5519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81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擬真情境類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婦兒組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A239326-B36D-4D75-877C-8E35370A1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159" y="0"/>
            <a:ext cx="4052951" cy="573132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32BC908-76E2-44B4-BF9E-A9B2B0F24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10" y="0"/>
            <a:ext cx="2581372" cy="57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1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擬真情境類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新人組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銀獎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94D5E37-9D25-4758-B470-1BC924D6A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72" y="0"/>
            <a:ext cx="4018309" cy="568234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ED9CC86-098D-450D-9229-8A08D5CC1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7365" y="1561517"/>
            <a:ext cx="5682342" cy="255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10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實證醫學類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文獻查證臨床組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銅獎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5" name="圖片 4" descr="2020國家醫療品質獎_銅獎">
            <a:extLst>
              <a:ext uri="{FF2B5EF4-FFF2-40B4-BE49-F238E27FC236}">
                <a16:creationId xmlns:a16="http://schemas.microsoft.com/office/drawing/2014/main" id="{1386B70D-3004-4DC1-87F6-DC1820C9793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073" y="0"/>
            <a:ext cx="8429853" cy="5666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261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實證醫學類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文獻查證菁英組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zh-TW" dirty="0"/>
              <a:t>潛力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F92357-91C2-461A-A60D-DDE6C71BE62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97" y="0"/>
            <a:ext cx="8574405" cy="5731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242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實證醫學類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文獻查證新人組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潛力獎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4" name="圖片 3" descr="2020_新人組">
            <a:extLst>
              <a:ext uri="{FF2B5EF4-FFF2-40B4-BE49-F238E27FC236}">
                <a16:creationId xmlns:a16="http://schemas.microsoft.com/office/drawing/2014/main" id="{ADC2FDEB-3B37-436E-ABB8-7C7D1477E1E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73" y="0"/>
            <a:ext cx="8315053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081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FFFFFF"/>
      </a:dk1>
      <a:lt1>
        <a:sysClr val="window" lastClr="000000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791</Words>
  <Application>Microsoft Office PowerPoint</Application>
  <PresentationFormat>寬螢幕</PresentationFormat>
  <Paragraphs>42</Paragraphs>
  <Slides>26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2" baseType="lpstr">
      <vt:lpstr>微軟正黑體</vt:lpstr>
      <vt:lpstr>新細明體</vt:lpstr>
      <vt:lpstr>Arial</vt:lpstr>
      <vt:lpstr>Calibri</vt:lpstr>
      <vt:lpstr>Calibri Light</vt:lpstr>
      <vt:lpstr>Office 佈景主題</vt:lpstr>
      <vt:lpstr>臺北榮民總醫院教學部 【109年】獲獎事蹟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臺北榮民總醫院教學部【113年】獲獎事蹟</dc:title>
  <dc:creator>vghuser</dc:creator>
  <cp:lastModifiedBy>楊于萱</cp:lastModifiedBy>
  <cp:revision>206</cp:revision>
  <dcterms:created xsi:type="dcterms:W3CDTF">2025-02-14T05:06:53Z</dcterms:created>
  <dcterms:modified xsi:type="dcterms:W3CDTF">2025-02-25T06:10:54Z</dcterms:modified>
</cp:coreProperties>
</file>