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0" r:id="rId4"/>
    <p:sldId id="257" r:id="rId5"/>
    <p:sldId id="281" r:id="rId6"/>
    <p:sldId id="296" r:id="rId7"/>
    <p:sldId id="311" r:id="rId8"/>
    <p:sldId id="297" r:id="rId9"/>
    <p:sldId id="258" r:id="rId10"/>
    <p:sldId id="264" r:id="rId11"/>
    <p:sldId id="261" r:id="rId12"/>
    <p:sldId id="298" r:id="rId13"/>
    <p:sldId id="312" r:id="rId14"/>
    <p:sldId id="266" r:id="rId15"/>
    <p:sldId id="313" r:id="rId16"/>
    <p:sldId id="276" r:id="rId17"/>
    <p:sldId id="301" r:id="rId18"/>
    <p:sldId id="270" r:id="rId19"/>
    <p:sldId id="315" r:id="rId20"/>
    <p:sldId id="316" r:id="rId21"/>
    <p:sldId id="317" r:id="rId22"/>
    <p:sldId id="318" r:id="rId23"/>
    <p:sldId id="288" r:id="rId24"/>
    <p:sldId id="291" r:id="rId25"/>
    <p:sldId id="302" r:id="rId26"/>
    <p:sldId id="303" r:id="rId27"/>
    <p:sldId id="304" r:id="rId28"/>
    <p:sldId id="319" r:id="rId29"/>
    <p:sldId id="320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3" autoAdjust="0"/>
    <p:restoredTop sz="94660"/>
  </p:normalViewPr>
  <p:slideViewPr>
    <p:cSldViewPr snapToGrid="0">
      <p:cViewPr varScale="1">
        <p:scale>
          <a:sx n="47" d="100"/>
          <a:sy n="47" d="100"/>
        </p:scale>
        <p:origin x="7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F0FA54-23F4-4D1B-A0F7-98614DFD3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CB6079-9835-42C0-847B-C482BA0D8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442001-A223-4698-8806-CA257D5E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D090C6-9D43-4041-8547-91100CE9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796EB7-7507-4E57-A99C-02A57E4B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53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ECC2C4-8BDD-4A9A-888D-AE0169C5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BE2B189-AA89-4B72-BF4B-FF0B5D6F5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300ECC0-5E52-4ADA-A81F-E703E833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07F9B4-CB98-4C35-915D-D9C73CCF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705532-C041-4D7F-AD7D-7B20EFDD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233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878DD4E-0469-4543-8DAC-967D6652C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C7EDC95-43C0-49A9-B575-5714CB6BB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4205A8-A255-4A19-8726-E5EF2750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B5EC0D-8D72-4019-BE0B-B3B6D7AB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8966A4-45BD-4D5A-98B1-AEFF6167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32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2C906-B6C4-4F4A-9087-0A39EA4B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59723A-2586-4749-8D17-E4AF6B841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D526F3-AA1F-4198-928D-42D4E1C8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693B1E-3A98-4C57-8063-B86CD136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681EA9-73FB-48ED-B3DE-87FCC290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99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7BC63D-6CE5-4D07-AFB0-34D974A2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E98A99-2AB9-43E3-800A-03646B9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9CD2C4-562A-4CF8-A614-7F1B04A2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EDBE3F-0C4B-499D-B813-EB95623E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04EB92-B0A2-455D-9892-AD42D785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85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7F19B-1705-4E3F-9FDB-F1C92E6A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7E4985-EB8C-4227-8EEA-5BC58A97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D421910-1398-4DDE-9976-3AEA15F2B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4017C2-4EB1-4FAA-A073-8427C40E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557F9B-9370-499C-BDC4-FF69858E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95842C-BFF1-435F-ACF9-BEED4D46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8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C1930-1007-42B7-A745-B81DCE09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798B26-F11A-49F2-9405-D19614632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EDDF2A0-0901-4582-A3D6-4424F121B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09DC0C1-943D-4B63-993F-3F1C2CF8E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D43996C-21F8-4DF7-8BDE-598337584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266D851-A040-4B57-8709-34998519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60BBDEC-5274-4E34-A5B0-881C123E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4D09F53-F634-4E97-BB05-02A1C398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7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C5014-23BD-4321-BA04-A7F8C62D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923474C-CB54-4603-B713-9566DE45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1745A4F-7BC5-430C-9A0F-590E8349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131652-AD1E-4022-AAE3-7D3689EB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74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F7ECC56-2818-4F38-981B-511D9D40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30DE98D-A26E-4BC3-9414-8F2ED13D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ABFD253-5438-4975-9E33-6E693F4D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01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275C77-8A93-4F57-8411-DE9E75C0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F4E1E3-8C0F-4D09-8BE4-890CB6390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C700E58-4301-4C0F-8ABE-3C67B9C34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C9FE9C4-2AE7-4B18-8DFD-E717C6FB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61BB274-C8EA-4A42-8268-D29BA57D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25227FE-C162-41A4-BAA2-C5DD3C9F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54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7080B-EED7-4F64-89D7-0C4D7E14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54388F2-D05A-4927-A194-F466B9BBE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934DAE8-99CE-4230-B9F5-B361961E9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FD5D9D-F9E3-43FD-A857-0F0A57AA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D853DA-94AA-4C21-9386-14E14784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980984-93F9-4490-8672-4001FCF1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83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9C40011-E9F0-408D-932F-8F3C0928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2EBC8C-C328-46EA-B201-C83631AAF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2D3236-417D-485D-A669-2B6DD9AD2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07F8-6DF2-4C1C-B807-2DAECA493286}" type="datetimeFigureOut">
              <a:rPr lang="zh-TW" altLang="en-US" smtClean="0"/>
              <a:t>2025/2/25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D83879F-1D3C-42DC-991E-E74FA681E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CB8E53-6DD1-4CF6-9DEB-36486207E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60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7AA10-7AD4-4DD0-A900-F9683BB4C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8164"/>
            <a:ext cx="9144000" cy="186167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臺北榮民總醫院教學部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【110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獲獎事蹟</a:t>
            </a:r>
          </a:p>
        </p:txBody>
      </p:sp>
    </p:spTree>
    <p:extLst>
      <p:ext uri="{BB962C8B-B14F-4D97-AF65-F5344CB8AC3E}">
        <p14:creationId xmlns:p14="http://schemas.microsoft.com/office/powerpoint/2010/main" val="13501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文獻查證菁英組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BCC47F5-2B02-48DF-BC00-768984C6E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4744" y="830103"/>
            <a:ext cx="5669280" cy="400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文獻查證臨床組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北區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26D64DA-43D5-44D2-8AD0-8A5D5A98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2463" y="823924"/>
            <a:ext cx="5627073" cy="39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文獻查證臨床組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北區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95D17E4-2B5D-441A-937B-118DA2E38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1416" y="827159"/>
            <a:ext cx="5649166" cy="39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潛力獎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46B85C-A379-42B8-B74B-52E95B0CB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4186" y="820492"/>
            <a:ext cx="5603628" cy="39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762000" y="5908781"/>
            <a:ext cx="106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_110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醫療機構實踐運動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醫療機構推廣組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實踐績優獎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3EEFEE-FB82-4EC7-B0C8-DCD78C606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237321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693D06-88F4-41D1-9359-13B63B8CC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22392" r="18106" b="999"/>
          <a:stretch/>
        </p:blipFill>
        <p:spPr>
          <a:xfrm>
            <a:off x="0" y="-1"/>
            <a:ext cx="6321291" cy="56346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BBB9E2-6590-418D-A275-1FB8417D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14" y="913820"/>
            <a:ext cx="7214886" cy="405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033071" y="5954501"/>
            <a:ext cx="1012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_110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醫療機構實踐運動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臨床運用組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優秀團隊獎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3EEFEE-FB82-4EC7-B0C8-DCD78C606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237321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1F0F401-B32E-4773-93E2-DC5C15C6B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12" t="21694" r="13940" b="7798"/>
          <a:stretch/>
        </p:blipFill>
        <p:spPr>
          <a:xfrm>
            <a:off x="1926310" y="-1"/>
            <a:ext cx="8339378" cy="574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國家科學及技術委員會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未來科技獎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李重賓主任：「仿生一氧化氮前體奈米藥物</a:t>
            </a:r>
            <a:r>
              <a:rPr lang="en-US" altLang="zh-TW" kern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NanoNO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用於治療癌症」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7790342-5E1D-47ED-B368-7B4B0A5C9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12" y="0"/>
            <a:ext cx="8108275" cy="56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472440" y="5771621"/>
            <a:ext cx="11247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世界醫院大會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屆國際醫院聯合會 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IHF 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_【Honorable Mention】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Immersive virtual reality materials increase tracheostomy and decrease the inappropriate case skills-related complications by educating healthcare providers-3years projects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IHF專案獲佳作">
            <a:extLst>
              <a:ext uri="{FF2B5EF4-FFF2-40B4-BE49-F238E27FC236}">
                <a16:creationId xmlns:a16="http://schemas.microsoft.com/office/drawing/2014/main" id="{5E687DA1-8356-40E8-BAF4-6350AB974A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06" y="0"/>
            <a:ext cx="8231188" cy="5649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0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635181" y="5861973"/>
            <a:ext cx="1092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臨床能力訓練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(OSCE)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教案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「以勝任能力為導向之檢驗醫學教育─醫檢全人照護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OSCE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887DD1A-B8D8-4CF2-B777-897BEC76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4" t="16993" r="17170" b="7451"/>
          <a:stretch/>
        </p:blipFill>
        <p:spPr>
          <a:xfrm>
            <a:off x="2630512" y="0"/>
            <a:ext cx="6930974" cy="56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635181" y="5861973"/>
            <a:ext cx="1092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臨床能力訓練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(OSCE)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教案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入選獎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「人文關懷為中心的諮商衛教─自殺風險偵測與預防」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34F77F-7184-43EC-B516-DCF07A8B1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4" t="16993" r="17170" b="7451"/>
          <a:stretch/>
        </p:blipFill>
        <p:spPr>
          <a:xfrm>
            <a:off x="2630513" y="0"/>
            <a:ext cx="6930974" cy="56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SNQ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國家品質標章．國家生技醫療品質獎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醫療院所類─醫院社區服務組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參賽主題：「台灣之光：前進地球村，深耕新南向─醫療種子培訓醫院」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6290472-798A-49B0-8FB2-80C44EB20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9" y="0"/>
            <a:ext cx="4286250" cy="5715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E11AA93-DCBF-44BA-A71F-72346812F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286250" cy="571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2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635181" y="5861973"/>
            <a:ext cx="1092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臨床能力訓練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(OSCE)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教案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入選獎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「術後病人疼痛評估與處置 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215DFA-377D-4F12-9159-7FE30987F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4" t="16993" r="17170" b="7451"/>
          <a:stretch/>
        </p:blipFill>
        <p:spPr>
          <a:xfrm>
            <a:off x="2630513" y="0"/>
            <a:ext cx="6930974" cy="56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635181" y="5861973"/>
            <a:ext cx="1092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擬真醫學教育訓練教學影片組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「遠距視訊醫療與教學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溝通禮儀」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64EFF4-36D9-4C38-8403-56A454BB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D07AA19-7BE5-47C6-9A9D-6E3BA8C8F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4" t="16993" r="17170" b="7451"/>
          <a:stretch/>
        </p:blipFill>
        <p:spPr>
          <a:xfrm>
            <a:off x="2630513" y="0"/>
            <a:ext cx="6930974" cy="56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601287" y="5931930"/>
            <a:ext cx="1098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中華圖書資訊館際合作協會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_110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年度文獻傳遞服務績效卓越獎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第四名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F6C553-2BA6-4B9B-A55D-FA19393D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24" y="0"/>
            <a:ext cx="345918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4" name="圖片 3" descr="館合得獎照片 111-09-21">
            <a:extLst>
              <a:ext uri="{FF2B5EF4-FFF2-40B4-BE49-F238E27FC236}">
                <a16:creationId xmlns:a16="http://schemas.microsoft.com/office/drawing/2014/main" id="{19683D1A-A1A0-4778-BBEE-E8F8C9629F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43" y="0"/>
            <a:ext cx="4055111" cy="5620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3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601287" y="5931930"/>
            <a:ext cx="1098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國家圖書館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_110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年度全國圖書書目資訊網（</a:t>
            </a:r>
            <a:r>
              <a:rPr lang="en-US" altLang="zh-TW" kern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NBINet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金心獎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F6C553-2BA6-4B9B-A55D-FA19393D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24" y="0"/>
            <a:ext cx="345918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1F78BB-49F4-41DE-9868-FF6079EA7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60" y="0"/>
            <a:ext cx="4333280" cy="57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醫師創新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改良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第三名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XR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虛擬體驗心房顫動電燒手術系統」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0BA1D2-7D8A-4331-B9D8-A67047C0B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71" y="-1"/>
            <a:ext cx="8567057" cy="57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_2021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國際醫學教育研討會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研究論文摘要海報競賽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3E479E-D398-47B4-B5CA-C891D8552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30" y="-1"/>
            <a:ext cx="8486140" cy="56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_2021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國際醫學教育研討會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研究論文摘要海報競賽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5CDCB01-F6A1-4D1F-A5EF-D286C81F3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-1"/>
            <a:ext cx="8445500" cy="56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1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_2021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國際醫學教育研討會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研究論文摘要海報競賽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B6AA395-1F5F-40C6-AAE0-04A32E692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10" y="-1"/>
            <a:ext cx="8475980" cy="56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_2021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國際醫學教育研討會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研究論文摘要海報競賽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54F2F3-CFBF-4420-B98A-F11541CC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30" y="-1"/>
            <a:ext cx="8486140" cy="56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_2021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國際醫學教育研討會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研究論文摘要海報競賽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優選獎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7B8065-CABD-411B-94F6-0C0E0DA7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979" y="-1"/>
            <a:ext cx="182501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E92279-7D2C-4848-A332-F49A91989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80" y="0"/>
            <a:ext cx="8521239" cy="56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SNQ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國家品質標章．國家生技醫療品質獎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醫療院所類─醫院醫務管理組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參賽主題：「最後知識後援─主動出擊的醫學圖書館服務「心」藍海」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2092126-26D0-4198-B847-BB39B9348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4333280" cy="578031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B801443-12AC-4C9B-B4A2-0622507DD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63" y="0"/>
            <a:ext cx="4335236" cy="57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智慧醫療類─智慧解決方案組─教學研究領域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參賽主題：「以智慧資訊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尋求臨床教學與評量的諧和律動」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2021智慧醫療-標章獎狀小于瑄正明_頁面_1">
            <a:extLst>
              <a:ext uri="{FF2B5EF4-FFF2-40B4-BE49-F238E27FC236}">
                <a16:creationId xmlns:a16="http://schemas.microsoft.com/office/drawing/2014/main" id="{F9EBE7E8-062F-4E28-B904-D499A92DD4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/>
          <a:stretch>
            <a:fillRect/>
          </a:stretch>
        </p:blipFill>
        <p:spPr bwMode="auto">
          <a:xfrm>
            <a:off x="1967183" y="0"/>
            <a:ext cx="4128816" cy="576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內容版面配置區 3">
            <a:extLst>
              <a:ext uri="{FF2B5EF4-FFF2-40B4-BE49-F238E27FC236}">
                <a16:creationId xmlns:a16="http://schemas.microsoft.com/office/drawing/2014/main" id="{79680AE0-BF48-4A4E-9772-715623EA2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5999" y="0"/>
            <a:ext cx="5265596" cy="57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134902" y="5892156"/>
            <a:ext cx="992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智慧醫療類─智慧解決方案組─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行政管理領域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標章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參賽主題：「繁而不煩─多面向優化智能醫師排班系統」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2021智慧醫療-標章獎狀小于瑄正明_頁面_1">
            <a:extLst>
              <a:ext uri="{FF2B5EF4-FFF2-40B4-BE49-F238E27FC236}">
                <a16:creationId xmlns:a16="http://schemas.microsoft.com/office/drawing/2014/main" id="{5E08D885-819A-4CD3-8845-E0E61A5E1E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843994" y="-1"/>
            <a:ext cx="4252005" cy="57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C857AA4-BA31-4043-82A8-ABFFA33E3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"/>
            <a:ext cx="4572195" cy="5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134902" y="5892156"/>
            <a:ext cx="992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系統類─卓越中心組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卓越中心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參賽單位：臺北榮民總醫院教學部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獎狀-2021年國家醫療品質獎系統類卓越中心獎">
            <a:extLst>
              <a:ext uri="{FF2B5EF4-FFF2-40B4-BE49-F238E27FC236}">
                <a16:creationId xmlns:a16="http://schemas.microsoft.com/office/drawing/2014/main" id="{4888E850-DA97-44A0-BF85-086480ECE5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2" y="0"/>
            <a:ext cx="3993787" cy="57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內容版面配置區 3">
            <a:extLst>
              <a:ext uri="{FF2B5EF4-FFF2-40B4-BE49-F238E27FC236}">
                <a16:creationId xmlns:a16="http://schemas.microsoft.com/office/drawing/2014/main" id="{E7B8869B-D851-499B-B6C5-878455669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89" y="713030"/>
            <a:ext cx="7269117" cy="43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3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134902" y="5892156"/>
            <a:ext cx="992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系統類─卓越中心組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卓越中心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參賽單位：臺北榮民總醫院實證醫學中心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(獎狀)2021年醫策會國家醫療品質獎系統類卓越中心">
            <a:extLst>
              <a:ext uri="{FF2B5EF4-FFF2-40B4-BE49-F238E27FC236}">
                <a16:creationId xmlns:a16="http://schemas.microsoft.com/office/drawing/2014/main" id="{38ACF7B1-1663-4713-A39D-D916E97799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41" y="0"/>
            <a:ext cx="4068718" cy="5747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4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擬真情境類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手術照護組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5" name="圖片 4" descr="NHQA擬真情境類競賽得獎名單-2021手術照護組-北榮">
            <a:extLst>
              <a:ext uri="{FF2B5EF4-FFF2-40B4-BE49-F238E27FC236}">
                <a16:creationId xmlns:a16="http://schemas.microsoft.com/office/drawing/2014/main" id="{7F0FCB47-D6F8-41EE-8B29-81EC632AF4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29" y="226506"/>
            <a:ext cx="8175171" cy="545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44EFDB5-2972-4587-8148-ACAF09FA4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6829" cy="56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擬真情境類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8" name="內容版面配置區 3">
            <a:extLst>
              <a:ext uri="{FF2B5EF4-FFF2-40B4-BE49-F238E27FC236}">
                <a16:creationId xmlns:a16="http://schemas.microsoft.com/office/drawing/2014/main" id="{99CACBE2-0A41-4F73-AC97-87888A25C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89" y="849088"/>
            <a:ext cx="3017179" cy="449035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A6D598-23B9-4150-9D0A-E36AED335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9088"/>
            <a:ext cx="3175388" cy="4490357"/>
          </a:xfrm>
          <a:prstGeom prst="rect">
            <a:avLst/>
          </a:prstGeom>
        </p:spPr>
      </p:pic>
      <p:pic>
        <p:nvPicPr>
          <p:cNvPr id="7" name="圖片 6" descr="NHQA擬真情境類競賽得獎名單-2021新人組-北榮">
            <a:extLst>
              <a:ext uri="{FF2B5EF4-FFF2-40B4-BE49-F238E27FC236}">
                <a16:creationId xmlns:a16="http://schemas.microsoft.com/office/drawing/2014/main" id="{39B16ACC-0675-428E-994A-B750A801E4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67" y="849088"/>
            <a:ext cx="5999433" cy="4490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1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851</Words>
  <Application>Microsoft Office PowerPoint</Application>
  <PresentationFormat>寬螢幕</PresentationFormat>
  <Paragraphs>42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微軟正黑體</vt:lpstr>
      <vt:lpstr>新細明體</vt:lpstr>
      <vt:lpstr>Arial</vt:lpstr>
      <vt:lpstr>Calibri</vt:lpstr>
      <vt:lpstr>Calibri Light</vt:lpstr>
      <vt:lpstr>Office 佈景主題</vt:lpstr>
      <vt:lpstr>臺北榮民總醫院教學部 【110年】獲獎事蹟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臺北榮民總醫院教學部【113年】獲獎事蹟</dc:title>
  <dc:creator>vghuser</dc:creator>
  <cp:lastModifiedBy>楊于萱</cp:lastModifiedBy>
  <cp:revision>177</cp:revision>
  <dcterms:created xsi:type="dcterms:W3CDTF">2025-02-14T05:06:53Z</dcterms:created>
  <dcterms:modified xsi:type="dcterms:W3CDTF">2025-02-25T06:19:43Z</dcterms:modified>
</cp:coreProperties>
</file>