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3" r:id="rId13"/>
    <p:sldId id="286" r:id="rId14"/>
    <p:sldId id="284" r:id="rId15"/>
    <p:sldId id="285" r:id="rId16"/>
    <p:sldId id="267" r:id="rId17"/>
    <p:sldId id="275" r:id="rId18"/>
    <p:sldId id="281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82" r:id="rId27"/>
    <p:sldId id="287" r:id="rId28"/>
    <p:sldId id="288" r:id="rId29"/>
    <p:sldId id="276" r:id="rId30"/>
    <p:sldId id="277" r:id="rId31"/>
    <p:sldId id="278" r:id="rId32"/>
    <p:sldId id="279" r:id="rId33"/>
    <p:sldId id="280" r:id="rId3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2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F0FA54-23F4-4D1B-A0F7-98614DFD3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ACB6079-9835-42C0-847B-C482BA0D8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442001-A223-4698-8806-CA257D5E1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D090C6-9D43-4041-8547-91100CE9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796EB7-7507-4E57-A99C-02A57E4B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53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ECC2C4-8BDD-4A9A-888D-AE0169C5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BE2B189-AA89-4B72-BF4B-FF0B5D6F5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300ECC0-5E52-4ADA-A81F-E703E833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07F9B4-CB98-4C35-915D-D9C73CCF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705532-C041-4D7F-AD7D-7B20EFDD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233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878DD4E-0469-4543-8DAC-967D6652C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C7EDC95-43C0-49A9-B575-5714CB6BB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4205A8-A255-4A19-8726-E5EF2750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B5EC0D-8D72-4019-BE0B-B3B6D7AB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8966A4-45BD-4D5A-98B1-AEFF6167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32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32C906-B6C4-4F4A-9087-0A39EA4B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59723A-2586-4749-8D17-E4AF6B841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D526F3-AA1F-4198-928D-42D4E1C8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693B1E-3A98-4C57-8063-B86CD136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681EA9-73FB-48ED-B3DE-87FCC290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99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7BC63D-6CE5-4D07-AFB0-34D974A2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BE98A99-2AB9-43E3-800A-03646B94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9CD2C4-562A-4CF8-A614-7F1B04A24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EDBE3F-0C4B-499D-B813-EB95623E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04EB92-B0A2-455D-9892-AD42D785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85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97F19B-1705-4E3F-9FDB-F1C92E6A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7E4985-EB8C-4227-8EEA-5BC58A979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D421910-1398-4DDE-9976-3AEA15F2B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4017C2-4EB1-4FAA-A073-8427C40E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2025/5/22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557F9B-9370-499C-BDC4-FF69858E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195842C-BFF1-435F-ACF9-BEED4D467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81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5C1930-1007-42B7-A745-B81DCE094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8798B26-F11A-49F2-9405-D19614632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EDDF2A0-0901-4582-A3D6-4424F121B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09DC0C1-943D-4B63-993F-3F1C2CF8E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D43996C-21F8-4DF7-8BDE-598337584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266D851-A040-4B57-8709-34998519E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2025/5/22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60BBDEC-5274-4E34-A5B0-881C123E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4D09F53-F634-4E97-BB05-02A1C398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7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5C5014-23BD-4321-BA04-A7F8C62D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923474C-CB54-4603-B713-9566DE453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2025/5/22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1745A4F-7BC5-430C-9A0F-590E8349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5131652-AD1E-4022-AAE3-7D3689EB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174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F7ECC56-2818-4F38-981B-511D9D40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2025/5/22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30DE98D-A26E-4BC3-9414-8F2ED13D2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ABFD253-5438-4975-9E33-6E693F4D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01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275C77-8A93-4F57-8411-DE9E75C0F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F4E1E3-8C0F-4D09-8BE4-890CB6390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C700E58-4301-4C0F-8ABE-3C67B9C34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C9FE9C4-2AE7-4B18-8DFD-E717C6FB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2025/5/22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61BB274-C8EA-4A42-8268-D29BA57D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25227FE-C162-41A4-BAA2-C5DD3C9F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854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7080B-EED7-4F64-89D7-0C4D7E14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54388F2-D05A-4927-A194-F466B9BBE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934DAE8-99CE-4230-B9F5-B361961E9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FD5D9D-F9E3-43FD-A857-0F0A57AA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07F8-6DF2-4C1C-B807-2DAECA493286}" type="datetimeFigureOut">
              <a:rPr lang="zh-TW" altLang="en-US" smtClean="0"/>
              <a:t>2025/5/22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FD853DA-94AA-4C21-9386-14E14784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A980984-93F9-4490-8672-4001FCF1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83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9C40011-E9F0-408D-932F-8F3C09287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42EBC8C-C328-46EA-B201-C83631AAF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2D3236-417D-485D-A669-2B6DD9AD2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807F8-6DF2-4C1C-B807-2DAECA493286}" type="datetimeFigureOut">
              <a:rPr lang="zh-TW" altLang="en-US" smtClean="0"/>
              <a:t>2025/5/22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D83879F-1D3C-42DC-991E-E74FA681E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CB8E53-6DD1-4CF6-9DEB-36486207E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E7CA1-A246-4220-B86D-EAE2576493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060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67AA10-7AD4-4DD0-A900-F9683BB4C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8164"/>
            <a:ext cx="9144000" cy="1861671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臺北榮民總醫院教學部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【113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獲獎事蹟</a:t>
            </a:r>
          </a:p>
        </p:txBody>
      </p:sp>
    </p:spTree>
    <p:extLst>
      <p:ext uri="{BB962C8B-B14F-4D97-AF65-F5344CB8AC3E}">
        <p14:creationId xmlns:p14="http://schemas.microsoft.com/office/powerpoint/2010/main" val="135011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文獻查證臨床組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優選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AD89A7-3E76-410C-9F46-EA1C0B04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52" y="0"/>
            <a:ext cx="4018895" cy="568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持續參與特別獎─累計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屆參與實證醫學類競賽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FB245FF-AF24-44D2-94A3-AEE893229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2" y="0"/>
            <a:ext cx="7019902" cy="565533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7F15408-B156-4380-B2E4-37C412413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24" y="0"/>
            <a:ext cx="3999209" cy="565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091293" y="5908781"/>
            <a:ext cx="1000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_113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年病人安全週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響應方式二：實踐醫病共享決策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(SDM)_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醫療機構推廣組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實踐績優獎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8816ECB-99B7-4306-A10C-24D13859A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600" y="0"/>
            <a:ext cx="5706800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0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911678" y="5680175"/>
            <a:ext cx="10368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_113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年病人安全週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響應方式二：實踐醫病共享決策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(SDM)_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臨床運用組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優秀團隊獎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：「我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的親人插著維生管路，當醫生說已是生命末期，我該如何抉擇？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：「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我預計要自然產，是否要選擇減痛分娩？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：「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我預計接受婦科手術，該怎麼選止痛藥呢？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6C6943E-908B-433F-9032-1D539416D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39" y="0"/>
            <a:ext cx="400792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091293" y="5908781"/>
            <a:ext cx="1000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_113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年病人安全週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響應方式二：實踐醫病共享決策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(SDM)_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醫療機構推廣組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創意獎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主題：「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我的親人插著維生管路，當醫生說已是生命末期，我該如何抉擇？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AB8423B-8D83-4143-865F-371F834C1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72" y="0"/>
            <a:ext cx="391405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4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091293" y="5908781"/>
            <a:ext cx="1000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_113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年病人安全週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響應方式二：實踐醫病共享決策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(SDM)_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醫療機構推廣組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zh-TW" dirty="0"/>
              <a:t>人因特別獎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主題：「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我預計接受婦科手術，該怎麼選止痛藥呢？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179C7C1-7A41-4D5B-B14F-297180F99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72" y="0"/>
            <a:ext cx="391405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7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財團法人生技醫療科技政策研究中心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國家新創獎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創新醫材與診斷技術類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學研新創獎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鄭浩民主任：「新時代的血流動力學監測系統以評估血管老化─考慮脈波能量因素」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232F8A4-EE9C-4F24-9518-9F666975905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81" y="0"/>
            <a:ext cx="9566637" cy="5683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581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國軍退除役官兵輔導委員會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_【113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年優良醫師獎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教學部楊盈盈主任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F073DE3-9245-420C-9A74-4A2C51BD6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39" y="0"/>
            <a:ext cx="9312922" cy="57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一般醫學師資培育及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PGY OSCE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第二名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「敗血症團隊醫護訓練」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D20C3F9-9713-44B7-92A8-A1E912534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550" y="0"/>
            <a:ext cx="9900897" cy="57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台灣擬真醫學教育貢獻獎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李重賓主任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6D3D80D-1AC9-4B64-A258-6387AFBC94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386314" y="0"/>
            <a:ext cx="7419372" cy="56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智慧醫療類─智慧解決方案組─教學研究領域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銅獎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參賽主題：「創新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BLS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ACLS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訓練系統：以生成式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及物聯網建構整合性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TRM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新思維」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073127A-909C-49E3-A176-90741A998FD3}"/>
              </a:ext>
            </a:extLst>
          </p:cNvPr>
          <p:cNvGrpSpPr/>
          <p:nvPr/>
        </p:nvGrpSpPr>
        <p:grpSpPr>
          <a:xfrm>
            <a:off x="0" y="0"/>
            <a:ext cx="5498935" cy="5694744"/>
            <a:chOff x="3346532" y="0"/>
            <a:chExt cx="5498935" cy="5694744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60B2C432-7464-4122-AF6E-8ACD369CA9A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532" y="0"/>
              <a:ext cx="5498935" cy="56947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39E97C7-2C47-4C0C-9B52-43D040BA413D}"/>
                </a:ext>
              </a:extLst>
            </p:cNvPr>
            <p:cNvSpPr/>
            <p:nvPr/>
          </p:nvSpPr>
          <p:spPr>
            <a:xfrm>
              <a:off x="3377131" y="4168588"/>
              <a:ext cx="5403020" cy="112058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7F026EB9-B850-430E-A88B-771C35851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64386" y="825582"/>
            <a:ext cx="5699646" cy="403054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EC967DD-42ED-4A2F-8206-D616D828D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482" y="2141455"/>
            <a:ext cx="2662518" cy="35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233422" y="5839333"/>
            <a:ext cx="11725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全國擬真醫學教育優秀期刊論文獎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Negative effects on medical students’ scores for clinical performance during the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COVID-19 pandemic in Taiwan: a comparative study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台灣 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COVID-19 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大流行期間對醫學生臨床表現分數的負面影響：一項比較研究」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9B83B4B-E757-4896-B0D6-0E234AEC8A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28949" y="0"/>
            <a:ext cx="10334100" cy="571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年會海報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「建立新進實習醫學生互動式教學優化職前訓練及成效分析」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B180947-B9C6-4389-A7B6-054A438876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25502" y="0"/>
            <a:ext cx="9340996" cy="571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擬真醫學訓練應用教案及影片競賽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擬真醫學教育訓練教學影片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銅獎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「化療藥品溢灑緊急處理擬真教學訓練」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DBF733-159D-4273-894E-403DB4687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21778" r="17500"/>
          <a:stretch/>
        </p:blipFill>
        <p:spPr>
          <a:xfrm>
            <a:off x="2880360" y="0"/>
            <a:ext cx="6431280" cy="57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擬真醫學訓練應用教案及影片競賽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擬真醫學教育訓練教學影片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特優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「跨領域教學 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360 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度影片教案運用」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9B126C2-71BD-426B-A601-852D28B3B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21778" r="17500"/>
          <a:stretch/>
        </p:blipFill>
        <p:spPr>
          <a:xfrm>
            <a:off x="2880360" y="0"/>
            <a:ext cx="6431280" cy="57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0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專科護理師及護理師醫療合作擬真情境競賽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內科組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銀獎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7193E48-F301-46B4-A6EC-FFB37254564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r="27570"/>
          <a:stretch/>
        </p:blipFill>
        <p:spPr>
          <a:xfrm>
            <a:off x="5970470" y="0"/>
            <a:ext cx="6221530" cy="569867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6845FCF-8459-453E-B2EF-6675C4C1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52931" cy="42944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CBBB4DD-550E-45E5-8022-3133C06B5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45" y="1404258"/>
            <a:ext cx="3036825" cy="429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7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台灣擬真醫學教育學會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專科護理師及護理師醫療合作擬真情境競賽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外科組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銅獎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8EC1533-D975-411A-9AA4-2276DE64A5B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b="33856"/>
          <a:stretch/>
        </p:blipFill>
        <p:spPr>
          <a:xfrm>
            <a:off x="6174075" y="-2"/>
            <a:ext cx="6023052" cy="593193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43EC883-4B45-4B62-A4B1-47E08AC98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016653" cy="456268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3F0EE36-F598-448B-A870-08CC40C38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53" y="1474228"/>
            <a:ext cx="3152295" cy="44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0" y="5931930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台灣胸腔暨重症加護醫學會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_2024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Young Investigator Award_【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原著論文優秀論文獎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沈曉津醫師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3331AFE-B927-453D-A157-6D77AEAE8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1" b="11190"/>
          <a:stretch/>
        </p:blipFill>
        <p:spPr>
          <a:xfrm>
            <a:off x="174840" y="0"/>
            <a:ext cx="11842320" cy="57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0" y="593193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臺灣醫學圖書館學會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_2024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年會暨第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46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屆醫學圖書館工作人員研討會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優良海報競賽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主題：「建構接地氣的資源探索服務─以北榮資源探索服務為例」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A75C60C-4606-499B-9CB4-421EC2639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33" y="0"/>
            <a:ext cx="4052133" cy="57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4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0" y="593193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臺灣醫學圖書館學會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_2024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年會暨第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46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屆醫學圖書館工作人員研討會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優良海報競賽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佳作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主題：「客製化圖書館利用教育之可行創新模式─以藥學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PGY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為例」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A0AA8D9-1671-43F8-BBC7-96BDE91C5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22" y="0"/>
            <a:ext cx="4005955" cy="566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6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_113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年度醫師創新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改良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醫師組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第二名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「創新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BLS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急救訓練模組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kern="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Arong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7DDA686-5B23-4BBD-A923-30825E991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12" y="0"/>
            <a:ext cx="7444775" cy="573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擬真情境類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急重症照護組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F9D37EF-0D11-4F93-9659-AA5D346C5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98" y="1074609"/>
            <a:ext cx="8191749" cy="46078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5089B99-8F6A-48EE-9D03-C093D735F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8398" cy="568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_113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年度醫師創新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改良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其他人員組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第二名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「遠距協作五人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ACLS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E592A0-C16B-4249-BC1F-214E7D332C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3637" y="0"/>
            <a:ext cx="10804726" cy="57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202351" y="5931930"/>
            <a:ext cx="978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臨床教學績優醫師獎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教學部楊盈盈主任、鄭浩民主任、沈曉津醫師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965C0FB-7A42-4FCB-85BF-E3055C27D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45" y="0"/>
            <a:ext cx="9206910" cy="593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4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醫學教育學術新創優秀論文獎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Negative effects on medical students’ scores for clinical performance during the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COVID-19 pandemic in Taiwan: a comparative study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AD18196-319E-429D-BAD4-2F166DC25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49" y="0"/>
            <a:ext cx="7686502" cy="57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381965" y="5931930"/>
            <a:ext cx="11447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臺北榮民總醫院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醫學教育學術新創優秀論文獎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銀獎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Feasibility and Accessibility of Human-centered AI-based Simulation System for Improving the Occupational Safety of Clinical Workplace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101EC71-7FF3-4CD3-8A93-28370C325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451" y="0"/>
            <a:ext cx="7875097" cy="576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1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擬真情境類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產兒組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銀獎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F59269B-0B31-4947-A608-501C97E9B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16" y="1076551"/>
            <a:ext cx="8177783" cy="460000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2DBD186-EA33-43F5-8BBA-9BACDF1D1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14216" cy="567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擬真情境類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新人組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優選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F36B0E-53DD-4BEF-9B6E-9BCD8A8E5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82" y="1114649"/>
            <a:ext cx="8182622" cy="46027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289045E-E750-4188-9CAA-B17257823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43082" cy="57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4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文獻查證新人組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23EF6E9-EE43-4831-B351-5BE8CEBA3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29" y="0"/>
            <a:ext cx="3994339" cy="564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臨床運用組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0E418C1-19E3-467C-9FE7-2EAA0457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275" y="0"/>
            <a:ext cx="4043450" cy="571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9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文獻查證新人組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銅獎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8E5E5A4-4761-4D5F-BE8D-D6950E9DF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60" y="0"/>
            <a:ext cx="4027079" cy="569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9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131A9F2-8E00-40EF-BC67-D6A9335B1590}"/>
              </a:ext>
            </a:extLst>
          </p:cNvPr>
          <p:cNvSpPr txBox="1"/>
          <p:nvPr/>
        </p:nvSpPr>
        <p:spPr>
          <a:xfrm>
            <a:off x="1532743" y="5908781"/>
            <a:ext cx="91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國家醫療品質獎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實證醫學類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文獻查證菁英組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銅獎</a:t>
            </a:r>
            <a:r>
              <a:rPr lang="en-US" altLang="zh-TW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CB3B781-BC9A-4A99-B905-6ED96EB6B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67" y="0"/>
            <a:ext cx="4035265" cy="570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FFFFFF"/>
      </a:dk1>
      <a:lt1>
        <a:sysClr val="window" lastClr="0000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1073</Words>
  <Application>Microsoft Office PowerPoint</Application>
  <PresentationFormat>寬螢幕</PresentationFormat>
  <Paragraphs>53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9" baseType="lpstr">
      <vt:lpstr>微軟正黑體</vt:lpstr>
      <vt:lpstr>新細明體</vt:lpstr>
      <vt:lpstr>Arial</vt:lpstr>
      <vt:lpstr>Calibri</vt:lpstr>
      <vt:lpstr>Calibri Light</vt:lpstr>
      <vt:lpstr>Office 佈景主題</vt:lpstr>
      <vt:lpstr>臺北榮民總醫院教學部 【113年】獲獎事蹟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臺北榮民總醫院教學部【113年】獲獎事蹟</dc:title>
  <dc:creator>vghuser</dc:creator>
  <cp:lastModifiedBy>楊于萱</cp:lastModifiedBy>
  <cp:revision>93</cp:revision>
  <dcterms:created xsi:type="dcterms:W3CDTF">2025-02-14T05:06:53Z</dcterms:created>
  <dcterms:modified xsi:type="dcterms:W3CDTF">2025-05-22T01:35:36Z</dcterms:modified>
</cp:coreProperties>
</file>