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12192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標楷體"/>
                <a:cs typeface="標楷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標楷體"/>
                <a:cs typeface="標楷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標楷體"/>
                <a:cs typeface="標楷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873995" y="4701538"/>
            <a:ext cx="2132076" cy="212598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873995" y="2514600"/>
            <a:ext cx="2132076" cy="2132076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973326" y="0"/>
            <a:ext cx="12700" cy="6858000"/>
          </a:xfrm>
          <a:custGeom>
            <a:avLst/>
            <a:gdLst/>
            <a:ahLst/>
            <a:cxnLst/>
            <a:rect l="l" t="t" r="r" b="b"/>
            <a:pathLst>
              <a:path w="12700" h="6858000">
                <a:moveTo>
                  <a:pt x="0" y="6857998"/>
                </a:moveTo>
                <a:lnTo>
                  <a:pt x="12700" y="6857998"/>
                </a:lnTo>
                <a:lnTo>
                  <a:pt x="12700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526407" y="316356"/>
            <a:ext cx="12700" cy="6541770"/>
          </a:xfrm>
          <a:custGeom>
            <a:avLst/>
            <a:gdLst/>
            <a:ahLst/>
            <a:cxnLst/>
            <a:rect l="l" t="t" r="r" b="b"/>
            <a:pathLst>
              <a:path w="12700" h="6541770">
                <a:moveTo>
                  <a:pt x="12700" y="0"/>
                </a:moveTo>
                <a:lnTo>
                  <a:pt x="0" y="0"/>
                </a:lnTo>
                <a:lnTo>
                  <a:pt x="0" y="6541641"/>
                </a:lnTo>
                <a:lnTo>
                  <a:pt x="12700" y="6541641"/>
                </a:lnTo>
                <a:lnTo>
                  <a:pt x="127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079488" y="316356"/>
            <a:ext cx="12700" cy="6541770"/>
          </a:xfrm>
          <a:custGeom>
            <a:avLst/>
            <a:gdLst/>
            <a:ahLst/>
            <a:cxnLst/>
            <a:rect l="l" t="t" r="r" b="b"/>
            <a:pathLst>
              <a:path w="12700" h="6541770">
                <a:moveTo>
                  <a:pt x="12700" y="0"/>
                </a:moveTo>
                <a:lnTo>
                  <a:pt x="0" y="0"/>
                </a:lnTo>
                <a:lnTo>
                  <a:pt x="0" y="6541641"/>
                </a:lnTo>
                <a:lnTo>
                  <a:pt x="12700" y="6541641"/>
                </a:lnTo>
                <a:lnTo>
                  <a:pt x="127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12185650" y="0"/>
                </a:lnTo>
                <a:lnTo>
                  <a:pt x="12185650" y="6350"/>
                </a:lnTo>
                <a:lnTo>
                  <a:pt x="12185650" y="316357"/>
                </a:lnTo>
                <a:lnTo>
                  <a:pt x="12185650" y="6851650"/>
                </a:lnTo>
                <a:lnTo>
                  <a:pt x="9645269" y="6851650"/>
                </a:lnTo>
                <a:lnTo>
                  <a:pt x="9645269" y="4685919"/>
                </a:lnTo>
                <a:lnTo>
                  <a:pt x="12185650" y="4685919"/>
                </a:lnTo>
                <a:lnTo>
                  <a:pt x="12185650" y="4673219"/>
                </a:lnTo>
                <a:lnTo>
                  <a:pt x="9645269" y="4673219"/>
                </a:lnTo>
                <a:lnTo>
                  <a:pt x="9645269" y="2507488"/>
                </a:lnTo>
                <a:lnTo>
                  <a:pt x="12185650" y="2507488"/>
                </a:lnTo>
                <a:lnTo>
                  <a:pt x="12185650" y="2494788"/>
                </a:lnTo>
                <a:lnTo>
                  <a:pt x="9645269" y="2494788"/>
                </a:lnTo>
                <a:lnTo>
                  <a:pt x="9645269" y="329057"/>
                </a:lnTo>
                <a:lnTo>
                  <a:pt x="12185650" y="329057"/>
                </a:lnTo>
                <a:lnTo>
                  <a:pt x="12185650" y="316357"/>
                </a:lnTo>
                <a:lnTo>
                  <a:pt x="9645269" y="316357"/>
                </a:lnTo>
                <a:lnTo>
                  <a:pt x="9632569" y="316357"/>
                </a:lnTo>
                <a:lnTo>
                  <a:pt x="9632569" y="329057"/>
                </a:lnTo>
                <a:lnTo>
                  <a:pt x="9632569" y="2494788"/>
                </a:lnTo>
                <a:lnTo>
                  <a:pt x="1973326" y="2494788"/>
                </a:lnTo>
                <a:lnTo>
                  <a:pt x="1973326" y="2507488"/>
                </a:lnTo>
                <a:lnTo>
                  <a:pt x="9632569" y="2507488"/>
                </a:lnTo>
                <a:lnTo>
                  <a:pt x="9632569" y="4673219"/>
                </a:lnTo>
                <a:lnTo>
                  <a:pt x="1973326" y="4673219"/>
                </a:lnTo>
                <a:lnTo>
                  <a:pt x="1973326" y="4685919"/>
                </a:lnTo>
                <a:lnTo>
                  <a:pt x="9632569" y="4685919"/>
                </a:lnTo>
                <a:lnTo>
                  <a:pt x="9632569" y="6851650"/>
                </a:lnTo>
                <a:lnTo>
                  <a:pt x="6350" y="6851650"/>
                </a:lnTo>
                <a:lnTo>
                  <a:pt x="6350" y="329057"/>
                </a:lnTo>
                <a:lnTo>
                  <a:pt x="9632569" y="329057"/>
                </a:lnTo>
                <a:lnTo>
                  <a:pt x="9632569" y="316357"/>
                </a:lnTo>
                <a:lnTo>
                  <a:pt x="6350" y="316357"/>
                </a:lnTo>
                <a:lnTo>
                  <a:pt x="6350" y="6350"/>
                </a:lnTo>
                <a:lnTo>
                  <a:pt x="12185650" y="6350"/>
                </a:lnTo>
                <a:lnTo>
                  <a:pt x="12185650" y="0"/>
                </a:lnTo>
                <a:lnTo>
                  <a:pt x="6350" y="0"/>
                </a:lnTo>
                <a:lnTo>
                  <a:pt x="0" y="0"/>
                </a:lnTo>
                <a:lnTo>
                  <a:pt x="0" y="6350"/>
                </a:lnTo>
                <a:lnTo>
                  <a:pt x="0" y="316357"/>
                </a:lnTo>
                <a:lnTo>
                  <a:pt x="0" y="329057"/>
                </a:lnTo>
                <a:lnTo>
                  <a:pt x="0" y="6851650"/>
                </a:lnTo>
                <a:lnTo>
                  <a:pt x="0" y="6858000"/>
                </a:lnTo>
                <a:lnTo>
                  <a:pt x="6350" y="6858000"/>
                </a:lnTo>
                <a:lnTo>
                  <a:pt x="9632569" y="6858000"/>
                </a:lnTo>
                <a:lnTo>
                  <a:pt x="9645269" y="6858000"/>
                </a:lnTo>
                <a:lnTo>
                  <a:pt x="12185650" y="6858000"/>
                </a:lnTo>
                <a:lnTo>
                  <a:pt x="12192000" y="6858000"/>
                </a:lnTo>
                <a:lnTo>
                  <a:pt x="12192000" y="6851650"/>
                </a:lnTo>
                <a:lnTo>
                  <a:pt x="12192000" y="4673219"/>
                </a:lnTo>
                <a:lnTo>
                  <a:pt x="12192000" y="2494788"/>
                </a:lnTo>
                <a:lnTo>
                  <a:pt x="12192000" y="316357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4985" y="-14224"/>
            <a:ext cx="11762028" cy="330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標楷體"/>
                <a:cs typeface="標楷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985" y="0"/>
            <a:ext cx="15513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常備急</a:t>
            </a:r>
            <a:r>
              <a:rPr spc="-15" dirty="0"/>
              <a:t>用</a:t>
            </a:r>
            <a:r>
              <a:rPr dirty="0"/>
              <a:t>藥品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63106" y="0"/>
            <a:ext cx="10464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10" dirty="0">
                <a:latin typeface="標楷體"/>
                <a:cs typeface="標楷體"/>
              </a:rPr>
              <a:t>急救</a:t>
            </a:r>
            <a:r>
              <a:rPr sz="2000" dirty="0">
                <a:latin typeface="標楷體"/>
                <a:cs typeface="標楷體"/>
              </a:rPr>
              <a:t>藥品</a:t>
            </a:r>
            <a:endParaRPr sz="2000">
              <a:latin typeface="標楷體"/>
              <a:cs typeface="標楷體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880" y="2653411"/>
            <a:ext cx="1878964" cy="1855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spc="80" dirty="0">
                <a:latin typeface="標楷體"/>
                <a:cs typeface="標楷體"/>
              </a:rPr>
              <a:t>依專</a:t>
            </a:r>
            <a:r>
              <a:rPr sz="2000" spc="70" dirty="0">
                <a:latin typeface="標楷體"/>
                <a:cs typeface="標楷體"/>
              </a:rPr>
              <a:t>科</a:t>
            </a:r>
            <a:r>
              <a:rPr sz="2000" spc="80" dirty="0">
                <a:latin typeface="標楷體"/>
                <a:cs typeface="標楷體"/>
              </a:rPr>
              <a:t>需</a:t>
            </a:r>
            <a:r>
              <a:rPr sz="2000" spc="70" dirty="0">
                <a:latin typeface="標楷體"/>
                <a:cs typeface="標楷體"/>
              </a:rPr>
              <a:t>要</a:t>
            </a:r>
            <a:r>
              <a:rPr sz="2000" spc="80" dirty="0">
                <a:latin typeface="標楷體"/>
                <a:cs typeface="標楷體"/>
              </a:rPr>
              <a:t>經</a:t>
            </a:r>
            <a:r>
              <a:rPr sz="2000" dirty="0">
                <a:latin typeface="標楷體"/>
                <a:cs typeface="標楷體"/>
              </a:rPr>
              <a:t>核 </a:t>
            </a:r>
            <a:r>
              <a:rPr sz="2000" spc="80" dirty="0">
                <a:latin typeface="標楷體"/>
                <a:cs typeface="標楷體"/>
              </a:rPr>
              <a:t>可後</a:t>
            </a:r>
            <a:r>
              <a:rPr sz="2000" spc="70" dirty="0">
                <a:latin typeface="標楷體"/>
                <a:cs typeface="標楷體"/>
              </a:rPr>
              <a:t>設</a:t>
            </a:r>
            <a:r>
              <a:rPr sz="2000" spc="85" dirty="0">
                <a:latin typeface="標楷體"/>
                <a:cs typeface="標楷體"/>
              </a:rPr>
              <a:t>置</a:t>
            </a:r>
            <a:r>
              <a:rPr sz="2000" spc="-10" dirty="0">
                <a:latin typeface="Times New Roman"/>
                <a:cs typeface="Times New Roman"/>
              </a:rPr>
              <a:t>1</a:t>
            </a:r>
            <a:r>
              <a:rPr sz="2000" spc="80" dirty="0">
                <a:latin typeface="Times New Roman"/>
                <a:cs typeface="Times New Roman"/>
              </a:rPr>
              <a:t>0</a:t>
            </a:r>
            <a:r>
              <a:rPr sz="2000" spc="80" dirty="0">
                <a:latin typeface="標楷體"/>
                <a:cs typeface="標楷體"/>
              </a:rPr>
              <a:t>項以 內之</a:t>
            </a:r>
            <a:r>
              <a:rPr sz="2000" spc="70" dirty="0">
                <a:latin typeface="標楷體"/>
                <a:cs typeface="標楷體"/>
              </a:rPr>
              <a:t>常</a:t>
            </a:r>
            <a:r>
              <a:rPr sz="2000" spc="80" dirty="0">
                <a:latin typeface="標楷體"/>
                <a:cs typeface="標楷體"/>
              </a:rPr>
              <a:t>備</a:t>
            </a:r>
            <a:r>
              <a:rPr sz="2000" spc="70" dirty="0">
                <a:latin typeface="標楷體"/>
                <a:cs typeface="標楷體"/>
              </a:rPr>
              <a:t>急</a:t>
            </a:r>
            <a:r>
              <a:rPr sz="2000" spc="80" dirty="0">
                <a:latin typeface="標楷體"/>
                <a:cs typeface="標楷體"/>
              </a:rPr>
              <a:t>用</a:t>
            </a:r>
            <a:r>
              <a:rPr sz="2000" dirty="0">
                <a:latin typeface="標楷體"/>
                <a:cs typeface="標楷體"/>
              </a:rPr>
              <a:t>藥 </a:t>
            </a:r>
            <a:r>
              <a:rPr sz="2000" spc="310" dirty="0">
                <a:latin typeface="標楷體"/>
                <a:cs typeface="標楷體"/>
              </a:rPr>
              <a:t>品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lang="zh-TW" altLang="en-US" sz="2000" spc="310" dirty="0">
                <a:latin typeface="標楷體" panose="03000509000000000000" pitchFamily="65" charset="-120"/>
                <a:ea typeface="標楷體" panose="03000509000000000000" pitchFamily="65" charset="-120"/>
                <a:cs typeface="標楷體"/>
              </a:rPr>
              <a:t>含</a:t>
            </a:r>
            <a:r>
              <a:rPr sz="2000" spc="295" dirty="0" err="1">
                <a:latin typeface="標楷體"/>
                <a:cs typeface="標楷體"/>
              </a:rPr>
              <a:t>經</a:t>
            </a:r>
            <a:r>
              <a:rPr sz="2000" spc="285" dirty="0" err="1">
                <a:latin typeface="標楷體"/>
                <a:cs typeface="標楷體"/>
              </a:rPr>
              <a:t>核</a:t>
            </a:r>
            <a:r>
              <a:rPr sz="2000" spc="295" dirty="0" err="1">
                <a:latin typeface="標楷體"/>
                <a:cs typeface="標楷體"/>
              </a:rPr>
              <a:t>可</a:t>
            </a:r>
            <a:r>
              <a:rPr sz="2000" dirty="0" err="1">
                <a:latin typeface="標楷體"/>
                <a:cs typeface="標楷體"/>
              </a:rPr>
              <a:t>後</a:t>
            </a:r>
            <a:r>
              <a:rPr sz="2000" dirty="0">
                <a:latin typeface="標楷體"/>
                <a:cs typeface="標楷體"/>
              </a:rPr>
              <a:t> </a:t>
            </a:r>
            <a:r>
              <a:rPr sz="2000" spc="80" dirty="0" err="1">
                <a:latin typeface="標楷體"/>
                <a:cs typeface="標楷體"/>
              </a:rPr>
              <a:t>增設</a:t>
            </a:r>
            <a:r>
              <a:rPr sz="2000" spc="70" dirty="0" err="1">
                <a:latin typeface="標楷體"/>
                <a:cs typeface="標楷體"/>
              </a:rPr>
              <a:t>之</a:t>
            </a:r>
            <a:r>
              <a:rPr sz="2000" spc="80" dirty="0" err="1">
                <a:latin typeface="標楷體"/>
                <a:cs typeface="標楷體"/>
              </a:rPr>
              <a:t>第</a:t>
            </a:r>
            <a:r>
              <a:rPr sz="2000" spc="70" dirty="0" err="1">
                <a:latin typeface="標楷體"/>
                <a:cs typeface="標楷體"/>
              </a:rPr>
              <a:t>四</a:t>
            </a:r>
            <a:r>
              <a:rPr sz="2000" spc="80" dirty="0" err="1">
                <a:latin typeface="標楷體"/>
                <a:cs typeface="標楷體"/>
              </a:rPr>
              <a:t>級</a:t>
            </a:r>
            <a:r>
              <a:rPr sz="2000" dirty="0" err="1">
                <a:latin typeface="標楷體"/>
                <a:cs typeface="標楷體"/>
              </a:rPr>
              <a:t>管</a:t>
            </a:r>
            <a:r>
              <a:rPr sz="2000" spc="10" dirty="0" err="1">
                <a:latin typeface="標楷體"/>
                <a:cs typeface="標楷體"/>
              </a:rPr>
              <a:t>制藥</a:t>
            </a:r>
            <a:r>
              <a:rPr sz="2000" dirty="0" err="1">
                <a:latin typeface="標楷體"/>
                <a:cs typeface="標楷體"/>
              </a:rPr>
              <a:t>品</a:t>
            </a:r>
            <a:r>
              <a:rPr sz="2000" dirty="0"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161788" y="1278662"/>
            <a:ext cx="1293495" cy="326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sz="2000" spc="5" dirty="0">
                <a:latin typeface="Times New Roman"/>
                <a:cs typeface="Times New Roman"/>
              </a:rPr>
              <a:t>10%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MgSO</a:t>
            </a:r>
            <a:r>
              <a:rPr sz="1950" spc="7" baseline="-21367" dirty="0">
                <a:latin typeface="Times New Roman"/>
                <a:cs typeface="Times New Roman"/>
              </a:rPr>
              <a:t>4</a:t>
            </a:r>
            <a:endParaRPr sz="1950" baseline="-21367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26044" y="1278662"/>
            <a:ext cx="1271270" cy="281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iodar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ne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26735" y="3457347"/>
            <a:ext cx="1364615" cy="281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sz="2000" spc="5" dirty="0">
                <a:latin typeface="Times New Roman"/>
                <a:cs typeface="Times New Roman"/>
              </a:rPr>
              <a:t>50%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Glucose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47381" y="3304947"/>
            <a:ext cx="1230630" cy="586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80">
              <a:lnSpc>
                <a:spcPts val="2185"/>
              </a:lnSpc>
            </a:pPr>
            <a:r>
              <a:rPr sz="2000" dirty="0">
                <a:latin typeface="Times New Roman"/>
                <a:cs typeface="Times New Roman"/>
              </a:rPr>
              <a:t>7%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Sodium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B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arb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nate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02001" y="5636337"/>
            <a:ext cx="907415" cy="281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sz="2000" spc="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tro</a:t>
            </a:r>
            <a:r>
              <a:rPr sz="2000" spc="10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ine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99202" y="5636337"/>
            <a:ext cx="1020444" cy="281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sz="2000" dirty="0">
                <a:latin typeface="Times New Roman"/>
                <a:cs typeface="Times New Roman"/>
              </a:rPr>
              <a:t>Lev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10" dirty="0">
                <a:latin typeface="Times New Roman"/>
                <a:cs typeface="Times New Roman"/>
              </a:rPr>
              <a:t>h</a:t>
            </a:r>
            <a:r>
              <a:rPr sz="2000" dirty="0">
                <a:latin typeface="Times New Roman"/>
                <a:cs typeface="Times New Roman"/>
              </a:rPr>
              <a:t>ed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165604" y="333756"/>
            <a:ext cx="9840595" cy="6498590"/>
            <a:chOff x="2165604" y="333756"/>
            <a:chExt cx="9840595" cy="6498590"/>
          </a:xfrm>
        </p:grpSpPr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62500" y="333756"/>
              <a:ext cx="2130552" cy="2132076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73996" y="348996"/>
              <a:ext cx="2132076" cy="213055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92339" y="2525267"/>
              <a:ext cx="2130552" cy="213207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65604" y="4701540"/>
              <a:ext cx="2130551" cy="2130552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4776977" y="349758"/>
              <a:ext cx="414655" cy="368935"/>
            </a:xfrm>
            <a:custGeom>
              <a:avLst/>
              <a:gdLst/>
              <a:ahLst/>
              <a:cxnLst/>
              <a:rect l="l" t="t" r="r" b="b"/>
              <a:pathLst>
                <a:path w="414654" h="368934">
                  <a:moveTo>
                    <a:pt x="414527" y="0"/>
                  </a:moveTo>
                  <a:lnTo>
                    <a:pt x="0" y="0"/>
                  </a:lnTo>
                  <a:lnTo>
                    <a:pt x="0" y="368808"/>
                  </a:lnTo>
                  <a:lnTo>
                    <a:pt x="414527" y="368808"/>
                  </a:lnTo>
                  <a:lnTo>
                    <a:pt x="4145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776977" y="349758"/>
              <a:ext cx="414655" cy="368935"/>
            </a:xfrm>
            <a:custGeom>
              <a:avLst/>
              <a:gdLst/>
              <a:ahLst/>
              <a:cxnLst/>
              <a:rect l="l" t="t" r="r" b="b"/>
              <a:pathLst>
                <a:path w="414654" h="368934">
                  <a:moveTo>
                    <a:pt x="0" y="368808"/>
                  </a:moveTo>
                  <a:lnTo>
                    <a:pt x="414527" y="368808"/>
                  </a:lnTo>
                  <a:lnTo>
                    <a:pt x="414527" y="0"/>
                  </a:lnTo>
                  <a:lnTo>
                    <a:pt x="0" y="0"/>
                  </a:lnTo>
                  <a:lnTo>
                    <a:pt x="0" y="368808"/>
                  </a:lnTo>
                  <a:close/>
                </a:path>
              </a:pathLst>
            </a:custGeom>
            <a:ln w="2895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4776978" y="349758"/>
            <a:ext cx="414655" cy="36893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80"/>
              </a:spcBef>
            </a:pPr>
            <a:r>
              <a:rPr sz="1800" b="1" dirty="0">
                <a:solidFill>
                  <a:srgbClr val="FF0000"/>
                </a:solidFill>
                <a:latin typeface="Microsoft YaHei"/>
                <a:cs typeface="Microsoft YaHei"/>
              </a:rPr>
              <a:t>危</a:t>
            </a:r>
            <a:endParaRPr sz="1800">
              <a:latin typeface="Microsoft YaHei"/>
              <a:cs typeface="Microsoft YaHe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751832" y="2511425"/>
            <a:ext cx="2131060" cy="2136775"/>
            <a:chOff x="4751832" y="2511425"/>
            <a:chExt cx="2131060" cy="2136775"/>
          </a:xfrm>
        </p:grpSpPr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51832" y="2516124"/>
              <a:ext cx="2130552" cy="2132076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4770882" y="2526029"/>
              <a:ext cx="414655" cy="368935"/>
            </a:xfrm>
            <a:custGeom>
              <a:avLst/>
              <a:gdLst/>
              <a:ahLst/>
              <a:cxnLst/>
              <a:rect l="l" t="t" r="r" b="b"/>
              <a:pathLst>
                <a:path w="414654" h="368935">
                  <a:moveTo>
                    <a:pt x="414527" y="0"/>
                  </a:moveTo>
                  <a:lnTo>
                    <a:pt x="0" y="0"/>
                  </a:lnTo>
                  <a:lnTo>
                    <a:pt x="0" y="368808"/>
                  </a:lnTo>
                  <a:lnTo>
                    <a:pt x="414527" y="368808"/>
                  </a:lnTo>
                  <a:lnTo>
                    <a:pt x="4145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70882" y="2526029"/>
              <a:ext cx="414655" cy="368935"/>
            </a:xfrm>
            <a:custGeom>
              <a:avLst/>
              <a:gdLst/>
              <a:ahLst/>
              <a:cxnLst/>
              <a:rect l="l" t="t" r="r" b="b"/>
              <a:pathLst>
                <a:path w="414654" h="368935">
                  <a:moveTo>
                    <a:pt x="0" y="368808"/>
                  </a:moveTo>
                  <a:lnTo>
                    <a:pt x="414527" y="368808"/>
                  </a:lnTo>
                  <a:lnTo>
                    <a:pt x="414527" y="0"/>
                  </a:lnTo>
                  <a:lnTo>
                    <a:pt x="0" y="0"/>
                  </a:lnTo>
                  <a:lnTo>
                    <a:pt x="0" y="368808"/>
                  </a:lnTo>
                  <a:close/>
                </a:path>
              </a:pathLst>
            </a:custGeom>
            <a:ln w="2895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4770882" y="2526029"/>
            <a:ext cx="414655" cy="36893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80"/>
              </a:spcBef>
            </a:pPr>
            <a:r>
              <a:rPr sz="1800" b="1" dirty="0">
                <a:solidFill>
                  <a:srgbClr val="FF0000"/>
                </a:solidFill>
                <a:latin typeface="Microsoft YaHei"/>
                <a:cs typeface="Microsoft YaHei"/>
              </a:rPr>
              <a:t>危</a:t>
            </a:r>
            <a:endParaRPr sz="1800">
              <a:latin typeface="Microsoft YaHei"/>
              <a:cs typeface="Microsoft YaHei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9860153" y="2511425"/>
            <a:ext cx="445770" cy="398145"/>
            <a:chOff x="9860153" y="2511425"/>
            <a:chExt cx="445770" cy="398145"/>
          </a:xfrm>
        </p:grpSpPr>
        <p:sp>
          <p:nvSpPr>
            <p:cNvPr id="25" name="object 25"/>
            <p:cNvSpPr/>
            <p:nvPr/>
          </p:nvSpPr>
          <p:spPr>
            <a:xfrm>
              <a:off x="9874758" y="2526029"/>
              <a:ext cx="416559" cy="368935"/>
            </a:xfrm>
            <a:custGeom>
              <a:avLst/>
              <a:gdLst/>
              <a:ahLst/>
              <a:cxnLst/>
              <a:rect l="l" t="t" r="r" b="b"/>
              <a:pathLst>
                <a:path w="416559" h="368935">
                  <a:moveTo>
                    <a:pt x="416051" y="0"/>
                  </a:moveTo>
                  <a:lnTo>
                    <a:pt x="0" y="0"/>
                  </a:lnTo>
                  <a:lnTo>
                    <a:pt x="0" y="368808"/>
                  </a:lnTo>
                  <a:lnTo>
                    <a:pt x="416051" y="368808"/>
                  </a:lnTo>
                  <a:lnTo>
                    <a:pt x="4160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874758" y="2526029"/>
              <a:ext cx="416559" cy="368935"/>
            </a:xfrm>
            <a:custGeom>
              <a:avLst/>
              <a:gdLst/>
              <a:ahLst/>
              <a:cxnLst/>
              <a:rect l="l" t="t" r="r" b="b"/>
              <a:pathLst>
                <a:path w="416559" h="368935">
                  <a:moveTo>
                    <a:pt x="0" y="368808"/>
                  </a:moveTo>
                  <a:lnTo>
                    <a:pt x="416051" y="368808"/>
                  </a:lnTo>
                  <a:lnTo>
                    <a:pt x="416051" y="0"/>
                  </a:lnTo>
                  <a:lnTo>
                    <a:pt x="0" y="0"/>
                  </a:lnTo>
                  <a:lnTo>
                    <a:pt x="0" y="368808"/>
                  </a:lnTo>
                  <a:close/>
                </a:path>
              </a:pathLst>
            </a:custGeom>
            <a:ln w="2895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9874757" y="2526029"/>
            <a:ext cx="416559" cy="36893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80"/>
              </a:spcBef>
            </a:pPr>
            <a:r>
              <a:rPr sz="1800" b="1" dirty="0">
                <a:solidFill>
                  <a:srgbClr val="FF0000"/>
                </a:solidFill>
                <a:latin typeface="Microsoft YaHei"/>
                <a:cs typeface="Microsoft YaHei"/>
              </a:rPr>
              <a:t>危</a:t>
            </a:r>
            <a:endParaRPr sz="1800">
              <a:latin typeface="Microsoft YaHei"/>
              <a:cs typeface="Microsoft YaHei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9860153" y="4687696"/>
            <a:ext cx="445770" cy="398145"/>
            <a:chOff x="9860153" y="4687696"/>
            <a:chExt cx="445770" cy="398145"/>
          </a:xfrm>
        </p:grpSpPr>
        <p:sp>
          <p:nvSpPr>
            <p:cNvPr id="29" name="object 29"/>
            <p:cNvSpPr/>
            <p:nvPr/>
          </p:nvSpPr>
          <p:spPr>
            <a:xfrm>
              <a:off x="9874758" y="4702301"/>
              <a:ext cx="416559" cy="368935"/>
            </a:xfrm>
            <a:custGeom>
              <a:avLst/>
              <a:gdLst/>
              <a:ahLst/>
              <a:cxnLst/>
              <a:rect l="l" t="t" r="r" b="b"/>
              <a:pathLst>
                <a:path w="416559" h="368935">
                  <a:moveTo>
                    <a:pt x="416051" y="0"/>
                  </a:moveTo>
                  <a:lnTo>
                    <a:pt x="0" y="0"/>
                  </a:lnTo>
                  <a:lnTo>
                    <a:pt x="0" y="368808"/>
                  </a:lnTo>
                  <a:lnTo>
                    <a:pt x="416051" y="368808"/>
                  </a:lnTo>
                  <a:lnTo>
                    <a:pt x="4160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874758" y="4702301"/>
              <a:ext cx="416559" cy="368935"/>
            </a:xfrm>
            <a:custGeom>
              <a:avLst/>
              <a:gdLst/>
              <a:ahLst/>
              <a:cxnLst/>
              <a:rect l="l" t="t" r="r" b="b"/>
              <a:pathLst>
                <a:path w="416559" h="368935">
                  <a:moveTo>
                    <a:pt x="0" y="368808"/>
                  </a:moveTo>
                  <a:lnTo>
                    <a:pt x="416051" y="368808"/>
                  </a:lnTo>
                  <a:lnTo>
                    <a:pt x="416051" y="0"/>
                  </a:lnTo>
                  <a:lnTo>
                    <a:pt x="0" y="0"/>
                  </a:lnTo>
                  <a:lnTo>
                    <a:pt x="0" y="368808"/>
                  </a:lnTo>
                  <a:close/>
                </a:path>
              </a:pathLst>
            </a:custGeom>
            <a:ln w="2895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9874757" y="4702302"/>
            <a:ext cx="416559" cy="36893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90"/>
              </a:spcBef>
            </a:pPr>
            <a:r>
              <a:rPr sz="1800" b="1" dirty="0">
                <a:solidFill>
                  <a:srgbClr val="FF0000"/>
                </a:solidFill>
                <a:latin typeface="Microsoft YaHei"/>
                <a:cs typeface="Microsoft YaHei"/>
              </a:rPr>
              <a:t>危</a:t>
            </a:r>
            <a:endParaRPr sz="1800">
              <a:latin typeface="Microsoft YaHei"/>
              <a:cs typeface="Microsoft YaHei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4762372" y="4687696"/>
            <a:ext cx="2134235" cy="2131060"/>
            <a:chOff x="4762372" y="4687696"/>
            <a:chExt cx="2134235" cy="2131060"/>
          </a:xfrm>
        </p:grpSpPr>
        <p:pic>
          <p:nvPicPr>
            <p:cNvPr id="33" name="object 3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764023" y="4687822"/>
              <a:ext cx="2132076" cy="2130552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4776977" y="4702301"/>
              <a:ext cx="414655" cy="368935"/>
            </a:xfrm>
            <a:custGeom>
              <a:avLst/>
              <a:gdLst/>
              <a:ahLst/>
              <a:cxnLst/>
              <a:rect l="l" t="t" r="r" b="b"/>
              <a:pathLst>
                <a:path w="414654" h="368935">
                  <a:moveTo>
                    <a:pt x="414527" y="0"/>
                  </a:moveTo>
                  <a:lnTo>
                    <a:pt x="0" y="0"/>
                  </a:lnTo>
                  <a:lnTo>
                    <a:pt x="0" y="368808"/>
                  </a:lnTo>
                  <a:lnTo>
                    <a:pt x="414527" y="368808"/>
                  </a:lnTo>
                  <a:lnTo>
                    <a:pt x="4145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776977" y="4702301"/>
              <a:ext cx="414655" cy="368935"/>
            </a:xfrm>
            <a:custGeom>
              <a:avLst/>
              <a:gdLst/>
              <a:ahLst/>
              <a:cxnLst/>
              <a:rect l="l" t="t" r="r" b="b"/>
              <a:pathLst>
                <a:path w="414654" h="368935">
                  <a:moveTo>
                    <a:pt x="0" y="368808"/>
                  </a:moveTo>
                  <a:lnTo>
                    <a:pt x="414527" y="368808"/>
                  </a:lnTo>
                  <a:lnTo>
                    <a:pt x="414527" y="0"/>
                  </a:lnTo>
                  <a:lnTo>
                    <a:pt x="0" y="0"/>
                  </a:lnTo>
                  <a:lnTo>
                    <a:pt x="0" y="368808"/>
                  </a:lnTo>
                  <a:close/>
                </a:path>
              </a:pathLst>
            </a:custGeom>
            <a:ln w="2895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4776978" y="4702302"/>
            <a:ext cx="414655" cy="36893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90"/>
              </a:spcBef>
            </a:pPr>
            <a:r>
              <a:rPr sz="1800" b="1" dirty="0">
                <a:solidFill>
                  <a:srgbClr val="FF0000"/>
                </a:solidFill>
                <a:latin typeface="Microsoft YaHei"/>
                <a:cs typeface="Microsoft YaHei"/>
              </a:rPr>
              <a:t>危</a:t>
            </a:r>
            <a:endParaRPr sz="1800">
              <a:latin typeface="Microsoft YaHei"/>
              <a:cs typeface="Microsoft YaHei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7278623" y="333756"/>
            <a:ext cx="2144395" cy="2132330"/>
            <a:chOff x="7278623" y="333756"/>
            <a:chExt cx="2144395" cy="2132330"/>
          </a:xfrm>
        </p:grpSpPr>
        <p:pic>
          <p:nvPicPr>
            <p:cNvPr id="38" name="object 3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293863" y="333756"/>
              <a:ext cx="2129028" cy="2132076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7293101" y="349758"/>
              <a:ext cx="416559" cy="368935"/>
            </a:xfrm>
            <a:custGeom>
              <a:avLst/>
              <a:gdLst/>
              <a:ahLst/>
              <a:cxnLst/>
              <a:rect l="l" t="t" r="r" b="b"/>
              <a:pathLst>
                <a:path w="416559" h="368934">
                  <a:moveTo>
                    <a:pt x="416051" y="0"/>
                  </a:moveTo>
                  <a:lnTo>
                    <a:pt x="0" y="0"/>
                  </a:lnTo>
                  <a:lnTo>
                    <a:pt x="0" y="368808"/>
                  </a:lnTo>
                  <a:lnTo>
                    <a:pt x="416051" y="368808"/>
                  </a:lnTo>
                  <a:lnTo>
                    <a:pt x="4160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293101" y="349758"/>
              <a:ext cx="416559" cy="368935"/>
            </a:xfrm>
            <a:custGeom>
              <a:avLst/>
              <a:gdLst/>
              <a:ahLst/>
              <a:cxnLst/>
              <a:rect l="l" t="t" r="r" b="b"/>
              <a:pathLst>
                <a:path w="416559" h="368934">
                  <a:moveTo>
                    <a:pt x="0" y="368808"/>
                  </a:moveTo>
                  <a:lnTo>
                    <a:pt x="416051" y="368808"/>
                  </a:lnTo>
                  <a:lnTo>
                    <a:pt x="416051" y="0"/>
                  </a:lnTo>
                  <a:lnTo>
                    <a:pt x="0" y="0"/>
                  </a:lnTo>
                  <a:lnTo>
                    <a:pt x="0" y="368808"/>
                  </a:lnTo>
                  <a:close/>
                </a:path>
              </a:pathLst>
            </a:custGeom>
            <a:ln w="2895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7293102" y="349758"/>
            <a:ext cx="416559" cy="36893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80"/>
              </a:spcBef>
            </a:pPr>
            <a:r>
              <a:rPr sz="1800" b="1" dirty="0">
                <a:solidFill>
                  <a:srgbClr val="FF0000"/>
                </a:solidFill>
                <a:latin typeface="Microsoft YaHei"/>
                <a:cs typeface="Microsoft YaHei"/>
              </a:rPr>
              <a:t>危</a:t>
            </a:r>
            <a:endParaRPr sz="1800">
              <a:latin typeface="Microsoft YaHei"/>
              <a:cs typeface="Microsoft YaHe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</Words>
  <Application>Microsoft Office PowerPoint</Application>
  <PresentationFormat>寬螢幕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Microsoft YaHei</vt:lpstr>
      <vt:lpstr>標楷體</vt:lpstr>
      <vt:lpstr>Calibri</vt:lpstr>
      <vt:lpstr>Times New Roman</vt:lpstr>
      <vt:lpstr>Office Theme</vt:lpstr>
      <vt:lpstr>常備急用藥品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TSOU, YU-JU</dc:creator>
  <cp:lastModifiedBy>鄒瑜洳</cp:lastModifiedBy>
  <cp:revision>2</cp:revision>
  <dcterms:created xsi:type="dcterms:W3CDTF">2023-03-13T02:38:35Z</dcterms:created>
  <dcterms:modified xsi:type="dcterms:W3CDTF">2023-03-13T02:39:21Z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2023-03-13T00:00:00Z</vt:filetime>
  </property>
</Properties>
</file>